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96"/>
  </p:notesMasterIdLst>
  <p:sldIdLst>
    <p:sldId id="256" r:id="rId3"/>
    <p:sldId id="326" r:id="rId4"/>
    <p:sldId id="327" r:id="rId5"/>
    <p:sldId id="278" r:id="rId6"/>
    <p:sldId id="330" r:id="rId7"/>
    <p:sldId id="346" r:id="rId8"/>
    <p:sldId id="350" r:id="rId9"/>
    <p:sldId id="331" r:id="rId10"/>
    <p:sldId id="332" r:id="rId11"/>
    <p:sldId id="333" r:id="rId12"/>
    <p:sldId id="334" r:id="rId13"/>
    <p:sldId id="349" r:id="rId14"/>
    <p:sldId id="354" r:id="rId15"/>
    <p:sldId id="351" r:id="rId16"/>
    <p:sldId id="335" r:id="rId17"/>
    <p:sldId id="336" r:id="rId18"/>
    <p:sldId id="337" r:id="rId19"/>
    <p:sldId id="338" r:id="rId20"/>
    <p:sldId id="356" r:id="rId21"/>
    <p:sldId id="348" r:id="rId22"/>
    <p:sldId id="340" r:id="rId23"/>
    <p:sldId id="341" r:id="rId24"/>
    <p:sldId id="342" r:id="rId25"/>
    <p:sldId id="343" r:id="rId26"/>
    <p:sldId id="353" r:id="rId27"/>
    <p:sldId id="352" r:id="rId28"/>
    <p:sldId id="268" r:id="rId29"/>
    <p:sldId id="280" r:id="rId30"/>
    <p:sldId id="276" r:id="rId31"/>
    <p:sldId id="313" r:id="rId32"/>
    <p:sldId id="315" r:id="rId33"/>
    <p:sldId id="314" r:id="rId34"/>
    <p:sldId id="317" r:id="rId35"/>
    <p:sldId id="319" r:id="rId36"/>
    <p:sldId id="320" r:id="rId37"/>
    <p:sldId id="321" r:id="rId38"/>
    <p:sldId id="263" r:id="rId39"/>
    <p:sldId id="344" r:id="rId40"/>
    <p:sldId id="322" r:id="rId41"/>
    <p:sldId id="323" r:id="rId42"/>
    <p:sldId id="324" r:id="rId43"/>
    <p:sldId id="325" r:id="rId44"/>
    <p:sldId id="345" r:id="rId45"/>
    <p:sldId id="257" r:id="rId46"/>
    <p:sldId id="258" r:id="rId47"/>
    <p:sldId id="259" r:id="rId48"/>
    <p:sldId id="260" r:id="rId49"/>
    <p:sldId id="261" r:id="rId50"/>
    <p:sldId id="262" r:id="rId51"/>
    <p:sldId id="265" r:id="rId52"/>
    <p:sldId id="266" r:id="rId53"/>
    <p:sldId id="267" r:id="rId54"/>
    <p:sldId id="269" r:id="rId55"/>
    <p:sldId id="270" r:id="rId56"/>
    <p:sldId id="271" r:id="rId57"/>
    <p:sldId id="272" r:id="rId58"/>
    <p:sldId id="273" r:id="rId59"/>
    <p:sldId id="274" r:id="rId60"/>
    <p:sldId id="275" r:id="rId61"/>
    <p:sldId id="277" r:id="rId62"/>
    <p:sldId id="279" r:id="rId63"/>
    <p:sldId id="281" r:id="rId64"/>
    <p:sldId id="282" r:id="rId65"/>
    <p:sldId id="286" r:id="rId66"/>
    <p:sldId id="283" r:id="rId67"/>
    <p:sldId id="284" r:id="rId68"/>
    <p:sldId id="285" r:id="rId69"/>
    <p:sldId id="287" r:id="rId70"/>
    <p:sldId id="288" r:id="rId71"/>
    <p:sldId id="289" r:id="rId72"/>
    <p:sldId id="290" r:id="rId73"/>
    <p:sldId id="291" r:id="rId74"/>
    <p:sldId id="292" r:id="rId75"/>
    <p:sldId id="293" r:id="rId76"/>
    <p:sldId id="294" r:id="rId77"/>
    <p:sldId id="295" r:id="rId78"/>
    <p:sldId id="296" r:id="rId79"/>
    <p:sldId id="297" r:id="rId80"/>
    <p:sldId id="298" r:id="rId81"/>
    <p:sldId id="299" r:id="rId82"/>
    <p:sldId id="300" r:id="rId83"/>
    <p:sldId id="301" r:id="rId84"/>
    <p:sldId id="302" r:id="rId85"/>
    <p:sldId id="303" r:id="rId86"/>
    <p:sldId id="304" r:id="rId87"/>
    <p:sldId id="305" r:id="rId88"/>
    <p:sldId id="306" r:id="rId89"/>
    <p:sldId id="307" r:id="rId90"/>
    <p:sldId id="308" r:id="rId91"/>
    <p:sldId id="309" r:id="rId92"/>
    <p:sldId id="310" r:id="rId93"/>
    <p:sldId id="311" r:id="rId94"/>
    <p:sldId id="312" r:id="rId95"/>
  </p:sldIdLst>
  <p:sldSz cx="9144000" cy="5143500" type="screen16x9"/>
  <p:notesSz cx="6858000" cy="9144000"/>
  <p:embeddedFontLst>
    <p:embeddedFont>
      <p:font typeface="Noto Sans JP" panose="020B0604020202020204" charset="-128"/>
      <p:regular r:id="rId97"/>
      <p:bold r:id="rId98"/>
    </p:embeddedFont>
    <p:embeddedFont>
      <p:font typeface="Noto Sans JP Medium" panose="020B0604020202020204" charset="-128"/>
      <p:regular r:id="rId99"/>
    </p:embeddedFont>
    <p:embeddedFont>
      <p:font typeface="Amatic SC" panose="00000500000000000000" pitchFamily="2" charset="-79"/>
      <p:regular r:id="rId100"/>
      <p:bold r:id="rId101"/>
    </p:embeddedFont>
    <p:embeddedFont>
      <p:font typeface="Anaheim" panose="020B0604020202020204" charset="0"/>
      <p:regular r:id="rId102"/>
    </p:embeddedFont>
    <p:embeddedFont>
      <p:font typeface="Anton" pitchFamily="2" charset="0"/>
      <p:regular r:id="rId103"/>
    </p:embeddedFont>
    <p:embeddedFont>
      <p:font typeface="Arimo" panose="020B0604020202020204" pitchFamily="34" charset="0"/>
      <p:regular r:id="rId104"/>
      <p:bold r:id="rId105"/>
      <p:italic r:id="rId106"/>
      <p:boldItalic r:id="rId107"/>
    </p:embeddedFont>
    <p:embeddedFont>
      <p:font typeface="Asap" pitchFamily="2" charset="0"/>
      <p:regular r:id="rId108"/>
      <p:bold r:id="rId109"/>
      <p:italic r:id="rId110"/>
      <p:boldItalic r:id="rId111"/>
    </p:embeddedFont>
    <p:embeddedFont>
      <p:font typeface="Asap Condensed" pitchFamily="2" charset="0"/>
      <p:regular r:id="rId112"/>
      <p:bold r:id="rId113"/>
      <p:italic r:id="rId114"/>
      <p:boldItalic r:id="rId115"/>
    </p:embeddedFont>
    <p:embeddedFont>
      <p:font typeface="Bebas Neue" panose="020B0606020202050201" pitchFamily="34" charset="0"/>
      <p:regular r:id="rId116"/>
    </p:embeddedFont>
    <p:embeddedFont>
      <p:font typeface="Chivo" panose="020B0604020202020204" charset="0"/>
      <p:regular r:id="rId117"/>
      <p:bold r:id="rId118"/>
      <p:italic r:id="rId119"/>
      <p:boldItalic r:id="rId120"/>
    </p:embeddedFont>
    <p:embeddedFont>
      <p:font typeface="Noto Sans" panose="020B0502040504090204" pitchFamily="34" charset="0"/>
      <p:italic r:id="rId121"/>
    </p:embeddedFont>
    <p:embeddedFont>
      <p:font typeface="Overpass" panose="020B0604020202020204" charset="0"/>
      <p:regular r:id="rId122"/>
      <p:bold r:id="rId123"/>
      <p:italic r:id="rId124"/>
      <p:boldItalic r:id="rId125"/>
    </p:embeddedFont>
    <p:embeddedFont>
      <p:font typeface="Overpass Black" panose="020B0604020202020204" charset="0"/>
      <p:bold r:id="rId126"/>
      <p:boldItalic r:id="rId127"/>
    </p:embeddedFont>
    <p:embeddedFont>
      <p:font typeface="Phudu Black" panose="020B0604020202020204" charset="0"/>
      <p:bold r:id="rId128"/>
    </p:embeddedFont>
    <p:embeddedFont>
      <p:font typeface="Proxima Nova" panose="020B0604020202020204" charset="0"/>
      <p:regular r:id="rId129"/>
      <p:bold r:id="rId130"/>
      <p:italic r:id="rId131"/>
      <p:boldItalic r:id="rId132"/>
    </p:embeddedFont>
    <p:embeddedFont>
      <p:font typeface="Proxima Nova Semibold" panose="020B0604020202020204" charset="0"/>
      <p:regular r:id="rId133"/>
      <p:bold r:id="rId134"/>
      <p:boldItalic r:id="rId135"/>
    </p:embeddedFont>
    <p:embeddedFont>
      <p:font typeface="Roboto Condensed Light" panose="02000000000000000000" pitchFamily="2" charset="0"/>
      <p:regular r:id="rId136"/>
      <p:italic r:id="rId137"/>
    </p:embeddedFont>
    <p:embeddedFont>
      <p:font typeface="Roboto Medium" panose="02000000000000000000" pitchFamily="2"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ở đầu" id="{EE836C81-7A1B-41B9-9D9E-62C29F5F3C43}">
          <p14:sldIdLst>
            <p14:sldId id="256"/>
          </p14:sldIdLst>
        </p14:section>
        <p14:section name="Giới thiệu thành viên" id="{A8FFE66C-33F2-406C-B1AF-F50C2F3BAC05}">
          <p14:sldIdLst>
            <p14:sldId id="326"/>
          </p14:sldIdLst>
        </p14:section>
        <p14:section name="Nội dung" id="{6DA9B387-54FC-4047-8B77-4763A8D0D593}">
          <p14:sldIdLst>
            <p14:sldId id="327"/>
          </p14:sldIdLst>
        </p14:section>
        <p14:section name="Phần 1: Giai cấp" id="{D40D3DC6-44F2-4CAB-AA55-F719ED714F31}">
          <p14:sldIdLst>
            <p14:sldId id="278"/>
            <p14:sldId id="330"/>
            <p14:sldId id="346"/>
            <p14:sldId id="350"/>
            <p14:sldId id="331"/>
            <p14:sldId id="332"/>
            <p14:sldId id="333"/>
            <p14:sldId id="334"/>
            <p14:sldId id="349"/>
            <p14:sldId id="354"/>
            <p14:sldId id="351"/>
            <p14:sldId id="335"/>
            <p14:sldId id="336"/>
            <p14:sldId id="337"/>
            <p14:sldId id="338"/>
            <p14:sldId id="356"/>
            <p14:sldId id="348"/>
            <p14:sldId id="340"/>
            <p14:sldId id="341"/>
            <p14:sldId id="342"/>
            <p14:sldId id="343"/>
            <p14:sldId id="353"/>
            <p14:sldId id="352"/>
          </p14:sldIdLst>
        </p14:section>
        <p14:section name="Phần 2: Đấu tranh giai câp" id="{9F9463AE-48D9-43C6-AA7D-D3822AC0A626}">
          <p14:sldIdLst>
            <p14:sldId id="268"/>
            <p14:sldId id="280"/>
            <p14:sldId id="276"/>
            <p14:sldId id="313"/>
            <p14:sldId id="315"/>
            <p14:sldId id="314"/>
            <p14:sldId id="317"/>
            <p14:sldId id="319"/>
            <p14:sldId id="320"/>
            <p14:sldId id="321"/>
            <p14:sldId id="263"/>
            <p14:sldId id="344"/>
            <p14:sldId id="322"/>
            <p14:sldId id="323"/>
            <p14:sldId id="324"/>
            <p14:sldId id="325"/>
          </p14:sldIdLst>
        </p14:section>
        <p14:section name="Phần 3: Thảo luận" id="{28DF8F8F-5FDD-4E85-8027-88D8D44DCFE9}">
          <p14:sldIdLst>
            <p14:sldId id="345"/>
          </p14:sldIdLst>
        </p14:section>
        <p14:section name="Kết thúc" id="{6C68EBBC-297E-41D8-8CCC-690BF58A2DA3}">
          <p14:sldIdLst>
            <p14:sldId id="257"/>
            <p14:sldId id="258"/>
            <p14:sldId id="259"/>
            <p14:sldId id="260"/>
            <p14:sldId id="261"/>
            <p14:sldId id="262"/>
            <p14:sldId id="265"/>
            <p14:sldId id="266"/>
            <p14:sldId id="267"/>
            <p14:sldId id="269"/>
            <p14:sldId id="270"/>
            <p14:sldId id="271"/>
            <p14:sldId id="272"/>
            <p14:sldId id="273"/>
            <p14:sldId id="274"/>
            <p14:sldId id="275"/>
            <p14:sldId id="277"/>
            <p14:sldId id="279"/>
            <p14:sldId id="281"/>
            <p14:sldId id="282"/>
            <p14:sldId id="286"/>
            <p14:sldId id="283"/>
            <p14:sldId id="284"/>
            <p14:sldId id="285"/>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Lst>
        </p14:section>
      </p14:sectionLst>
    </p:ext>
    <p:ext uri="{EFAFB233-063F-42B5-8137-9DF3F51BA10A}">
      <p15:sldGuideLst xmlns:p15="http://schemas.microsoft.com/office/powerpoint/2012/main">
        <p15:guide id="1" pos="2160">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BD9B"/>
    <a:srgbClr val="A8432B"/>
    <a:srgbClr val="3E1106"/>
    <a:srgbClr val="D2BA93"/>
    <a:srgbClr val="D2BA94"/>
    <a:srgbClr val="8C6838"/>
    <a:srgbClr val="D2B5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72420B-34BB-4CD5-AEA2-0DAC95DE377D}" v="92" dt="2024-03-17T13:00:39.949"/>
  </p1510:revLst>
</p1510:revInfo>
</file>

<file path=ppt/tableStyles.xml><?xml version="1.0" encoding="utf-8"?>
<a:tblStyleLst xmlns:a="http://schemas.openxmlformats.org/drawingml/2006/main" def="{B89C88D9-B53B-4A07-9D2B-33710EBB898F}">
  <a:tblStyle styleId="{B89C88D9-B53B-4A07-9D2B-33710EBB898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D534E9-B115-4EF0-A874-A729740DEC3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87" autoAdjust="0"/>
    <p:restoredTop sz="86288" autoAdjust="0"/>
  </p:normalViewPr>
  <p:slideViewPr>
    <p:cSldViewPr snapToGrid="0">
      <p:cViewPr varScale="1">
        <p:scale>
          <a:sx n="101" d="100"/>
          <a:sy n="101" d="100"/>
        </p:scale>
        <p:origin x="597" y="57"/>
      </p:cViewPr>
      <p:guideLst>
        <p:guide pos="216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1.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6.fntdata"/><Relationship Id="rId133" Type="http://schemas.openxmlformats.org/officeDocument/2006/relationships/font" Target="fonts/font37.fntdata"/><Relationship Id="rId138" Type="http://schemas.openxmlformats.org/officeDocument/2006/relationships/font" Target="fonts/font42.fntdata"/><Relationship Id="rId16" Type="http://schemas.openxmlformats.org/officeDocument/2006/relationships/slide" Target="slides/slide14.xml"/><Relationship Id="rId107" Type="http://schemas.openxmlformats.org/officeDocument/2006/relationships/font" Target="fonts/font11.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6.fntdata"/><Relationship Id="rId123" Type="http://schemas.openxmlformats.org/officeDocument/2006/relationships/font" Target="fonts/font27.fntdata"/><Relationship Id="rId128" Type="http://schemas.openxmlformats.org/officeDocument/2006/relationships/font" Target="fonts/font32.fntdata"/><Relationship Id="rId144"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7.fntdata"/><Relationship Id="rId118" Type="http://schemas.openxmlformats.org/officeDocument/2006/relationships/font" Target="fonts/font22.fntdata"/><Relationship Id="rId134" Type="http://schemas.openxmlformats.org/officeDocument/2006/relationships/font" Target="fonts/font38.fntdata"/><Relationship Id="rId139" Type="http://schemas.openxmlformats.org/officeDocument/2006/relationships/font" Target="fonts/font43.fntdata"/><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7.fntdata"/><Relationship Id="rId108" Type="http://schemas.openxmlformats.org/officeDocument/2006/relationships/font" Target="fonts/font12.fntdata"/><Relationship Id="rId116" Type="http://schemas.openxmlformats.org/officeDocument/2006/relationships/font" Target="fonts/font20.fntdata"/><Relationship Id="rId124" Type="http://schemas.openxmlformats.org/officeDocument/2006/relationships/font" Target="fonts/font28.fntdata"/><Relationship Id="rId129" Type="http://schemas.openxmlformats.org/officeDocument/2006/relationships/font" Target="fonts/font33.fntdata"/><Relationship Id="rId137" Type="http://schemas.openxmlformats.org/officeDocument/2006/relationships/font" Target="fonts/font4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11" Type="http://schemas.openxmlformats.org/officeDocument/2006/relationships/font" Target="fonts/font15.fntdata"/><Relationship Id="rId132" Type="http://schemas.openxmlformats.org/officeDocument/2006/relationships/font" Target="fonts/font36.fntdata"/><Relationship Id="rId140" Type="http://schemas.openxmlformats.org/officeDocument/2006/relationships/font" Target="fonts/font44.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0.fntdata"/><Relationship Id="rId114" Type="http://schemas.openxmlformats.org/officeDocument/2006/relationships/font" Target="fonts/font18.fntdata"/><Relationship Id="rId119" Type="http://schemas.openxmlformats.org/officeDocument/2006/relationships/font" Target="fonts/font23.fntdata"/><Relationship Id="rId127" Type="http://schemas.openxmlformats.org/officeDocument/2006/relationships/font" Target="fonts/font3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3.fntdata"/><Relationship Id="rId101" Type="http://schemas.openxmlformats.org/officeDocument/2006/relationships/font" Target="fonts/font5.fntdata"/><Relationship Id="rId122" Type="http://schemas.openxmlformats.org/officeDocument/2006/relationships/font" Target="fonts/font26.fntdata"/><Relationship Id="rId130" Type="http://schemas.openxmlformats.org/officeDocument/2006/relationships/font" Target="fonts/font34.fntdata"/><Relationship Id="rId135" Type="http://schemas.openxmlformats.org/officeDocument/2006/relationships/font" Target="fonts/font39.fntdata"/><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3.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fntdata"/><Relationship Id="rId104" Type="http://schemas.openxmlformats.org/officeDocument/2006/relationships/font" Target="fonts/font8.fntdata"/><Relationship Id="rId120" Type="http://schemas.openxmlformats.org/officeDocument/2006/relationships/font" Target="fonts/font24.fntdata"/><Relationship Id="rId125" Type="http://schemas.openxmlformats.org/officeDocument/2006/relationships/font" Target="fonts/font29.fntdata"/><Relationship Id="rId141" Type="http://schemas.openxmlformats.org/officeDocument/2006/relationships/font" Target="fonts/font45.fntdata"/><Relationship Id="rId146"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4.fntdata"/><Relationship Id="rId115" Type="http://schemas.openxmlformats.org/officeDocument/2006/relationships/font" Target="fonts/font19.fntdata"/><Relationship Id="rId131" Type="http://schemas.openxmlformats.org/officeDocument/2006/relationships/font" Target="fonts/font35.fntdata"/><Relationship Id="rId136" Type="http://schemas.openxmlformats.org/officeDocument/2006/relationships/font" Target="fonts/font4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4.fntdata"/><Relationship Id="rId105" Type="http://schemas.openxmlformats.org/officeDocument/2006/relationships/font" Target="fonts/font9.fntdata"/><Relationship Id="rId126" Type="http://schemas.openxmlformats.org/officeDocument/2006/relationships/font" Target="fonts/font30.fntdata"/><Relationship Id="rId14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2.fntdata"/><Relationship Id="rId121" Type="http://schemas.openxmlformats.org/officeDocument/2006/relationships/font" Target="fonts/font25.fntdata"/><Relationship Id="rId14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ũng Trần Tiến" userId="0f951d12180a4b0b" providerId="LiveId" clId="{9E72420B-34BB-4CD5-AEA2-0DAC95DE377D}"/>
    <pc:docChg chg="undo redo custSel addSld delSld modSld sldOrd modMainMaster addSection delSection modSection">
      <pc:chgData name="Dũng Trần Tiến" userId="0f951d12180a4b0b" providerId="LiveId" clId="{9E72420B-34BB-4CD5-AEA2-0DAC95DE377D}" dt="2024-03-17T13:11:40.155" v="5200" actId="478"/>
      <pc:docMkLst>
        <pc:docMk/>
      </pc:docMkLst>
      <pc:sldChg chg="addSp delSp modSp add mod ord modTransition">
        <pc:chgData name="Dũng Trần Tiến" userId="0f951d12180a4b0b" providerId="LiveId" clId="{9E72420B-34BB-4CD5-AEA2-0DAC95DE377D}" dt="2024-03-17T12:46:31.175" v="5053" actId="1076"/>
        <pc:sldMkLst>
          <pc:docMk/>
          <pc:sldMk cId="0" sldId="256"/>
        </pc:sldMkLst>
        <pc:spChg chg="add del mod">
          <ac:chgData name="Dũng Trần Tiến" userId="0f951d12180a4b0b" providerId="LiveId" clId="{9E72420B-34BB-4CD5-AEA2-0DAC95DE377D}" dt="2024-03-17T11:52:51.417" v="4108" actId="478"/>
          <ac:spMkLst>
            <pc:docMk/>
            <pc:sldMk cId="0" sldId="256"/>
            <ac:spMk id="3" creationId="{E54FB556-52D7-DFAB-2042-FEC094F218E5}"/>
          </ac:spMkLst>
        </pc:spChg>
        <pc:spChg chg="add del mod">
          <ac:chgData name="Dũng Trần Tiến" userId="0f951d12180a4b0b" providerId="LiveId" clId="{9E72420B-34BB-4CD5-AEA2-0DAC95DE377D}" dt="2024-03-17T12:46:07.657" v="5050" actId="478"/>
          <ac:spMkLst>
            <pc:docMk/>
            <pc:sldMk cId="0" sldId="256"/>
            <ac:spMk id="4" creationId="{913480A5-92A9-A057-B276-14017610D19B}"/>
          </ac:spMkLst>
        </pc:spChg>
        <pc:spChg chg="mod">
          <ac:chgData name="Dũng Trần Tiến" userId="0f951d12180a4b0b" providerId="LiveId" clId="{9E72420B-34BB-4CD5-AEA2-0DAC95DE377D}" dt="2024-03-17T12:46:31.175" v="5053" actId="1076"/>
          <ac:spMkLst>
            <pc:docMk/>
            <pc:sldMk cId="0" sldId="256"/>
            <ac:spMk id="345" creationId="{00000000-0000-0000-0000-000000000000}"/>
          </ac:spMkLst>
        </pc:spChg>
        <pc:spChg chg="del">
          <ac:chgData name="Dũng Trần Tiến" userId="0f951d12180a4b0b" providerId="LiveId" clId="{9E72420B-34BB-4CD5-AEA2-0DAC95DE377D}" dt="2024-03-17T11:52:50.072" v="4107" actId="478"/>
          <ac:spMkLst>
            <pc:docMk/>
            <pc:sldMk cId="0" sldId="256"/>
            <ac:spMk id="346" creationId="{00000000-0000-0000-0000-000000000000}"/>
          </ac:spMkLst>
        </pc:spChg>
      </pc:sldChg>
      <pc:sldChg chg="modTransition">
        <pc:chgData name="Dũng Trần Tiến" userId="0f951d12180a4b0b" providerId="LiveId" clId="{9E72420B-34BB-4CD5-AEA2-0DAC95DE377D}" dt="2024-03-17T12:29:13.838" v="4947"/>
        <pc:sldMkLst>
          <pc:docMk/>
          <pc:sldMk cId="0" sldId="257"/>
        </pc:sldMkLst>
      </pc:sldChg>
      <pc:sldChg chg="modTransition">
        <pc:chgData name="Dũng Trần Tiến" userId="0f951d12180a4b0b" providerId="LiveId" clId="{9E72420B-34BB-4CD5-AEA2-0DAC95DE377D}" dt="2024-03-17T12:29:13.838" v="4947"/>
        <pc:sldMkLst>
          <pc:docMk/>
          <pc:sldMk cId="0" sldId="258"/>
        </pc:sldMkLst>
      </pc:sldChg>
      <pc:sldChg chg="modTransition">
        <pc:chgData name="Dũng Trần Tiến" userId="0f951d12180a4b0b" providerId="LiveId" clId="{9E72420B-34BB-4CD5-AEA2-0DAC95DE377D}" dt="2024-03-17T12:29:13.838" v="4947"/>
        <pc:sldMkLst>
          <pc:docMk/>
          <pc:sldMk cId="0" sldId="259"/>
        </pc:sldMkLst>
      </pc:sldChg>
      <pc:sldChg chg="modTransition">
        <pc:chgData name="Dũng Trần Tiến" userId="0f951d12180a4b0b" providerId="LiveId" clId="{9E72420B-34BB-4CD5-AEA2-0DAC95DE377D}" dt="2024-03-17T12:29:13.838" v="4947"/>
        <pc:sldMkLst>
          <pc:docMk/>
          <pc:sldMk cId="0" sldId="260"/>
        </pc:sldMkLst>
      </pc:sldChg>
      <pc:sldChg chg="modTransition">
        <pc:chgData name="Dũng Trần Tiến" userId="0f951d12180a4b0b" providerId="LiveId" clId="{9E72420B-34BB-4CD5-AEA2-0DAC95DE377D}" dt="2024-03-17T12:29:13.838" v="4947"/>
        <pc:sldMkLst>
          <pc:docMk/>
          <pc:sldMk cId="0" sldId="261"/>
        </pc:sldMkLst>
      </pc:sldChg>
      <pc:sldChg chg="modTransition">
        <pc:chgData name="Dũng Trần Tiến" userId="0f951d12180a4b0b" providerId="LiveId" clId="{9E72420B-34BB-4CD5-AEA2-0DAC95DE377D}" dt="2024-03-17T12:29:13.838" v="4947"/>
        <pc:sldMkLst>
          <pc:docMk/>
          <pc:sldMk cId="0" sldId="262"/>
        </pc:sldMkLst>
      </pc:sldChg>
      <pc:sldChg chg="addSp delSp modSp mod ord modTransition">
        <pc:chgData name="Dũng Trần Tiến" userId="0f951d12180a4b0b" providerId="LiveId" clId="{9E72420B-34BB-4CD5-AEA2-0DAC95DE377D}" dt="2024-03-17T12:29:13.838" v="4947"/>
        <pc:sldMkLst>
          <pc:docMk/>
          <pc:sldMk cId="0" sldId="263"/>
        </pc:sldMkLst>
        <pc:spChg chg="add del mod">
          <ac:chgData name="Dũng Trần Tiến" userId="0f951d12180a4b0b" providerId="LiveId" clId="{9E72420B-34BB-4CD5-AEA2-0DAC95DE377D}" dt="2024-03-17T12:24:21.654" v="4893" actId="478"/>
          <ac:spMkLst>
            <pc:docMk/>
            <pc:sldMk cId="0" sldId="263"/>
            <ac:spMk id="3" creationId="{EBA62329-FABD-53E6-1262-E1AD3A4AF619}"/>
          </ac:spMkLst>
        </pc:spChg>
        <pc:spChg chg="add del mod">
          <ac:chgData name="Dũng Trần Tiến" userId="0f951d12180a4b0b" providerId="LiveId" clId="{9E72420B-34BB-4CD5-AEA2-0DAC95DE377D}" dt="2024-03-17T12:24:25.153" v="4895" actId="478"/>
          <ac:spMkLst>
            <pc:docMk/>
            <pc:sldMk cId="0" sldId="263"/>
            <ac:spMk id="5" creationId="{39AF4A84-6988-5D64-5794-84DE77B5614C}"/>
          </ac:spMkLst>
        </pc:spChg>
        <pc:spChg chg="add mod">
          <ac:chgData name="Dũng Trần Tiến" userId="0f951d12180a4b0b" providerId="LiveId" clId="{9E72420B-34BB-4CD5-AEA2-0DAC95DE377D}" dt="2024-03-17T12:24:34.036" v="4897" actId="1076"/>
          <ac:spMkLst>
            <pc:docMk/>
            <pc:sldMk cId="0" sldId="263"/>
            <ac:spMk id="6" creationId="{964C0A06-4425-0C06-79CA-35B1669ABEA6}"/>
          </ac:spMkLst>
        </pc:spChg>
        <pc:spChg chg="add mod">
          <ac:chgData name="Dũng Trần Tiến" userId="0f951d12180a4b0b" providerId="LiveId" clId="{9E72420B-34BB-4CD5-AEA2-0DAC95DE377D}" dt="2024-03-17T12:24:34.036" v="4897" actId="1076"/>
          <ac:spMkLst>
            <pc:docMk/>
            <pc:sldMk cId="0" sldId="263"/>
            <ac:spMk id="7" creationId="{398AE48E-BBA7-0DF4-9938-107A40AE067C}"/>
          </ac:spMkLst>
        </pc:spChg>
        <pc:spChg chg="add mod">
          <ac:chgData name="Dũng Trần Tiến" userId="0f951d12180a4b0b" providerId="LiveId" clId="{9E72420B-34BB-4CD5-AEA2-0DAC95DE377D}" dt="2024-03-17T12:24:34.036" v="4897" actId="1076"/>
          <ac:spMkLst>
            <pc:docMk/>
            <pc:sldMk cId="0" sldId="263"/>
            <ac:spMk id="8" creationId="{2E0A21D5-2A4E-EE38-B657-07F2EE9FD90B}"/>
          </ac:spMkLst>
        </pc:spChg>
        <pc:spChg chg="del">
          <ac:chgData name="Dũng Trần Tiến" userId="0f951d12180a4b0b" providerId="LiveId" clId="{9E72420B-34BB-4CD5-AEA2-0DAC95DE377D}" dt="2024-03-17T12:24:18.034" v="4892" actId="478"/>
          <ac:spMkLst>
            <pc:docMk/>
            <pc:sldMk cId="0" sldId="263"/>
            <ac:spMk id="792" creationId="{00000000-0000-0000-0000-000000000000}"/>
          </ac:spMkLst>
        </pc:spChg>
        <pc:spChg chg="del">
          <ac:chgData name="Dũng Trần Tiến" userId="0f951d12180a4b0b" providerId="LiveId" clId="{9E72420B-34BB-4CD5-AEA2-0DAC95DE377D}" dt="2024-03-17T12:24:23.221" v="4894" actId="478"/>
          <ac:spMkLst>
            <pc:docMk/>
            <pc:sldMk cId="0" sldId="263"/>
            <ac:spMk id="793" creationId="{00000000-0000-0000-0000-000000000000}"/>
          </ac:spMkLst>
        </pc:spChg>
      </pc:sldChg>
      <pc:sldChg chg="addSp delSp modSp del mod ord">
        <pc:chgData name="Dũng Trần Tiến" userId="0f951d12180a4b0b" providerId="LiveId" clId="{9E72420B-34BB-4CD5-AEA2-0DAC95DE377D}" dt="2024-03-17T12:24:35.989" v="4898" actId="47"/>
        <pc:sldMkLst>
          <pc:docMk/>
          <pc:sldMk cId="0" sldId="264"/>
        </pc:sldMkLst>
        <pc:spChg chg="add del mod">
          <ac:chgData name="Dũng Trần Tiến" userId="0f951d12180a4b0b" providerId="LiveId" clId="{9E72420B-34BB-4CD5-AEA2-0DAC95DE377D}" dt="2024-03-17T11:18:02.511" v="3265" actId="478"/>
          <ac:spMkLst>
            <pc:docMk/>
            <pc:sldMk cId="0" sldId="264"/>
            <ac:spMk id="3" creationId="{2362C22F-3FC7-B105-EB96-E41CA13FE9E6}"/>
          </ac:spMkLst>
        </pc:spChg>
        <pc:spChg chg="add del mod">
          <ac:chgData name="Dũng Trần Tiến" userId="0f951d12180a4b0b" providerId="LiveId" clId="{9E72420B-34BB-4CD5-AEA2-0DAC95DE377D}" dt="2024-03-17T11:18:02.511" v="3265" actId="478"/>
          <ac:spMkLst>
            <pc:docMk/>
            <pc:sldMk cId="0" sldId="264"/>
            <ac:spMk id="5" creationId="{7D338F58-B7A0-4B91-E1D0-47A4938AFBFC}"/>
          </ac:spMkLst>
        </pc:spChg>
        <pc:spChg chg="add del mod">
          <ac:chgData name="Dũng Trần Tiến" userId="0f951d12180a4b0b" providerId="LiveId" clId="{9E72420B-34BB-4CD5-AEA2-0DAC95DE377D}" dt="2024-03-17T11:18:02.511" v="3265" actId="478"/>
          <ac:spMkLst>
            <pc:docMk/>
            <pc:sldMk cId="0" sldId="264"/>
            <ac:spMk id="7" creationId="{4F46F393-4753-321F-2C50-EF0449B5AF6F}"/>
          </ac:spMkLst>
        </pc:spChg>
        <pc:spChg chg="add del mod">
          <ac:chgData name="Dũng Trần Tiến" userId="0f951d12180a4b0b" providerId="LiveId" clId="{9E72420B-34BB-4CD5-AEA2-0DAC95DE377D}" dt="2024-03-17T11:18:02.511" v="3265" actId="478"/>
          <ac:spMkLst>
            <pc:docMk/>
            <pc:sldMk cId="0" sldId="264"/>
            <ac:spMk id="9" creationId="{56701E49-4E9B-8E79-5BD4-599D3377D356}"/>
          </ac:spMkLst>
        </pc:spChg>
        <pc:spChg chg="add mod">
          <ac:chgData name="Dũng Trần Tiến" userId="0f951d12180a4b0b" providerId="LiveId" clId="{9E72420B-34BB-4CD5-AEA2-0DAC95DE377D}" dt="2024-03-17T12:23:40.310" v="4889" actId="1076"/>
          <ac:spMkLst>
            <pc:docMk/>
            <pc:sldMk cId="0" sldId="264"/>
            <ac:spMk id="16" creationId="{252CBA72-FF8D-EAFF-3665-856E9DD02728}"/>
          </ac:spMkLst>
        </pc:spChg>
        <pc:spChg chg="add mod">
          <ac:chgData name="Dũng Trần Tiến" userId="0f951d12180a4b0b" providerId="LiveId" clId="{9E72420B-34BB-4CD5-AEA2-0DAC95DE377D}" dt="2024-03-17T12:23:40.310" v="4889" actId="1076"/>
          <ac:spMkLst>
            <pc:docMk/>
            <pc:sldMk cId="0" sldId="264"/>
            <ac:spMk id="17" creationId="{60B1DFFA-9368-79E1-D971-14C477873864}"/>
          </ac:spMkLst>
        </pc:spChg>
        <pc:spChg chg="mod">
          <ac:chgData name="Dũng Trần Tiến" userId="0f951d12180a4b0b" providerId="LiveId" clId="{9E72420B-34BB-4CD5-AEA2-0DAC95DE377D}" dt="2024-03-17T12:23:40.310" v="4889" actId="1076"/>
          <ac:spMkLst>
            <pc:docMk/>
            <pc:sldMk cId="0" sldId="264"/>
            <ac:spMk id="798" creationId="{00000000-0000-0000-0000-000000000000}"/>
          </ac:spMkLst>
        </pc:spChg>
        <pc:spChg chg="del">
          <ac:chgData name="Dũng Trần Tiến" userId="0f951d12180a4b0b" providerId="LiveId" clId="{9E72420B-34BB-4CD5-AEA2-0DAC95DE377D}" dt="2024-03-17T11:17:59.676" v="3264" actId="478"/>
          <ac:spMkLst>
            <pc:docMk/>
            <pc:sldMk cId="0" sldId="264"/>
            <ac:spMk id="799" creationId="{00000000-0000-0000-0000-000000000000}"/>
          </ac:spMkLst>
        </pc:spChg>
        <pc:spChg chg="del">
          <ac:chgData name="Dũng Trần Tiến" userId="0f951d12180a4b0b" providerId="LiveId" clId="{9E72420B-34BB-4CD5-AEA2-0DAC95DE377D}" dt="2024-03-17T11:17:59.676" v="3264" actId="478"/>
          <ac:spMkLst>
            <pc:docMk/>
            <pc:sldMk cId="0" sldId="264"/>
            <ac:spMk id="800" creationId="{00000000-0000-0000-0000-000000000000}"/>
          </ac:spMkLst>
        </pc:spChg>
        <pc:spChg chg="del">
          <ac:chgData name="Dũng Trần Tiến" userId="0f951d12180a4b0b" providerId="LiveId" clId="{9E72420B-34BB-4CD5-AEA2-0DAC95DE377D}" dt="2024-03-17T11:17:59.676" v="3264" actId="478"/>
          <ac:spMkLst>
            <pc:docMk/>
            <pc:sldMk cId="0" sldId="264"/>
            <ac:spMk id="801" creationId="{00000000-0000-0000-0000-000000000000}"/>
          </ac:spMkLst>
        </pc:spChg>
        <pc:spChg chg="del">
          <ac:chgData name="Dũng Trần Tiến" userId="0f951d12180a4b0b" providerId="LiveId" clId="{9E72420B-34BB-4CD5-AEA2-0DAC95DE377D}" dt="2024-03-17T11:17:59.676" v="3264" actId="478"/>
          <ac:spMkLst>
            <pc:docMk/>
            <pc:sldMk cId="0" sldId="264"/>
            <ac:spMk id="802" creationId="{00000000-0000-0000-0000-000000000000}"/>
          </ac:spMkLst>
        </pc:spChg>
        <pc:spChg chg="del">
          <ac:chgData name="Dũng Trần Tiến" userId="0f951d12180a4b0b" providerId="LiveId" clId="{9E72420B-34BB-4CD5-AEA2-0DAC95DE377D}" dt="2024-03-17T11:17:59.676" v="3264" actId="478"/>
          <ac:spMkLst>
            <pc:docMk/>
            <pc:sldMk cId="0" sldId="264"/>
            <ac:spMk id="803" creationId="{00000000-0000-0000-0000-000000000000}"/>
          </ac:spMkLst>
        </pc:spChg>
        <pc:spChg chg="del">
          <ac:chgData name="Dũng Trần Tiến" userId="0f951d12180a4b0b" providerId="LiveId" clId="{9E72420B-34BB-4CD5-AEA2-0DAC95DE377D}" dt="2024-03-17T11:17:59.676" v="3264" actId="478"/>
          <ac:spMkLst>
            <pc:docMk/>
            <pc:sldMk cId="0" sldId="264"/>
            <ac:spMk id="804" creationId="{00000000-0000-0000-0000-000000000000}"/>
          </ac:spMkLst>
        </pc:spChg>
        <pc:grpChg chg="del">
          <ac:chgData name="Dũng Trần Tiến" userId="0f951d12180a4b0b" providerId="LiveId" clId="{9E72420B-34BB-4CD5-AEA2-0DAC95DE377D}" dt="2024-03-17T11:17:59.676" v="3264" actId="478"/>
          <ac:grpSpMkLst>
            <pc:docMk/>
            <pc:sldMk cId="0" sldId="264"/>
            <ac:grpSpMk id="805" creationId="{00000000-0000-0000-0000-000000000000}"/>
          </ac:grpSpMkLst>
        </pc:grpChg>
        <pc:grpChg chg="del">
          <ac:chgData name="Dũng Trần Tiến" userId="0f951d12180a4b0b" providerId="LiveId" clId="{9E72420B-34BB-4CD5-AEA2-0DAC95DE377D}" dt="2024-03-17T11:17:59.676" v="3264" actId="478"/>
          <ac:grpSpMkLst>
            <pc:docMk/>
            <pc:sldMk cId="0" sldId="264"/>
            <ac:grpSpMk id="811" creationId="{00000000-0000-0000-0000-000000000000}"/>
          </ac:grpSpMkLst>
        </pc:grpChg>
        <pc:graphicFrameChg chg="add mod modGraphic">
          <ac:chgData name="Dũng Trần Tiến" userId="0f951d12180a4b0b" providerId="LiveId" clId="{9E72420B-34BB-4CD5-AEA2-0DAC95DE377D}" dt="2024-03-17T12:22:26.935" v="4869" actId="1076"/>
          <ac:graphicFrameMkLst>
            <pc:docMk/>
            <pc:sldMk cId="0" sldId="264"/>
            <ac:graphicFrameMk id="11" creationId="{9859EC0F-FFFA-620B-ED0B-DB516ED5F2FE}"/>
          </ac:graphicFrameMkLst>
        </pc:graphicFrameChg>
        <pc:graphicFrameChg chg="add mod modGraphic">
          <ac:chgData name="Dũng Trần Tiến" userId="0f951d12180a4b0b" providerId="LiveId" clId="{9E72420B-34BB-4CD5-AEA2-0DAC95DE377D}" dt="2024-03-17T12:22:34.721" v="4872" actId="1076"/>
          <ac:graphicFrameMkLst>
            <pc:docMk/>
            <pc:sldMk cId="0" sldId="264"/>
            <ac:graphicFrameMk id="13" creationId="{CA6E392B-8373-2F25-D62D-36315BAF31B6}"/>
          </ac:graphicFrameMkLst>
        </pc:graphicFrameChg>
        <pc:graphicFrameChg chg="add mod modGraphic">
          <ac:chgData name="Dũng Trần Tiến" userId="0f951d12180a4b0b" providerId="LiveId" clId="{9E72420B-34BB-4CD5-AEA2-0DAC95DE377D}" dt="2024-03-17T12:22:41.064" v="4873" actId="1076"/>
          <ac:graphicFrameMkLst>
            <pc:docMk/>
            <pc:sldMk cId="0" sldId="264"/>
            <ac:graphicFrameMk id="15" creationId="{1CB50773-053B-0C92-2B6E-E81073735979}"/>
          </ac:graphicFrameMkLst>
        </pc:graphicFrameChg>
      </pc:sldChg>
      <pc:sldChg chg="modTransition">
        <pc:chgData name="Dũng Trần Tiến" userId="0f951d12180a4b0b" providerId="LiveId" clId="{9E72420B-34BB-4CD5-AEA2-0DAC95DE377D}" dt="2024-03-17T12:29:13.838" v="4947"/>
        <pc:sldMkLst>
          <pc:docMk/>
          <pc:sldMk cId="0" sldId="265"/>
        </pc:sldMkLst>
      </pc:sldChg>
      <pc:sldChg chg="modTransition">
        <pc:chgData name="Dũng Trần Tiến" userId="0f951d12180a4b0b" providerId="LiveId" clId="{9E72420B-34BB-4CD5-AEA2-0DAC95DE377D}" dt="2024-03-17T12:29:13.838" v="4947"/>
        <pc:sldMkLst>
          <pc:docMk/>
          <pc:sldMk cId="0" sldId="266"/>
        </pc:sldMkLst>
      </pc:sldChg>
      <pc:sldChg chg="modTransition">
        <pc:chgData name="Dũng Trần Tiến" userId="0f951d12180a4b0b" providerId="LiveId" clId="{9E72420B-34BB-4CD5-AEA2-0DAC95DE377D}" dt="2024-03-17T12:29:13.838" v="4947"/>
        <pc:sldMkLst>
          <pc:docMk/>
          <pc:sldMk cId="0" sldId="267"/>
        </pc:sldMkLst>
      </pc:sldChg>
      <pc:sldChg chg="addSp delSp modSp mod modTransition">
        <pc:chgData name="Dũng Trần Tiến" userId="0f951d12180a4b0b" providerId="LiveId" clId="{9E72420B-34BB-4CD5-AEA2-0DAC95DE377D}" dt="2024-03-17T13:09:53.019" v="5198" actId="20577"/>
        <pc:sldMkLst>
          <pc:docMk/>
          <pc:sldMk cId="0" sldId="268"/>
        </pc:sldMkLst>
        <pc:spChg chg="add del mod">
          <ac:chgData name="Dũng Trần Tiến" userId="0f951d12180a4b0b" providerId="LiveId" clId="{9E72420B-34BB-4CD5-AEA2-0DAC95DE377D}" dt="2024-03-17T12:15:54.165" v="4761" actId="478"/>
          <ac:spMkLst>
            <pc:docMk/>
            <pc:sldMk cId="0" sldId="268"/>
            <ac:spMk id="3" creationId="{17D78F2D-D495-B590-0536-F580B1A3616D}"/>
          </ac:spMkLst>
        </pc:spChg>
        <pc:spChg chg="mod">
          <ac:chgData name="Dũng Trần Tiến" userId="0f951d12180a4b0b" providerId="LiveId" clId="{9E72420B-34BB-4CD5-AEA2-0DAC95DE377D}" dt="2024-03-17T12:21:56.628" v="4867" actId="1076"/>
          <ac:spMkLst>
            <pc:docMk/>
            <pc:sldMk cId="0" sldId="268"/>
            <ac:spMk id="919" creationId="{00000000-0000-0000-0000-000000000000}"/>
          </ac:spMkLst>
        </pc:spChg>
        <pc:spChg chg="del">
          <ac:chgData name="Dũng Trần Tiến" userId="0f951d12180a4b0b" providerId="LiveId" clId="{9E72420B-34BB-4CD5-AEA2-0DAC95DE377D}" dt="2024-03-17T12:15:52.548" v="4760" actId="478"/>
          <ac:spMkLst>
            <pc:docMk/>
            <pc:sldMk cId="0" sldId="268"/>
            <ac:spMk id="920" creationId="{00000000-0000-0000-0000-000000000000}"/>
          </ac:spMkLst>
        </pc:spChg>
        <pc:spChg chg="mod">
          <ac:chgData name="Dũng Trần Tiến" userId="0f951d12180a4b0b" providerId="LiveId" clId="{9E72420B-34BB-4CD5-AEA2-0DAC95DE377D}" dt="2024-03-17T13:09:53.019" v="5198" actId="20577"/>
          <ac:spMkLst>
            <pc:docMk/>
            <pc:sldMk cId="0" sldId="268"/>
            <ac:spMk id="921" creationId="{00000000-0000-0000-0000-000000000000}"/>
          </ac:spMkLst>
        </pc:spChg>
        <pc:grpChg chg="mod">
          <ac:chgData name="Dũng Trần Tiến" userId="0f951d12180a4b0b" providerId="LiveId" clId="{9E72420B-34BB-4CD5-AEA2-0DAC95DE377D}" dt="2024-03-17T12:21:44.043" v="4863" actId="1076"/>
          <ac:grpSpMkLst>
            <pc:docMk/>
            <pc:sldMk cId="0" sldId="268"/>
            <ac:grpSpMk id="924" creationId="{00000000-0000-0000-0000-000000000000}"/>
          </ac:grpSpMkLst>
        </pc:grpChg>
      </pc:sldChg>
      <pc:sldChg chg="modTransition">
        <pc:chgData name="Dũng Trần Tiến" userId="0f951d12180a4b0b" providerId="LiveId" clId="{9E72420B-34BB-4CD5-AEA2-0DAC95DE377D}" dt="2024-03-17T12:29:13.838" v="4947"/>
        <pc:sldMkLst>
          <pc:docMk/>
          <pc:sldMk cId="0" sldId="269"/>
        </pc:sldMkLst>
      </pc:sldChg>
      <pc:sldChg chg="modTransition">
        <pc:chgData name="Dũng Trần Tiến" userId="0f951d12180a4b0b" providerId="LiveId" clId="{9E72420B-34BB-4CD5-AEA2-0DAC95DE377D}" dt="2024-03-17T12:29:13.838" v="4947"/>
        <pc:sldMkLst>
          <pc:docMk/>
          <pc:sldMk cId="0" sldId="270"/>
        </pc:sldMkLst>
      </pc:sldChg>
      <pc:sldChg chg="modTransition">
        <pc:chgData name="Dũng Trần Tiến" userId="0f951d12180a4b0b" providerId="LiveId" clId="{9E72420B-34BB-4CD5-AEA2-0DAC95DE377D}" dt="2024-03-17T12:29:13.838" v="4947"/>
        <pc:sldMkLst>
          <pc:docMk/>
          <pc:sldMk cId="0" sldId="271"/>
        </pc:sldMkLst>
      </pc:sldChg>
      <pc:sldChg chg="modTransition">
        <pc:chgData name="Dũng Trần Tiến" userId="0f951d12180a4b0b" providerId="LiveId" clId="{9E72420B-34BB-4CD5-AEA2-0DAC95DE377D}" dt="2024-03-17T12:29:13.838" v="4947"/>
        <pc:sldMkLst>
          <pc:docMk/>
          <pc:sldMk cId="0" sldId="272"/>
        </pc:sldMkLst>
      </pc:sldChg>
      <pc:sldChg chg="modTransition">
        <pc:chgData name="Dũng Trần Tiến" userId="0f951d12180a4b0b" providerId="LiveId" clId="{9E72420B-34BB-4CD5-AEA2-0DAC95DE377D}" dt="2024-03-17T12:29:13.838" v="4947"/>
        <pc:sldMkLst>
          <pc:docMk/>
          <pc:sldMk cId="0" sldId="273"/>
        </pc:sldMkLst>
      </pc:sldChg>
      <pc:sldChg chg="modTransition">
        <pc:chgData name="Dũng Trần Tiến" userId="0f951d12180a4b0b" providerId="LiveId" clId="{9E72420B-34BB-4CD5-AEA2-0DAC95DE377D}" dt="2024-03-17T12:29:13.838" v="4947"/>
        <pc:sldMkLst>
          <pc:docMk/>
          <pc:sldMk cId="0" sldId="274"/>
        </pc:sldMkLst>
      </pc:sldChg>
      <pc:sldChg chg="modTransition">
        <pc:chgData name="Dũng Trần Tiến" userId="0f951d12180a4b0b" providerId="LiveId" clId="{9E72420B-34BB-4CD5-AEA2-0DAC95DE377D}" dt="2024-03-17T12:29:13.838" v="4947"/>
        <pc:sldMkLst>
          <pc:docMk/>
          <pc:sldMk cId="0" sldId="275"/>
        </pc:sldMkLst>
      </pc:sldChg>
      <pc:sldChg chg="addSp modSp mod modTransition">
        <pc:chgData name="Dũng Trần Tiến" userId="0f951d12180a4b0b" providerId="LiveId" clId="{9E72420B-34BB-4CD5-AEA2-0DAC95DE377D}" dt="2024-03-17T12:29:13.838" v="4947"/>
        <pc:sldMkLst>
          <pc:docMk/>
          <pc:sldMk cId="0" sldId="276"/>
        </pc:sldMkLst>
        <pc:spChg chg="add mod">
          <ac:chgData name="Dũng Trần Tiến" userId="0f951d12180a4b0b" providerId="LiveId" clId="{9E72420B-34BB-4CD5-AEA2-0DAC95DE377D}" dt="2024-03-17T12:16:54.539" v="4771" actId="1076"/>
          <ac:spMkLst>
            <pc:docMk/>
            <pc:sldMk cId="0" sldId="276"/>
            <ac:spMk id="2" creationId="{C82C7852-0C7E-A88F-4110-59D96BE11EC0}"/>
          </ac:spMkLst>
        </pc:spChg>
        <pc:spChg chg="add mod">
          <ac:chgData name="Dũng Trần Tiến" userId="0f951d12180a4b0b" providerId="LiveId" clId="{9E72420B-34BB-4CD5-AEA2-0DAC95DE377D}" dt="2024-03-17T12:19:30.216" v="4792" actId="207"/>
          <ac:spMkLst>
            <pc:docMk/>
            <pc:sldMk cId="0" sldId="276"/>
            <ac:spMk id="3" creationId="{D21F4AE5-0EEA-D3B8-0C71-3C3B02893D28}"/>
          </ac:spMkLst>
        </pc:spChg>
        <pc:spChg chg="mod">
          <ac:chgData name="Dũng Trần Tiến" userId="0f951d12180a4b0b" providerId="LiveId" clId="{9E72420B-34BB-4CD5-AEA2-0DAC95DE377D}" dt="2024-03-17T12:16:30" v="4768" actId="1076"/>
          <ac:spMkLst>
            <pc:docMk/>
            <pc:sldMk cId="0" sldId="276"/>
            <ac:spMk id="1189" creationId="{00000000-0000-0000-0000-000000000000}"/>
          </ac:spMkLst>
        </pc:spChg>
      </pc:sldChg>
      <pc:sldChg chg="modTransition">
        <pc:chgData name="Dũng Trần Tiến" userId="0f951d12180a4b0b" providerId="LiveId" clId="{9E72420B-34BB-4CD5-AEA2-0DAC95DE377D}" dt="2024-03-17T12:29:13.838" v="4947"/>
        <pc:sldMkLst>
          <pc:docMk/>
          <pc:sldMk cId="0" sldId="277"/>
        </pc:sldMkLst>
      </pc:sldChg>
      <pc:sldChg chg="addSp delSp modSp mod ord modTransition">
        <pc:chgData name="Dũng Trần Tiến" userId="0f951d12180a4b0b" providerId="LiveId" clId="{9E72420B-34BB-4CD5-AEA2-0DAC95DE377D}" dt="2024-03-17T12:29:13.838" v="4947"/>
        <pc:sldMkLst>
          <pc:docMk/>
          <pc:sldMk cId="0" sldId="278"/>
        </pc:sldMkLst>
        <pc:spChg chg="add del mod">
          <ac:chgData name="Dũng Trần Tiến" userId="0f951d12180a4b0b" providerId="LiveId" clId="{9E72420B-34BB-4CD5-AEA2-0DAC95DE377D}" dt="2024-03-17T12:03:47.682" v="4584" actId="478"/>
          <ac:spMkLst>
            <pc:docMk/>
            <pc:sldMk cId="0" sldId="278"/>
            <ac:spMk id="3" creationId="{4AAF50D9-3522-8AFE-E66F-752937A13A18}"/>
          </ac:spMkLst>
        </pc:spChg>
        <pc:spChg chg="add del mod">
          <ac:chgData name="Dũng Trần Tiến" userId="0f951d12180a4b0b" providerId="LiveId" clId="{9E72420B-34BB-4CD5-AEA2-0DAC95DE377D}" dt="2024-03-17T12:03:58.941" v="4601" actId="478"/>
          <ac:spMkLst>
            <pc:docMk/>
            <pc:sldMk cId="0" sldId="278"/>
            <ac:spMk id="5" creationId="{A0F0900B-8C4A-0DB4-AC24-FB1050667EAC}"/>
          </ac:spMkLst>
        </pc:spChg>
        <pc:spChg chg="del">
          <ac:chgData name="Dũng Trần Tiến" userId="0f951d12180a4b0b" providerId="LiveId" clId="{9E72420B-34BB-4CD5-AEA2-0DAC95DE377D}" dt="2024-03-17T12:03:45.726" v="4583" actId="478"/>
          <ac:spMkLst>
            <pc:docMk/>
            <pc:sldMk cId="0" sldId="278"/>
            <ac:spMk id="1221" creationId="{00000000-0000-0000-0000-000000000000}"/>
          </ac:spMkLst>
        </pc:spChg>
        <pc:spChg chg="del">
          <ac:chgData name="Dũng Trần Tiến" userId="0f951d12180a4b0b" providerId="LiveId" clId="{9E72420B-34BB-4CD5-AEA2-0DAC95DE377D}" dt="2024-03-17T12:03:56.776" v="4600" actId="478"/>
          <ac:spMkLst>
            <pc:docMk/>
            <pc:sldMk cId="0" sldId="278"/>
            <ac:spMk id="1222" creationId="{00000000-0000-0000-0000-000000000000}"/>
          </ac:spMkLst>
        </pc:spChg>
        <pc:spChg chg="mod">
          <ac:chgData name="Dũng Trần Tiến" userId="0f951d12180a4b0b" providerId="LiveId" clId="{9E72420B-34BB-4CD5-AEA2-0DAC95DE377D}" dt="2024-03-17T12:04:19.729" v="4612" actId="1076"/>
          <ac:spMkLst>
            <pc:docMk/>
            <pc:sldMk cId="0" sldId="278"/>
            <ac:spMk id="1223" creationId="{00000000-0000-0000-0000-000000000000}"/>
          </ac:spMkLst>
        </pc:spChg>
        <pc:spChg chg="del">
          <ac:chgData name="Dũng Trần Tiến" userId="0f951d12180a4b0b" providerId="LiveId" clId="{9E72420B-34BB-4CD5-AEA2-0DAC95DE377D}" dt="2024-03-17T12:03:48.261" v="4585" actId="478"/>
          <ac:spMkLst>
            <pc:docMk/>
            <pc:sldMk cId="0" sldId="278"/>
            <ac:spMk id="1224" creationId="{00000000-0000-0000-0000-000000000000}"/>
          </ac:spMkLst>
        </pc:spChg>
      </pc:sldChg>
      <pc:sldChg chg="modTransition">
        <pc:chgData name="Dũng Trần Tiến" userId="0f951d12180a4b0b" providerId="LiveId" clId="{9E72420B-34BB-4CD5-AEA2-0DAC95DE377D}" dt="2024-03-17T12:29:13.838" v="4947"/>
        <pc:sldMkLst>
          <pc:docMk/>
          <pc:sldMk cId="0" sldId="279"/>
        </pc:sldMkLst>
      </pc:sldChg>
      <pc:sldChg chg="modSp mod modTransition">
        <pc:chgData name="Dũng Trần Tiến" userId="0f951d12180a4b0b" providerId="LiveId" clId="{9E72420B-34BB-4CD5-AEA2-0DAC95DE377D}" dt="2024-03-17T12:29:13.838" v="4947"/>
        <pc:sldMkLst>
          <pc:docMk/>
          <pc:sldMk cId="0" sldId="280"/>
        </pc:sldMkLst>
        <pc:spChg chg="mod">
          <ac:chgData name="Dũng Trần Tiến" userId="0f951d12180a4b0b" providerId="LiveId" clId="{9E72420B-34BB-4CD5-AEA2-0DAC95DE377D}" dt="2024-03-17T10:54:18.322" v="1307" actId="20577"/>
          <ac:spMkLst>
            <pc:docMk/>
            <pc:sldMk cId="0" sldId="280"/>
            <ac:spMk id="1411" creationId="{00000000-0000-0000-0000-000000000000}"/>
          </ac:spMkLst>
        </pc:spChg>
        <pc:spChg chg="mod">
          <ac:chgData name="Dũng Trần Tiến" userId="0f951d12180a4b0b" providerId="LiveId" clId="{9E72420B-34BB-4CD5-AEA2-0DAC95DE377D}" dt="2024-03-17T12:21:28.073" v="4862" actId="1076"/>
          <ac:spMkLst>
            <pc:docMk/>
            <pc:sldMk cId="0" sldId="280"/>
            <ac:spMk id="1412" creationId="{00000000-0000-0000-0000-000000000000}"/>
          </ac:spMkLst>
        </pc:spChg>
      </pc:sldChg>
      <pc:sldChg chg="modTransition">
        <pc:chgData name="Dũng Trần Tiến" userId="0f951d12180a4b0b" providerId="LiveId" clId="{9E72420B-34BB-4CD5-AEA2-0DAC95DE377D}" dt="2024-03-17T12:29:13.838" v="4947"/>
        <pc:sldMkLst>
          <pc:docMk/>
          <pc:sldMk cId="0" sldId="281"/>
        </pc:sldMkLst>
      </pc:sldChg>
      <pc:sldChg chg="modTransition">
        <pc:chgData name="Dũng Trần Tiến" userId="0f951d12180a4b0b" providerId="LiveId" clId="{9E72420B-34BB-4CD5-AEA2-0DAC95DE377D}" dt="2024-03-17T12:29:13.838" v="4947"/>
        <pc:sldMkLst>
          <pc:docMk/>
          <pc:sldMk cId="0" sldId="282"/>
        </pc:sldMkLst>
      </pc:sldChg>
      <pc:sldChg chg="modTransition">
        <pc:chgData name="Dũng Trần Tiến" userId="0f951d12180a4b0b" providerId="LiveId" clId="{9E72420B-34BB-4CD5-AEA2-0DAC95DE377D}" dt="2024-03-17T12:29:13.838" v="4947"/>
        <pc:sldMkLst>
          <pc:docMk/>
          <pc:sldMk cId="0" sldId="283"/>
        </pc:sldMkLst>
      </pc:sldChg>
      <pc:sldChg chg="modTransition">
        <pc:chgData name="Dũng Trần Tiến" userId="0f951d12180a4b0b" providerId="LiveId" clId="{9E72420B-34BB-4CD5-AEA2-0DAC95DE377D}" dt="2024-03-17T12:29:13.838" v="4947"/>
        <pc:sldMkLst>
          <pc:docMk/>
          <pc:sldMk cId="0" sldId="284"/>
        </pc:sldMkLst>
      </pc:sldChg>
      <pc:sldChg chg="modTransition">
        <pc:chgData name="Dũng Trần Tiến" userId="0f951d12180a4b0b" providerId="LiveId" clId="{9E72420B-34BB-4CD5-AEA2-0DAC95DE377D}" dt="2024-03-17T12:29:13.838" v="4947"/>
        <pc:sldMkLst>
          <pc:docMk/>
          <pc:sldMk cId="0" sldId="285"/>
        </pc:sldMkLst>
      </pc:sldChg>
      <pc:sldChg chg="modTransition">
        <pc:chgData name="Dũng Trần Tiến" userId="0f951d12180a4b0b" providerId="LiveId" clId="{9E72420B-34BB-4CD5-AEA2-0DAC95DE377D}" dt="2024-03-17T12:29:13.838" v="4947"/>
        <pc:sldMkLst>
          <pc:docMk/>
          <pc:sldMk cId="0" sldId="286"/>
        </pc:sldMkLst>
      </pc:sldChg>
      <pc:sldChg chg="modTransition">
        <pc:chgData name="Dũng Trần Tiến" userId="0f951d12180a4b0b" providerId="LiveId" clId="{9E72420B-34BB-4CD5-AEA2-0DAC95DE377D}" dt="2024-03-17T12:29:13.838" v="4947"/>
        <pc:sldMkLst>
          <pc:docMk/>
          <pc:sldMk cId="0" sldId="287"/>
        </pc:sldMkLst>
      </pc:sldChg>
      <pc:sldChg chg="modTransition">
        <pc:chgData name="Dũng Trần Tiến" userId="0f951d12180a4b0b" providerId="LiveId" clId="{9E72420B-34BB-4CD5-AEA2-0DAC95DE377D}" dt="2024-03-17T12:29:13.838" v="4947"/>
        <pc:sldMkLst>
          <pc:docMk/>
          <pc:sldMk cId="0" sldId="288"/>
        </pc:sldMkLst>
      </pc:sldChg>
      <pc:sldChg chg="modTransition">
        <pc:chgData name="Dũng Trần Tiến" userId="0f951d12180a4b0b" providerId="LiveId" clId="{9E72420B-34BB-4CD5-AEA2-0DAC95DE377D}" dt="2024-03-17T12:29:13.838" v="4947"/>
        <pc:sldMkLst>
          <pc:docMk/>
          <pc:sldMk cId="0" sldId="289"/>
        </pc:sldMkLst>
      </pc:sldChg>
      <pc:sldChg chg="modTransition">
        <pc:chgData name="Dũng Trần Tiến" userId="0f951d12180a4b0b" providerId="LiveId" clId="{9E72420B-34BB-4CD5-AEA2-0DAC95DE377D}" dt="2024-03-17T12:29:13.838" v="4947"/>
        <pc:sldMkLst>
          <pc:docMk/>
          <pc:sldMk cId="0" sldId="290"/>
        </pc:sldMkLst>
      </pc:sldChg>
      <pc:sldChg chg="modTransition">
        <pc:chgData name="Dũng Trần Tiến" userId="0f951d12180a4b0b" providerId="LiveId" clId="{9E72420B-34BB-4CD5-AEA2-0DAC95DE377D}" dt="2024-03-17T12:29:13.838" v="4947"/>
        <pc:sldMkLst>
          <pc:docMk/>
          <pc:sldMk cId="0" sldId="291"/>
        </pc:sldMkLst>
      </pc:sldChg>
      <pc:sldChg chg="modTransition">
        <pc:chgData name="Dũng Trần Tiến" userId="0f951d12180a4b0b" providerId="LiveId" clId="{9E72420B-34BB-4CD5-AEA2-0DAC95DE377D}" dt="2024-03-17T12:29:13.838" v="4947"/>
        <pc:sldMkLst>
          <pc:docMk/>
          <pc:sldMk cId="0" sldId="292"/>
        </pc:sldMkLst>
      </pc:sldChg>
      <pc:sldChg chg="modTransition">
        <pc:chgData name="Dũng Trần Tiến" userId="0f951d12180a4b0b" providerId="LiveId" clId="{9E72420B-34BB-4CD5-AEA2-0DAC95DE377D}" dt="2024-03-17T12:29:13.838" v="4947"/>
        <pc:sldMkLst>
          <pc:docMk/>
          <pc:sldMk cId="0" sldId="293"/>
        </pc:sldMkLst>
      </pc:sldChg>
      <pc:sldChg chg="modTransition">
        <pc:chgData name="Dũng Trần Tiến" userId="0f951d12180a4b0b" providerId="LiveId" clId="{9E72420B-34BB-4CD5-AEA2-0DAC95DE377D}" dt="2024-03-17T12:29:13.838" v="4947"/>
        <pc:sldMkLst>
          <pc:docMk/>
          <pc:sldMk cId="0" sldId="294"/>
        </pc:sldMkLst>
      </pc:sldChg>
      <pc:sldChg chg="modTransition">
        <pc:chgData name="Dũng Trần Tiến" userId="0f951d12180a4b0b" providerId="LiveId" clId="{9E72420B-34BB-4CD5-AEA2-0DAC95DE377D}" dt="2024-03-17T12:29:13.838" v="4947"/>
        <pc:sldMkLst>
          <pc:docMk/>
          <pc:sldMk cId="0" sldId="295"/>
        </pc:sldMkLst>
      </pc:sldChg>
      <pc:sldChg chg="modTransition">
        <pc:chgData name="Dũng Trần Tiến" userId="0f951d12180a4b0b" providerId="LiveId" clId="{9E72420B-34BB-4CD5-AEA2-0DAC95DE377D}" dt="2024-03-17T12:29:13.838" v="4947"/>
        <pc:sldMkLst>
          <pc:docMk/>
          <pc:sldMk cId="0" sldId="296"/>
        </pc:sldMkLst>
      </pc:sldChg>
      <pc:sldChg chg="modTransition">
        <pc:chgData name="Dũng Trần Tiến" userId="0f951d12180a4b0b" providerId="LiveId" clId="{9E72420B-34BB-4CD5-AEA2-0DAC95DE377D}" dt="2024-03-17T12:29:13.838" v="4947"/>
        <pc:sldMkLst>
          <pc:docMk/>
          <pc:sldMk cId="0" sldId="297"/>
        </pc:sldMkLst>
      </pc:sldChg>
      <pc:sldChg chg="modTransition">
        <pc:chgData name="Dũng Trần Tiến" userId="0f951d12180a4b0b" providerId="LiveId" clId="{9E72420B-34BB-4CD5-AEA2-0DAC95DE377D}" dt="2024-03-17T12:29:13.838" v="4947"/>
        <pc:sldMkLst>
          <pc:docMk/>
          <pc:sldMk cId="0" sldId="298"/>
        </pc:sldMkLst>
      </pc:sldChg>
      <pc:sldChg chg="modTransition">
        <pc:chgData name="Dũng Trần Tiến" userId="0f951d12180a4b0b" providerId="LiveId" clId="{9E72420B-34BB-4CD5-AEA2-0DAC95DE377D}" dt="2024-03-17T12:29:13.838" v="4947"/>
        <pc:sldMkLst>
          <pc:docMk/>
          <pc:sldMk cId="0" sldId="299"/>
        </pc:sldMkLst>
      </pc:sldChg>
      <pc:sldChg chg="modTransition">
        <pc:chgData name="Dũng Trần Tiến" userId="0f951d12180a4b0b" providerId="LiveId" clId="{9E72420B-34BB-4CD5-AEA2-0DAC95DE377D}" dt="2024-03-17T12:29:13.838" v="4947"/>
        <pc:sldMkLst>
          <pc:docMk/>
          <pc:sldMk cId="0" sldId="300"/>
        </pc:sldMkLst>
      </pc:sldChg>
      <pc:sldChg chg="modTransition">
        <pc:chgData name="Dũng Trần Tiến" userId="0f951d12180a4b0b" providerId="LiveId" clId="{9E72420B-34BB-4CD5-AEA2-0DAC95DE377D}" dt="2024-03-17T12:29:13.838" v="4947"/>
        <pc:sldMkLst>
          <pc:docMk/>
          <pc:sldMk cId="0" sldId="301"/>
        </pc:sldMkLst>
      </pc:sldChg>
      <pc:sldChg chg="modTransition">
        <pc:chgData name="Dũng Trần Tiến" userId="0f951d12180a4b0b" providerId="LiveId" clId="{9E72420B-34BB-4CD5-AEA2-0DAC95DE377D}" dt="2024-03-17T12:29:13.838" v="4947"/>
        <pc:sldMkLst>
          <pc:docMk/>
          <pc:sldMk cId="0" sldId="302"/>
        </pc:sldMkLst>
      </pc:sldChg>
      <pc:sldChg chg="modTransition">
        <pc:chgData name="Dũng Trần Tiến" userId="0f951d12180a4b0b" providerId="LiveId" clId="{9E72420B-34BB-4CD5-AEA2-0DAC95DE377D}" dt="2024-03-17T12:29:13.838" v="4947"/>
        <pc:sldMkLst>
          <pc:docMk/>
          <pc:sldMk cId="0" sldId="303"/>
        </pc:sldMkLst>
      </pc:sldChg>
      <pc:sldChg chg="modTransition">
        <pc:chgData name="Dũng Trần Tiến" userId="0f951d12180a4b0b" providerId="LiveId" clId="{9E72420B-34BB-4CD5-AEA2-0DAC95DE377D}" dt="2024-03-17T12:29:13.838" v="4947"/>
        <pc:sldMkLst>
          <pc:docMk/>
          <pc:sldMk cId="0" sldId="304"/>
        </pc:sldMkLst>
      </pc:sldChg>
      <pc:sldChg chg="modTransition">
        <pc:chgData name="Dũng Trần Tiến" userId="0f951d12180a4b0b" providerId="LiveId" clId="{9E72420B-34BB-4CD5-AEA2-0DAC95DE377D}" dt="2024-03-17T12:29:13.838" v="4947"/>
        <pc:sldMkLst>
          <pc:docMk/>
          <pc:sldMk cId="0" sldId="305"/>
        </pc:sldMkLst>
      </pc:sldChg>
      <pc:sldChg chg="modTransition">
        <pc:chgData name="Dũng Trần Tiến" userId="0f951d12180a4b0b" providerId="LiveId" clId="{9E72420B-34BB-4CD5-AEA2-0DAC95DE377D}" dt="2024-03-17T12:29:13.838" v="4947"/>
        <pc:sldMkLst>
          <pc:docMk/>
          <pc:sldMk cId="0" sldId="306"/>
        </pc:sldMkLst>
      </pc:sldChg>
      <pc:sldChg chg="modTransition">
        <pc:chgData name="Dũng Trần Tiến" userId="0f951d12180a4b0b" providerId="LiveId" clId="{9E72420B-34BB-4CD5-AEA2-0DAC95DE377D}" dt="2024-03-17T12:29:13.838" v="4947"/>
        <pc:sldMkLst>
          <pc:docMk/>
          <pc:sldMk cId="0" sldId="307"/>
        </pc:sldMkLst>
      </pc:sldChg>
      <pc:sldChg chg="modTransition">
        <pc:chgData name="Dũng Trần Tiến" userId="0f951d12180a4b0b" providerId="LiveId" clId="{9E72420B-34BB-4CD5-AEA2-0DAC95DE377D}" dt="2024-03-17T12:29:13.838" v="4947"/>
        <pc:sldMkLst>
          <pc:docMk/>
          <pc:sldMk cId="0" sldId="308"/>
        </pc:sldMkLst>
      </pc:sldChg>
      <pc:sldChg chg="modTransition">
        <pc:chgData name="Dũng Trần Tiến" userId="0f951d12180a4b0b" providerId="LiveId" clId="{9E72420B-34BB-4CD5-AEA2-0DAC95DE377D}" dt="2024-03-17T12:29:13.838" v="4947"/>
        <pc:sldMkLst>
          <pc:docMk/>
          <pc:sldMk cId="0" sldId="309"/>
        </pc:sldMkLst>
      </pc:sldChg>
      <pc:sldChg chg="modTransition">
        <pc:chgData name="Dũng Trần Tiến" userId="0f951d12180a4b0b" providerId="LiveId" clId="{9E72420B-34BB-4CD5-AEA2-0DAC95DE377D}" dt="2024-03-17T12:29:13.838" v="4947"/>
        <pc:sldMkLst>
          <pc:docMk/>
          <pc:sldMk cId="0" sldId="310"/>
        </pc:sldMkLst>
      </pc:sldChg>
      <pc:sldChg chg="modTransition">
        <pc:chgData name="Dũng Trần Tiến" userId="0f951d12180a4b0b" providerId="LiveId" clId="{9E72420B-34BB-4CD5-AEA2-0DAC95DE377D}" dt="2024-03-17T12:29:13.838" v="4947"/>
        <pc:sldMkLst>
          <pc:docMk/>
          <pc:sldMk cId="0" sldId="311"/>
        </pc:sldMkLst>
      </pc:sldChg>
      <pc:sldChg chg="modTransition">
        <pc:chgData name="Dũng Trần Tiến" userId="0f951d12180a4b0b" providerId="LiveId" clId="{9E72420B-34BB-4CD5-AEA2-0DAC95DE377D}" dt="2024-03-17T12:29:13.838" v="4947"/>
        <pc:sldMkLst>
          <pc:docMk/>
          <pc:sldMk cId="0" sldId="312"/>
        </pc:sldMkLst>
      </pc:sldChg>
      <pc:sldChg chg="modSp mod modTransition">
        <pc:chgData name="Dũng Trần Tiến" userId="0f951d12180a4b0b" providerId="LiveId" clId="{9E72420B-34BB-4CD5-AEA2-0DAC95DE377D}" dt="2024-03-17T12:29:13.838" v="4947"/>
        <pc:sldMkLst>
          <pc:docMk/>
          <pc:sldMk cId="1469676496" sldId="313"/>
        </pc:sldMkLst>
        <pc:spChg chg="mod">
          <ac:chgData name="Dũng Trần Tiến" userId="0f951d12180a4b0b" providerId="LiveId" clId="{9E72420B-34BB-4CD5-AEA2-0DAC95DE377D}" dt="2024-03-17T09:10:21.342" v="3" actId="207"/>
          <ac:spMkLst>
            <pc:docMk/>
            <pc:sldMk cId="1469676496" sldId="313"/>
            <ac:spMk id="6" creationId="{0D8E2F17-F360-0E75-0734-BC2A30367D97}"/>
          </ac:spMkLst>
        </pc:spChg>
        <pc:spChg chg="mod">
          <ac:chgData name="Dũng Trần Tiến" userId="0f951d12180a4b0b" providerId="LiveId" clId="{9E72420B-34BB-4CD5-AEA2-0DAC95DE377D}" dt="2024-03-17T12:20:25.109" v="4850" actId="1076"/>
          <ac:spMkLst>
            <pc:docMk/>
            <pc:sldMk cId="1469676496" sldId="313"/>
            <ac:spMk id="1189" creationId="{00000000-0000-0000-0000-000000000000}"/>
          </ac:spMkLst>
        </pc:spChg>
      </pc:sldChg>
      <pc:sldChg chg="addSp delSp modSp mod modTransition">
        <pc:chgData name="Dũng Trần Tiến" userId="0f951d12180a4b0b" providerId="LiveId" clId="{9E72420B-34BB-4CD5-AEA2-0DAC95DE377D}" dt="2024-03-17T12:29:13.838" v="4947"/>
        <pc:sldMkLst>
          <pc:docMk/>
          <pc:sldMk cId="2006418743" sldId="314"/>
        </pc:sldMkLst>
        <pc:spChg chg="add del mod">
          <ac:chgData name="Dũng Trần Tiến" userId="0f951d12180a4b0b" providerId="LiveId" clId="{9E72420B-34BB-4CD5-AEA2-0DAC95DE377D}" dt="2024-03-17T12:20:43.240" v="4856" actId="478"/>
          <ac:spMkLst>
            <pc:docMk/>
            <pc:sldMk cId="2006418743" sldId="314"/>
            <ac:spMk id="3" creationId="{4B30B359-BA23-E4F7-321C-FB51521C3F55}"/>
          </ac:spMkLst>
        </pc:spChg>
        <pc:spChg chg="add mod">
          <ac:chgData name="Dũng Trần Tiến" userId="0f951d12180a4b0b" providerId="LiveId" clId="{9E72420B-34BB-4CD5-AEA2-0DAC95DE377D}" dt="2024-03-17T12:20:41.270" v="4855"/>
          <ac:spMkLst>
            <pc:docMk/>
            <pc:sldMk cId="2006418743" sldId="314"/>
            <ac:spMk id="5" creationId="{0C25F138-A16F-8232-5572-54305A552E32}"/>
          </ac:spMkLst>
        </pc:spChg>
        <pc:spChg chg="mod">
          <ac:chgData name="Dũng Trần Tiến" userId="0f951d12180a4b0b" providerId="LiveId" clId="{9E72420B-34BB-4CD5-AEA2-0DAC95DE377D}" dt="2024-03-17T09:12:54.949" v="31" actId="1076"/>
          <ac:spMkLst>
            <pc:docMk/>
            <pc:sldMk cId="2006418743" sldId="314"/>
            <ac:spMk id="6" creationId="{0D8E2F17-F360-0E75-0734-BC2A30367D97}"/>
          </ac:spMkLst>
        </pc:spChg>
        <pc:spChg chg="mod">
          <ac:chgData name="Dũng Trần Tiến" userId="0f951d12180a4b0b" providerId="LiveId" clId="{9E72420B-34BB-4CD5-AEA2-0DAC95DE377D}" dt="2024-03-17T09:12:38.953" v="29" actId="1076"/>
          <ac:spMkLst>
            <pc:docMk/>
            <pc:sldMk cId="2006418743" sldId="314"/>
            <ac:spMk id="8" creationId="{28C03972-A6F9-4605-1BF3-90583C1A8405}"/>
          </ac:spMkLst>
        </pc:spChg>
        <pc:spChg chg="del">
          <ac:chgData name="Dũng Trần Tiến" userId="0f951d12180a4b0b" providerId="LiveId" clId="{9E72420B-34BB-4CD5-AEA2-0DAC95DE377D}" dt="2024-03-17T12:20:40.469" v="4854" actId="478"/>
          <ac:spMkLst>
            <pc:docMk/>
            <pc:sldMk cId="2006418743" sldId="314"/>
            <ac:spMk id="1189" creationId="{00000000-0000-0000-0000-000000000000}"/>
          </ac:spMkLst>
        </pc:spChg>
        <pc:grpChg chg="mod">
          <ac:chgData name="Dũng Trần Tiến" userId="0f951d12180a4b0b" providerId="LiveId" clId="{9E72420B-34BB-4CD5-AEA2-0DAC95DE377D}" dt="2024-03-17T09:12:23.405" v="24" actId="1076"/>
          <ac:grpSpMkLst>
            <pc:docMk/>
            <pc:sldMk cId="2006418743" sldId="314"/>
            <ac:grpSpMk id="45" creationId="{30867B98-33D0-E923-403A-BED4724F8080}"/>
          </ac:grpSpMkLst>
        </pc:grpChg>
        <pc:grpChg chg="mod">
          <ac:chgData name="Dũng Trần Tiến" userId="0f951d12180a4b0b" providerId="LiveId" clId="{9E72420B-34BB-4CD5-AEA2-0DAC95DE377D}" dt="2024-03-17T09:12:48.540" v="30" actId="1076"/>
          <ac:grpSpMkLst>
            <pc:docMk/>
            <pc:sldMk cId="2006418743" sldId="314"/>
            <ac:grpSpMk id="46" creationId="{7E7FA742-EBA9-A2C7-B5FB-7EE237552083}"/>
          </ac:grpSpMkLst>
        </pc:grpChg>
      </pc:sldChg>
      <pc:sldChg chg="addSp delSp modSp mod modTransition">
        <pc:chgData name="Dũng Trần Tiến" userId="0f951d12180a4b0b" providerId="LiveId" clId="{9E72420B-34BB-4CD5-AEA2-0DAC95DE377D}" dt="2024-03-17T12:29:13.838" v="4947"/>
        <pc:sldMkLst>
          <pc:docMk/>
          <pc:sldMk cId="637252895" sldId="315"/>
        </pc:sldMkLst>
        <pc:spChg chg="mod">
          <ac:chgData name="Dũng Trần Tiến" userId="0f951d12180a4b0b" providerId="LiveId" clId="{9E72420B-34BB-4CD5-AEA2-0DAC95DE377D}" dt="2024-03-17T09:10:43.199" v="5" actId="404"/>
          <ac:spMkLst>
            <pc:docMk/>
            <pc:sldMk cId="637252895" sldId="315"/>
            <ac:spMk id="2" creationId="{FA7E53B2-3950-EA64-C4E8-291EF0FDB7D5}"/>
          </ac:spMkLst>
        </pc:spChg>
        <pc:spChg chg="mod">
          <ac:chgData name="Dũng Trần Tiến" userId="0f951d12180a4b0b" providerId="LiveId" clId="{9E72420B-34BB-4CD5-AEA2-0DAC95DE377D}" dt="2024-03-17T09:10:55.060" v="8" actId="1076"/>
          <ac:spMkLst>
            <pc:docMk/>
            <pc:sldMk cId="637252895" sldId="315"/>
            <ac:spMk id="37" creationId="{C4D95C08-1046-D98A-998E-707467C92A08}"/>
          </ac:spMkLst>
        </pc:spChg>
        <pc:spChg chg="mod">
          <ac:chgData name="Dũng Trần Tiến" userId="0f951d12180a4b0b" providerId="LiveId" clId="{9E72420B-34BB-4CD5-AEA2-0DAC95DE377D}" dt="2024-03-17T09:11:44.300" v="16" actId="207"/>
          <ac:spMkLst>
            <pc:docMk/>
            <pc:sldMk cId="637252895" sldId="315"/>
            <ac:spMk id="38" creationId="{A0DC3968-EC17-CC17-B83F-117671DC531D}"/>
          </ac:spMkLst>
        </pc:spChg>
        <pc:spChg chg="mod">
          <ac:chgData name="Dũng Trần Tiến" userId="0f951d12180a4b0b" providerId="LiveId" clId="{9E72420B-34BB-4CD5-AEA2-0DAC95DE377D}" dt="2024-03-17T09:11:44.300" v="16" actId="207"/>
          <ac:spMkLst>
            <pc:docMk/>
            <pc:sldMk cId="637252895" sldId="315"/>
            <ac:spMk id="39" creationId="{F7CE0177-E943-A140-BFC1-DFC39008DED8}"/>
          </ac:spMkLst>
        </pc:spChg>
        <pc:spChg chg="add mod">
          <ac:chgData name="Dũng Trần Tiến" userId="0f951d12180a4b0b" providerId="LiveId" clId="{9E72420B-34BB-4CD5-AEA2-0DAC95DE377D}" dt="2024-03-17T12:20:29.945" v="4851"/>
          <ac:spMkLst>
            <pc:docMk/>
            <pc:sldMk cId="637252895" sldId="315"/>
            <ac:spMk id="46" creationId="{E9C2259F-98A6-1A5C-43D4-A907B625E014}"/>
          </ac:spMkLst>
        </pc:spChg>
        <pc:spChg chg="add del mod">
          <ac:chgData name="Dũng Trần Tiến" userId="0f951d12180a4b0b" providerId="LiveId" clId="{9E72420B-34BB-4CD5-AEA2-0DAC95DE377D}" dt="2024-03-17T12:20:34.547" v="4853" actId="478"/>
          <ac:spMkLst>
            <pc:docMk/>
            <pc:sldMk cId="637252895" sldId="315"/>
            <ac:spMk id="48" creationId="{0E753A61-87E3-41ED-38CF-8C3CCD73C96C}"/>
          </ac:spMkLst>
        </pc:spChg>
        <pc:spChg chg="del">
          <ac:chgData name="Dũng Trần Tiến" userId="0f951d12180a4b0b" providerId="LiveId" clId="{9E72420B-34BB-4CD5-AEA2-0DAC95DE377D}" dt="2024-03-17T12:20:32.534" v="4852" actId="478"/>
          <ac:spMkLst>
            <pc:docMk/>
            <pc:sldMk cId="637252895" sldId="315"/>
            <ac:spMk id="1189" creationId="{00000000-0000-0000-0000-000000000000}"/>
          </ac:spMkLst>
        </pc:spChg>
      </pc:sldChg>
      <pc:sldChg chg="addSp modSp mod modTransition">
        <pc:chgData name="Dũng Trần Tiến" userId="0f951d12180a4b0b" providerId="LiveId" clId="{9E72420B-34BB-4CD5-AEA2-0DAC95DE377D}" dt="2024-03-17T12:29:13.838" v="4947"/>
        <pc:sldMkLst>
          <pc:docMk/>
          <pc:sldMk cId="3179832873" sldId="317"/>
        </pc:sldMkLst>
        <pc:spChg chg="mod">
          <ac:chgData name="Dũng Trần Tiến" userId="0f951d12180a4b0b" providerId="LiveId" clId="{9E72420B-34BB-4CD5-AEA2-0DAC95DE377D}" dt="2024-03-17T09:14:21.907" v="49" actId="1076"/>
          <ac:spMkLst>
            <pc:docMk/>
            <pc:sldMk cId="3179832873" sldId="317"/>
            <ac:spMk id="22" creationId="{267BFF41-3439-EC65-DF44-5A71C1DB5F9A}"/>
          </ac:spMkLst>
        </pc:spChg>
        <pc:spChg chg="mod ord">
          <ac:chgData name="Dũng Trần Tiến" userId="0f951d12180a4b0b" providerId="LiveId" clId="{9E72420B-34BB-4CD5-AEA2-0DAC95DE377D}" dt="2024-03-17T10:43:17.150" v="1159" actId="255"/>
          <ac:spMkLst>
            <pc:docMk/>
            <pc:sldMk cId="3179832873" sldId="317"/>
            <ac:spMk id="31" creationId="{82B93EE4-45C7-8E35-8B8C-3009FF4BAD21}"/>
          </ac:spMkLst>
        </pc:spChg>
        <pc:spChg chg="mod ord">
          <ac:chgData name="Dũng Trần Tiến" userId="0f951d12180a4b0b" providerId="LiveId" clId="{9E72420B-34BB-4CD5-AEA2-0DAC95DE377D}" dt="2024-03-17T10:43:17.150" v="1159" actId="255"/>
          <ac:spMkLst>
            <pc:docMk/>
            <pc:sldMk cId="3179832873" sldId="317"/>
            <ac:spMk id="32" creationId="{392D3312-380C-5BB6-D839-B76CA1497971}"/>
          </ac:spMkLst>
        </pc:spChg>
        <pc:spChg chg="mod ord">
          <ac:chgData name="Dũng Trần Tiến" userId="0f951d12180a4b0b" providerId="LiveId" clId="{9E72420B-34BB-4CD5-AEA2-0DAC95DE377D}" dt="2024-03-17T10:43:17.150" v="1159" actId="255"/>
          <ac:spMkLst>
            <pc:docMk/>
            <pc:sldMk cId="3179832873" sldId="317"/>
            <ac:spMk id="33" creationId="{AB0291F8-743F-C02F-4951-8D4577D6B91F}"/>
          </ac:spMkLst>
        </pc:spChg>
        <pc:spChg chg="add mod">
          <ac:chgData name="Dũng Trần Tiến" userId="0f951d12180a4b0b" providerId="LiveId" clId="{9E72420B-34BB-4CD5-AEA2-0DAC95DE377D}" dt="2024-03-17T09:16:36.845" v="82" actId="14100"/>
          <ac:spMkLst>
            <pc:docMk/>
            <pc:sldMk cId="3179832873" sldId="317"/>
            <ac:spMk id="34" creationId="{C3882E02-0886-6764-AABC-EDCDBD8DA150}"/>
          </ac:spMkLst>
        </pc:spChg>
        <pc:spChg chg="add mod">
          <ac:chgData name="Dũng Trần Tiến" userId="0f951d12180a4b0b" providerId="LiveId" clId="{9E72420B-34BB-4CD5-AEA2-0DAC95DE377D}" dt="2024-03-17T09:15:58.242" v="72"/>
          <ac:spMkLst>
            <pc:docMk/>
            <pc:sldMk cId="3179832873" sldId="317"/>
            <ac:spMk id="35" creationId="{9FF74659-50B4-8E7B-1C65-E014010777A6}"/>
          </ac:spMkLst>
        </pc:spChg>
        <pc:spChg chg="add mod">
          <ac:chgData name="Dũng Trần Tiến" userId="0f951d12180a4b0b" providerId="LiveId" clId="{9E72420B-34BB-4CD5-AEA2-0DAC95DE377D}" dt="2024-03-17T09:17:08.954" v="92" actId="1036"/>
          <ac:spMkLst>
            <pc:docMk/>
            <pc:sldMk cId="3179832873" sldId="317"/>
            <ac:spMk id="36" creationId="{E7850A4E-C300-CC7B-381F-BE92B39BE96D}"/>
          </ac:spMkLst>
        </pc:spChg>
        <pc:spChg chg="add mod">
          <ac:chgData name="Dũng Trần Tiến" userId="0f951d12180a4b0b" providerId="LiveId" clId="{9E72420B-34BB-4CD5-AEA2-0DAC95DE377D}" dt="2024-03-17T09:17:08.954" v="92" actId="1036"/>
          <ac:spMkLst>
            <pc:docMk/>
            <pc:sldMk cId="3179832873" sldId="317"/>
            <ac:spMk id="37" creationId="{DF47229C-FF32-A299-8394-02B35575E2D4}"/>
          </ac:spMkLst>
        </pc:spChg>
        <pc:spChg chg="mod">
          <ac:chgData name="Dũng Trần Tiến" userId="0f951d12180a4b0b" providerId="LiveId" clId="{9E72420B-34BB-4CD5-AEA2-0DAC95DE377D}" dt="2024-03-17T12:20:50.930" v="4858" actId="114"/>
          <ac:spMkLst>
            <pc:docMk/>
            <pc:sldMk cId="3179832873" sldId="317"/>
            <ac:spMk id="502" creationId="{00000000-0000-0000-0000-000000000000}"/>
          </ac:spMkLst>
        </pc:spChg>
      </pc:sldChg>
      <pc:sldChg chg="addSp delSp modSp del mod">
        <pc:chgData name="Dũng Trần Tiến" userId="0f951d12180a4b0b" providerId="LiveId" clId="{9E72420B-34BB-4CD5-AEA2-0DAC95DE377D}" dt="2024-03-17T09:27:20.425" v="804" actId="47"/>
        <pc:sldMkLst>
          <pc:docMk/>
          <pc:sldMk cId="155765149" sldId="318"/>
        </pc:sldMkLst>
        <pc:spChg chg="add mod">
          <ac:chgData name="Dũng Trần Tiến" userId="0f951d12180a4b0b" providerId="LiveId" clId="{9E72420B-34BB-4CD5-AEA2-0DAC95DE377D}" dt="2024-03-17T09:22:10.336" v="627" actId="14100"/>
          <ac:spMkLst>
            <pc:docMk/>
            <pc:sldMk cId="155765149" sldId="318"/>
            <ac:spMk id="7" creationId="{8A1881A9-0B15-69DF-DA49-080162F6A114}"/>
          </ac:spMkLst>
        </pc:spChg>
        <pc:spChg chg="add mod">
          <ac:chgData name="Dũng Trần Tiến" userId="0f951d12180a4b0b" providerId="LiveId" clId="{9E72420B-34BB-4CD5-AEA2-0DAC95DE377D}" dt="2024-03-17T09:22:46.581" v="645" actId="1035"/>
          <ac:spMkLst>
            <pc:docMk/>
            <pc:sldMk cId="155765149" sldId="318"/>
            <ac:spMk id="8" creationId="{859AECAE-C955-7C00-6B75-F8E577FB69C3}"/>
          </ac:spMkLst>
        </pc:spChg>
        <pc:spChg chg="add del mod">
          <ac:chgData name="Dũng Trần Tiến" userId="0f951d12180a4b0b" providerId="LiveId" clId="{9E72420B-34BB-4CD5-AEA2-0DAC95DE377D}" dt="2024-03-17T09:22:35.233" v="635" actId="478"/>
          <ac:spMkLst>
            <pc:docMk/>
            <pc:sldMk cId="155765149" sldId="318"/>
            <ac:spMk id="9" creationId="{5EA54D92-F5EA-FEFC-9DCF-FFEA01BBDD77}"/>
          </ac:spMkLst>
        </pc:spChg>
        <pc:spChg chg="add mod">
          <ac:chgData name="Dũng Trần Tiến" userId="0f951d12180a4b0b" providerId="LiveId" clId="{9E72420B-34BB-4CD5-AEA2-0DAC95DE377D}" dt="2024-03-17T09:21:35.331" v="510" actId="20577"/>
          <ac:spMkLst>
            <pc:docMk/>
            <pc:sldMk cId="155765149" sldId="318"/>
            <ac:spMk id="10" creationId="{5BC8222E-334D-0D18-E6F7-74BE898A322D}"/>
          </ac:spMkLst>
        </pc:spChg>
        <pc:spChg chg="add mod">
          <ac:chgData name="Dũng Trần Tiến" userId="0f951d12180a4b0b" providerId="LiveId" clId="{9E72420B-34BB-4CD5-AEA2-0DAC95DE377D}" dt="2024-03-17T09:22:58.135" v="648" actId="1076"/>
          <ac:spMkLst>
            <pc:docMk/>
            <pc:sldMk cId="155765149" sldId="318"/>
            <ac:spMk id="11" creationId="{F4041B54-90A6-DA53-F94A-0840BDB94D05}"/>
          </ac:spMkLst>
        </pc:spChg>
        <pc:spChg chg="add mod ord">
          <ac:chgData name="Dũng Trần Tiến" userId="0f951d12180a4b0b" providerId="LiveId" clId="{9E72420B-34BB-4CD5-AEA2-0DAC95DE377D}" dt="2024-03-17T09:23:19.511" v="654" actId="14100"/>
          <ac:spMkLst>
            <pc:docMk/>
            <pc:sldMk cId="155765149" sldId="318"/>
            <ac:spMk id="12" creationId="{3BDBD0ED-FDAD-DDB6-D28D-DFF929C319EF}"/>
          </ac:spMkLst>
        </pc:spChg>
        <pc:spChg chg="add mod">
          <ac:chgData name="Dũng Trần Tiến" userId="0f951d12180a4b0b" providerId="LiveId" clId="{9E72420B-34BB-4CD5-AEA2-0DAC95DE377D}" dt="2024-03-17T09:22:50.544" v="646" actId="1035"/>
          <ac:spMkLst>
            <pc:docMk/>
            <pc:sldMk cId="155765149" sldId="318"/>
            <ac:spMk id="13" creationId="{FA18977B-D82F-994A-49E0-66C2B6DD1F01}"/>
          </ac:spMkLst>
        </pc:spChg>
        <pc:spChg chg="add mod">
          <ac:chgData name="Dũng Trần Tiến" userId="0f951d12180a4b0b" providerId="LiveId" clId="{9E72420B-34BB-4CD5-AEA2-0DAC95DE377D}" dt="2024-03-17T09:22:41.042" v="637" actId="1076"/>
          <ac:spMkLst>
            <pc:docMk/>
            <pc:sldMk cId="155765149" sldId="318"/>
            <ac:spMk id="14" creationId="{72CE2538-03DC-F77F-6AA6-35F0F29C458D}"/>
          </ac:spMkLst>
        </pc:spChg>
        <pc:spChg chg="add mod">
          <ac:chgData name="Dũng Trần Tiến" userId="0f951d12180a4b0b" providerId="LiveId" clId="{9E72420B-34BB-4CD5-AEA2-0DAC95DE377D}" dt="2024-03-17T09:23:51.557" v="752" actId="1076"/>
          <ac:spMkLst>
            <pc:docMk/>
            <pc:sldMk cId="155765149" sldId="318"/>
            <ac:spMk id="15" creationId="{84E6329D-A5F5-6063-664D-E0F958F0A8DE}"/>
          </ac:spMkLst>
        </pc:spChg>
      </pc:sldChg>
      <pc:sldChg chg="modSp add mod modTransition">
        <pc:chgData name="Dũng Trần Tiến" userId="0f951d12180a4b0b" providerId="LiveId" clId="{9E72420B-34BB-4CD5-AEA2-0DAC95DE377D}" dt="2024-03-17T12:29:13.838" v="4947"/>
        <pc:sldMkLst>
          <pc:docMk/>
          <pc:sldMk cId="1520302228" sldId="318"/>
        </pc:sldMkLst>
        <pc:spChg chg="mod">
          <ac:chgData name="Dũng Trần Tiến" userId="0f951d12180a4b0b" providerId="LiveId" clId="{9E72420B-34BB-4CD5-AEA2-0DAC95DE377D}" dt="2024-03-17T12:09:52.624" v="4697" actId="114"/>
          <ac:spMkLst>
            <pc:docMk/>
            <pc:sldMk cId="1520302228" sldId="318"/>
            <ac:spMk id="2" creationId="{2D091858-0388-5A02-9C30-547E3701FAD9}"/>
          </ac:spMkLst>
        </pc:spChg>
        <pc:spChg chg="mod">
          <ac:chgData name="Dũng Trần Tiến" userId="0f951d12180a4b0b" providerId="LiveId" clId="{9E72420B-34BB-4CD5-AEA2-0DAC95DE377D}" dt="2024-03-17T12:10:01.614" v="4699" actId="14100"/>
          <ac:spMkLst>
            <pc:docMk/>
            <pc:sldMk cId="1520302228" sldId="318"/>
            <ac:spMk id="3" creationId="{B9A0E462-A1AD-9A20-EBA5-5582622D5EEF}"/>
          </ac:spMkLst>
        </pc:spChg>
        <pc:picChg chg="mod">
          <ac:chgData name="Dũng Trần Tiến" userId="0f951d12180a4b0b" providerId="LiveId" clId="{9E72420B-34BB-4CD5-AEA2-0DAC95DE377D}" dt="2024-03-17T12:10:12.732" v="4702" actId="1076"/>
          <ac:picMkLst>
            <pc:docMk/>
            <pc:sldMk cId="1520302228" sldId="318"/>
            <ac:picMk id="1032" creationId="{7CB6E72E-8EF2-D774-B377-63B1C4AE1B22}"/>
          </ac:picMkLst>
        </pc:picChg>
      </pc:sldChg>
      <pc:sldChg chg="addSp delSp modSp add mod modTransition">
        <pc:chgData name="Dũng Trần Tiến" userId="0f951d12180a4b0b" providerId="LiveId" clId="{9E72420B-34BB-4CD5-AEA2-0DAC95DE377D}" dt="2024-03-17T12:29:13.838" v="4947"/>
        <pc:sldMkLst>
          <pc:docMk/>
          <pc:sldMk cId="1952256779" sldId="319"/>
        </pc:sldMkLst>
        <pc:spChg chg="add mod">
          <ac:chgData name="Dũng Trần Tiến" userId="0f951d12180a4b0b" providerId="LiveId" clId="{9E72420B-34BB-4CD5-AEA2-0DAC95DE377D}" dt="2024-03-17T09:26:12.287" v="780" actId="1076"/>
          <ac:spMkLst>
            <pc:docMk/>
            <pc:sldMk cId="1952256779" sldId="319"/>
            <ac:spMk id="2" creationId="{45FED784-435A-ABFE-0D55-F4E01AAE1A47}"/>
          </ac:spMkLst>
        </pc:spChg>
        <pc:spChg chg="add mod">
          <ac:chgData name="Dũng Trần Tiến" userId="0f951d12180a4b0b" providerId="LiveId" clId="{9E72420B-34BB-4CD5-AEA2-0DAC95DE377D}" dt="2024-03-17T09:26:12.287" v="780" actId="1076"/>
          <ac:spMkLst>
            <pc:docMk/>
            <pc:sldMk cId="1952256779" sldId="319"/>
            <ac:spMk id="3" creationId="{FBBB0E7D-26D3-614F-E5BD-6BA0229F452B}"/>
          </ac:spMkLst>
        </pc:spChg>
        <pc:spChg chg="mod">
          <ac:chgData name="Dũng Trần Tiến" userId="0f951d12180a4b0b" providerId="LiveId" clId="{9E72420B-34BB-4CD5-AEA2-0DAC95DE377D}" dt="2024-03-17T09:24:47.020" v="761" actId="1076"/>
          <ac:spMkLst>
            <pc:docMk/>
            <pc:sldMk cId="1952256779" sldId="319"/>
            <ac:spMk id="6" creationId="{A44BB96B-0897-B0EF-6C3E-AD110633CBF9}"/>
          </ac:spMkLst>
        </pc:spChg>
        <pc:spChg chg="mod">
          <ac:chgData name="Dũng Trần Tiến" userId="0f951d12180a4b0b" providerId="LiveId" clId="{9E72420B-34BB-4CD5-AEA2-0DAC95DE377D}" dt="2024-03-17T09:26:12.287" v="780" actId="1076"/>
          <ac:spMkLst>
            <pc:docMk/>
            <pc:sldMk cId="1952256779" sldId="319"/>
            <ac:spMk id="7" creationId="{8A1881A9-0B15-69DF-DA49-080162F6A114}"/>
          </ac:spMkLst>
        </pc:spChg>
        <pc:spChg chg="mod">
          <ac:chgData name="Dũng Trần Tiến" userId="0f951d12180a4b0b" providerId="LiveId" clId="{9E72420B-34BB-4CD5-AEA2-0DAC95DE377D}" dt="2024-03-17T09:26:12.287" v="780" actId="1076"/>
          <ac:spMkLst>
            <pc:docMk/>
            <pc:sldMk cId="1952256779" sldId="319"/>
            <ac:spMk id="8" creationId="{859AECAE-C955-7C00-6B75-F8E577FB69C3}"/>
          </ac:spMkLst>
        </pc:spChg>
        <pc:spChg chg="mod">
          <ac:chgData name="Dũng Trần Tiến" userId="0f951d12180a4b0b" providerId="LiveId" clId="{9E72420B-34BB-4CD5-AEA2-0DAC95DE377D}" dt="2024-03-17T09:26:12.287" v="780" actId="1076"/>
          <ac:spMkLst>
            <pc:docMk/>
            <pc:sldMk cId="1952256779" sldId="319"/>
            <ac:spMk id="10" creationId="{5BC8222E-334D-0D18-E6F7-74BE898A322D}"/>
          </ac:spMkLst>
        </pc:spChg>
        <pc:spChg chg="mod">
          <ac:chgData name="Dũng Trần Tiến" userId="0f951d12180a4b0b" providerId="LiveId" clId="{9E72420B-34BB-4CD5-AEA2-0DAC95DE377D}" dt="2024-03-17T09:27:04.422" v="803" actId="20577"/>
          <ac:spMkLst>
            <pc:docMk/>
            <pc:sldMk cId="1952256779" sldId="319"/>
            <ac:spMk id="11" creationId="{F4041B54-90A6-DA53-F94A-0840BDB94D05}"/>
          </ac:spMkLst>
        </pc:spChg>
        <pc:spChg chg="add del mod ord">
          <ac:chgData name="Dũng Trần Tiến" userId="0f951d12180a4b0b" providerId="LiveId" clId="{9E72420B-34BB-4CD5-AEA2-0DAC95DE377D}" dt="2024-03-17T09:26:40.600" v="791" actId="1076"/>
          <ac:spMkLst>
            <pc:docMk/>
            <pc:sldMk cId="1952256779" sldId="319"/>
            <ac:spMk id="12" creationId="{3BDBD0ED-FDAD-DDB6-D28D-DFF929C319EF}"/>
          </ac:spMkLst>
        </pc:spChg>
        <pc:spChg chg="del">
          <ac:chgData name="Dũng Trần Tiến" userId="0f951d12180a4b0b" providerId="LiveId" clId="{9E72420B-34BB-4CD5-AEA2-0DAC95DE377D}" dt="2024-03-17T09:25:49.679" v="777" actId="478"/>
          <ac:spMkLst>
            <pc:docMk/>
            <pc:sldMk cId="1952256779" sldId="319"/>
            <ac:spMk id="13" creationId="{FA18977B-D82F-994A-49E0-66C2B6DD1F01}"/>
          </ac:spMkLst>
        </pc:spChg>
        <pc:spChg chg="del mod">
          <ac:chgData name="Dũng Trần Tiến" userId="0f951d12180a4b0b" providerId="LiveId" clId="{9E72420B-34BB-4CD5-AEA2-0DAC95DE377D}" dt="2024-03-17T09:25:48.939" v="776" actId="478"/>
          <ac:spMkLst>
            <pc:docMk/>
            <pc:sldMk cId="1952256779" sldId="319"/>
            <ac:spMk id="14" creationId="{72CE2538-03DC-F77F-6AA6-35F0F29C458D}"/>
          </ac:spMkLst>
        </pc:spChg>
        <pc:spChg chg="mod ord">
          <ac:chgData name="Dũng Trần Tiến" userId="0f951d12180a4b0b" providerId="LiveId" clId="{9E72420B-34BB-4CD5-AEA2-0DAC95DE377D}" dt="2024-03-17T09:26:51.208" v="797" actId="1076"/>
          <ac:spMkLst>
            <pc:docMk/>
            <pc:sldMk cId="1952256779" sldId="319"/>
            <ac:spMk id="15" creationId="{84E6329D-A5F5-6063-664D-E0F958F0A8DE}"/>
          </ac:spMkLst>
        </pc:spChg>
      </pc:sldChg>
      <pc:sldChg chg="addSp delSp modSp add mod modTransition">
        <pc:chgData name="Dũng Trần Tiến" userId="0f951d12180a4b0b" providerId="LiveId" clId="{9E72420B-34BB-4CD5-AEA2-0DAC95DE377D}" dt="2024-03-17T12:29:13.838" v="4947"/>
        <pc:sldMkLst>
          <pc:docMk/>
          <pc:sldMk cId="3444862481" sldId="320"/>
        </pc:sldMkLst>
        <pc:spChg chg="del">
          <ac:chgData name="Dũng Trần Tiến" userId="0f951d12180a4b0b" providerId="LiveId" clId="{9E72420B-34BB-4CD5-AEA2-0DAC95DE377D}" dt="2024-03-17T09:28:11.953" v="868" actId="478"/>
          <ac:spMkLst>
            <pc:docMk/>
            <pc:sldMk cId="3444862481" sldId="320"/>
            <ac:spMk id="2" creationId="{45FED784-435A-ABFE-0D55-F4E01AAE1A47}"/>
          </ac:spMkLst>
        </pc:spChg>
        <pc:spChg chg="del">
          <ac:chgData name="Dũng Trần Tiến" userId="0f951d12180a4b0b" providerId="LiveId" clId="{9E72420B-34BB-4CD5-AEA2-0DAC95DE377D}" dt="2024-03-17T09:28:14.065" v="869" actId="478"/>
          <ac:spMkLst>
            <pc:docMk/>
            <pc:sldMk cId="3444862481" sldId="320"/>
            <ac:spMk id="3" creationId="{FBBB0E7D-26D3-614F-E5BD-6BA0229F452B}"/>
          </ac:spMkLst>
        </pc:spChg>
        <pc:spChg chg="mod ord">
          <ac:chgData name="Dũng Trần Tiến" userId="0f951d12180a4b0b" providerId="LiveId" clId="{9E72420B-34BB-4CD5-AEA2-0DAC95DE377D}" dt="2024-03-17T09:41:58.488" v="1009" actId="1037"/>
          <ac:spMkLst>
            <pc:docMk/>
            <pc:sldMk cId="3444862481" sldId="320"/>
            <ac:spMk id="6" creationId="{A44BB96B-0897-B0EF-6C3E-AD110633CBF9}"/>
          </ac:spMkLst>
        </pc:spChg>
        <pc:spChg chg="del mod">
          <ac:chgData name="Dũng Trần Tiến" userId="0f951d12180a4b0b" providerId="LiveId" clId="{9E72420B-34BB-4CD5-AEA2-0DAC95DE377D}" dt="2024-03-17T09:41:07.769" v="990" actId="478"/>
          <ac:spMkLst>
            <pc:docMk/>
            <pc:sldMk cId="3444862481" sldId="320"/>
            <ac:spMk id="7" creationId="{8A1881A9-0B15-69DF-DA49-080162F6A114}"/>
          </ac:spMkLst>
        </pc:spChg>
        <pc:spChg chg="del">
          <ac:chgData name="Dũng Trần Tiến" userId="0f951d12180a4b0b" providerId="LiveId" clId="{9E72420B-34BB-4CD5-AEA2-0DAC95DE377D}" dt="2024-03-17T09:28:17.315" v="870" actId="478"/>
          <ac:spMkLst>
            <pc:docMk/>
            <pc:sldMk cId="3444862481" sldId="320"/>
            <ac:spMk id="8" creationId="{859AECAE-C955-7C00-6B75-F8E577FB69C3}"/>
          </ac:spMkLst>
        </pc:spChg>
        <pc:spChg chg="mod">
          <ac:chgData name="Dũng Trần Tiến" userId="0f951d12180a4b0b" providerId="LiveId" clId="{9E72420B-34BB-4CD5-AEA2-0DAC95DE377D}" dt="2024-03-17T10:41:31.617" v="1015" actId="1076"/>
          <ac:spMkLst>
            <pc:docMk/>
            <pc:sldMk cId="3444862481" sldId="320"/>
            <ac:spMk id="10" creationId="{5BC8222E-334D-0D18-E6F7-74BE898A322D}"/>
          </ac:spMkLst>
        </pc:spChg>
        <pc:spChg chg="del">
          <ac:chgData name="Dũng Trần Tiến" userId="0f951d12180a4b0b" providerId="LiveId" clId="{9E72420B-34BB-4CD5-AEA2-0DAC95DE377D}" dt="2024-03-17T09:28:17.315" v="870" actId="478"/>
          <ac:spMkLst>
            <pc:docMk/>
            <pc:sldMk cId="3444862481" sldId="320"/>
            <ac:spMk id="11" creationId="{F4041B54-90A6-DA53-F94A-0840BDB94D05}"/>
          </ac:spMkLst>
        </pc:spChg>
        <pc:spChg chg="del">
          <ac:chgData name="Dũng Trần Tiến" userId="0f951d12180a4b0b" providerId="LiveId" clId="{9E72420B-34BB-4CD5-AEA2-0DAC95DE377D}" dt="2024-03-17T09:28:14.065" v="869" actId="478"/>
          <ac:spMkLst>
            <pc:docMk/>
            <pc:sldMk cId="3444862481" sldId="320"/>
            <ac:spMk id="12" creationId="{3BDBD0ED-FDAD-DDB6-D28D-DFF929C319EF}"/>
          </ac:spMkLst>
        </pc:spChg>
        <pc:spChg chg="del">
          <ac:chgData name="Dũng Trần Tiến" userId="0f951d12180a4b0b" providerId="LiveId" clId="{9E72420B-34BB-4CD5-AEA2-0DAC95DE377D}" dt="2024-03-17T09:28:11.953" v="868" actId="478"/>
          <ac:spMkLst>
            <pc:docMk/>
            <pc:sldMk cId="3444862481" sldId="320"/>
            <ac:spMk id="15" creationId="{84E6329D-A5F5-6063-664D-E0F958F0A8DE}"/>
          </ac:spMkLst>
        </pc:spChg>
        <pc:spChg chg="mod">
          <ac:chgData name="Dũng Trần Tiến" userId="0f951d12180a4b0b" providerId="LiveId" clId="{9E72420B-34BB-4CD5-AEA2-0DAC95DE377D}" dt="2024-03-17T09:35:31.500" v="923" actId="18245"/>
          <ac:spMkLst>
            <pc:docMk/>
            <pc:sldMk cId="3444862481" sldId="320"/>
            <ac:spMk id="20" creationId="{78292CC5-5828-6976-87DA-111CE6199DF9}"/>
          </ac:spMkLst>
        </pc:spChg>
        <pc:spChg chg="mod">
          <ac:chgData name="Dũng Trần Tiến" userId="0f951d12180a4b0b" providerId="LiveId" clId="{9E72420B-34BB-4CD5-AEA2-0DAC95DE377D}" dt="2024-03-17T09:35:31.500" v="923" actId="18245"/>
          <ac:spMkLst>
            <pc:docMk/>
            <pc:sldMk cId="3444862481" sldId="320"/>
            <ac:spMk id="21" creationId="{10FB1DBB-9478-2F9E-164F-4B2E971C76DE}"/>
          </ac:spMkLst>
        </pc:spChg>
        <pc:spChg chg="mod">
          <ac:chgData name="Dũng Trần Tiến" userId="0f951d12180a4b0b" providerId="LiveId" clId="{9E72420B-34BB-4CD5-AEA2-0DAC95DE377D}" dt="2024-03-17T09:35:31.500" v="923" actId="18245"/>
          <ac:spMkLst>
            <pc:docMk/>
            <pc:sldMk cId="3444862481" sldId="320"/>
            <ac:spMk id="22" creationId="{22593E8F-C685-65B4-29E0-28608970D867}"/>
          </ac:spMkLst>
        </pc:spChg>
        <pc:spChg chg="mod">
          <ac:chgData name="Dũng Trần Tiến" userId="0f951d12180a4b0b" providerId="LiveId" clId="{9E72420B-34BB-4CD5-AEA2-0DAC95DE377D}" dt="2024-03-17T09:35:31.500" v="923" actId="18245"/>
          <ac:spMkLst>
            <pc:docMk/>
            <pc:sldMk cId="3444862481" sldId="320"/>
            <ac:spMk id="23" creationId="{A7ADCB2D-82E0-1CF1-6C2A-DD8CDDCB24B1}"/>
          </ac:spMkLst>
        </pc:spChg>
        <pc:spChg chg="mod">
          <ac:chgData name="Dũng Trần Tiến" userId="0f951d12180a4b0b" providerId="LiveId" clId="{9E72420B-34BB-4CD5-AEA2-0DAC95DE377D}" dt="2024-03-17T09:35:31.500" v="923" actId="18245"/>
          <ac:spMkLst>
            <pc:docMk/>
            <pc:sldMk cId="3444862481" sldId="320"/>
            <ac:spMk id="24" creationId="{2C225E5E-B6C9-E440-78D0-674875FDD2B1}"/>
          </ac:spMkLst>
        </pc:spChg>
        <pc:spChg chg="mod">
          <ac:chgData name="Dũng Trần Tiến" userId="0f951d12180a4b0b" providerId="LiveId" clId="{9E72420B-34BB-4CD5-AEA2-0DAC95DE377D}" dt="2024-03-17T09:35:24.868" v="922" actId="18245"/>
          <ac:spMkLst>
            <pc:docMk/>
            <pc:sldMk cId="3444862481" sldId="320"/>
            <ac:spMk id="25" creationId="{793680F8-AAF3-B551-DB45-CE69005B4573}"/>
          </ac:spMkLst>
        </pc:spChg>
        <pc:spChg chg="del mod">
          <ac:chgData name="Dũng Trần Tiến" userId="0f951d12180a4b0b" providerId="LiveId" clId="{9E72420B-34BB-4CD5-AEA2-0DAC95DE377D}" dt="2024-03-17T09:36:18.090" v="931" actId="478"/>
          <ac:spMkLst>
            <pc:docMk/>
            <pc:sldMk cId="3444862481" sldId="320"/>
            <ac:spMk id="31" creationId="{2DB480F8-49D5-DF47-423E-971538734FB9}"/>
          </ac:spMkLst>
        </pc:spChg>
        <pc:spChg chg="mod">
          <ac:chgData name="Dũng Trần Tiến" userId="0f951d12180a4b0b" providerId="LiveId" clId="{9E72420B-34BB-4CD5-AEA2-0DAC95DE377D}" dt="2024-03-17T09:40:56.463" v="989" actId="207"/>
          <ac:spMkLst>
            <pc:docMk/>
            <pc:sldMk cId="3444862481" sldId="320"/>
            <ac:spMk id="32" creationId="{D475B624-E375-9805-AD2D-70BA4B4DBEA6}"/>
          </ac:spMkLst>
        </pc:spChg>
        <pc:spChg chg="del mod">
          <ac:chgData name="Dũng Trần Tiến" userId="0f951d12180a4b0b" providerId="LiveId" clId="{9E72420B-34BB-4CD5-AEA2-0DAC95DE377D}" dt="2024-03-17T09:36:32.554" v="935" actId="478"/>
          <ac:spMkLst>
            <pc:docMk/>
            <pc:sldMk cId="3444862481" sldId="320"/>
            <ac:spMk id="33" creationId="{FE93AE92-3DB2-E981-82E0-1ED7F3B9A463}"/>
          </ac:spMkLst>
        </pc:spChg>
        <pc:spChg chg="mod">
          <ac:chgData name="Dũng Trần Tiến" userId="0f951d12180a4b0b" providerId="LiveId" clId="{9E72420B-34BB-4CD5-AEA2-0DAC95DE377D}" dt="2024-03-17T09:40:56.463" v="989" actId="207"/>
          <ac:spMkLst>
            <pc:docMk/>
            <pc:sldMk cId="3444862481" sldId="320"/>
            <ac:spMk id="34" creationId="{FD7F0738-8BF3-FC8F-8969-CB17DB97E3B5}"/>
          </ac:spMkLst>
        </pc:spChg>
        <pc:spChg chg="del mod">
          <ac:chgData name="Dũng Trần Tiến" userId="0f951d12180a4b0b" providerId="LiveId" clId="{9E72420B-34BB-4CD5-AEA2-0DAC95DE377D}" dt="2024-03-17T09:36:37.547" v="937" actId="478"/>
          <ac:spMkLst>
            <pc:docMk/>
            <pc:sldMk cId="3444862481" sldId="320"/>
            <ac:spMk id="35" creationId="{E6F576E7-9B20-C7F8-6BB0-0764E5D5AF6F}"/>
          </ac:spMkLst>
        </pc:spChg>
        <pc:spChg chg="mod">
          <ac:chgData name="Dũng Trần Tiến" userId="0f951d12180a4b0b" providerId="LiveId" clId="{9E72420B-34BB-4CD5-AEA2-0DAC95DE377D}" dt="2024-03-17T09:40:56.463" v="989" actId="207"/>
          <ac:spMkLst>
            <pc:docMk/>
            <pc:sldMk cId="3444862481" sldId="320"/>
            <ac:spMk id="36" creationId="{B92FC388-B393-92ED-0CC2-CF04438A3147}"/>
          </ac:spMkLst>
        </pc:spChg>
        <pc:spChg chg="add del">
          <ac:chgData name="Dũng Trần Tiến" userId="0f951d12180a4b0b" providerId="LiveId" clId="{9E72420B-34BB-4CD5-AEA2-0DAC95DE377D}" dt="2024-03-17T09:38:56.478" v="970" actId="11529"/>
          <ac:spMkLst>
            <pc:docMk/>
            <pc:sldMk cId="3444862481" sldId="320"/>
            <ac:spMk id="38" creationId="{E23FA753-02A6-DF44-7411-8A8A212D629A}"/>
          </ac:spMkLst>
        </pc:spChg>
        <pc:spChg chg="add mod ord">
          <ac:chgData name="Dũng Trần Tiến" userId="0f951d12180a4b0b" providerId="LiveId" clId="{9E72420B-34BB-4CD5-AEA2-0DAC95DE377D}" dt="2024-03-17T09:40:33.444" v="988" actId="164"/>
          <ac:spMkLst>
            <pc:docMk/>
            <pc:sldMk cId="3444862481" sldId="320"/>
            <ac:spMk id="39" creationId="{78F26554-F38B-ACFB-C67C-7D08D9F5729F}"/>
          </ac:spMkLst>
        </pc:spChg>
        <pc:spChg chg="add mod">
          <ac:chgData name="Dũng Trần Tiến" userId="0f951d12180a4b0b" providerId="LiveId" clId="{9E72420B-34BB-4CD5-AEA2-0DAC95DE377D}" dt="2024-03-17T10:42:50.692" v="1143" actId="1076"/>
          <ac:spMkLst>
            <pc:docMk/>
            <pc:sldMk cId="3444862481" sldId="320"/>
            <ac:spMk id="41" creationId="{FE4119B7-5989-691E-A764-BC94E4C3432A}"/>
          </ac:spMkLst>
        </pc:spChg>
        <pc:spChg chg="add mod">
          <ac:chgData name="Dũng Trần Tiến" userId="0f951d12180a4b0b" providerId="LiveId" clId="{9E72420B-34BB-4CD5-AEA2-0DAC95DE377D}" dt="2024-03-17T10:42:55.111" v="1144" actId="1076"/>
          <ac:spMkLst>
            <pc:docMk/>
            <pc:sldMk cId="3444862481" sldId="320"/>
            <ac:spMk id="42" creationId="{889EBC66-ABCA-692E-A599-F7FF0FDD373C}"/>
          </ac:spMkLst>
        </pc:spChg>
        <pc:spChg chg="add mod">
          <ac:chgData name="Dũng Trần Tiến" userId="0f951d12180a4b0b" providerId="LiveId" clId="{9E72420B-34BB-4CD5-AEA2-0DAC95DE377D}" dt="2024-03-17T10:42:47.625" v="1142" actId="1076"/>
          <ac:spMkLst>
            <pc:docMk/>
            <pc:sldMk cId="3444862481" sldId="320"/>
            <ac:spMk id="43" creationId="{9339ED3E-F090-6CD7-1B14-7E61BDCC0289}"/>
          </ac:spMkLst>
        </pc:spChg>
        <pc:grpChg chg="mod">
          <ac:chgData name="Dũng Trần Tiến" userId="0f951d12180a4b0b" providerId="LiveId" clId="{9E72420B-34BB-4CD5-AEA2-0DAC95DE377D}" dt="2024-03-17T09:35:31.500" v="923" actId="18245"/>
          <ac:grpSpMkLst>
            <pc:docMk/>
            <pc:sldMk cId="3444862481" sldId="320"/>
            <ac:grpSpMk id="19" creationId="{E6E3EC93-06C0-A3D5-367A-96EB880C442E}"/>
          </ac:grpSpMkLst>
        </pc:grpChg>
        <pc:grpChg chg="mod">
          <ac:chgData name="Dũng Trần Tiến" userId="0f951d12180a4b0b" providerId="LiveId" clId="{9E72420B-34BB-4CD5-AEA2-0DAC95DE377D}" dt="2024-03-17T09:38:30.963" v="967" actId="164"/>
          <ac:grpSpMkLst>
            <pc:docMk/>
            <pc:sldMk cId="3444862481" sldId="320"/>
            <ac:grpSpMk id="26" creationId="{1920E985-9E4A-A498-51D4-E845D582A2D1}"/>
          </ac:grpSpMkLst>
        </pc:grpChg>
        <pc:grpChg chg="add mod">
          <ac:chgData name="Dũng Trần Tiến" userId="0f951d12180a4b0b" providerId="LiveId" clId="{9E72420B-34BB-4CD5-AEA2-0DAC95DE377D}" dt="2024-03-17T09:40:33.444" v="988" actId="164"/>
          <ac:grpSpMkLst>
            <pc:docMk/>
            <pc:sldMk cId="3444862481" sldId="320"/>
            <ac:grpSpMk id="37" creationId="{B770C10D-3921-0A81-6240-7D96CE81F0D3}"/>
          </ac:grpSpMkLst>
        </pc:grpChg>
        <pc:grpChg chg="add mod">
          <ac:chgData name="Dũng Trần Tiến" userId="0f951d12180a4b0b" providerId="LiveId" clId="{9E72420B-34BB-4CD5-AEA2-0DAC95DE377D}" dt="2024-03-17T09:42:03.306" v="1011" actId="1076"/>
          <ac:grpSpMkLst>
            <pc:docMk/>
            <pc:sldMk cId="3444862481" sldId="320"/>
            <ac:grpSpMk id="40" creationId="{96E6430E-A3A1-B1F5-CDA6-1E2C6CD1A98E}"/>
          </ac:grpSpMkLst>
        </pc:grpChg>
        <pc:graphicFrameChg chg="add del modGraphic">
          <ac:chgData name="Dũng Trần Tiến" userId="0f951d12180a4b0b" providerId="LiveId" clId="{9E72420B-34BB-4CD5-AEA2-0DAC95DE377D}" dt="2024-03-17T09:35:02.922" v="920" actId="478"/>
          <ac:graphicFrameMkLst>
            <pc:docMk/>
            <pc:sldMk cId="3444862481" sldId="320"/>
            <ac:graphicFrameMk id="17" creationId="{1F4FE578-8590-0989-1988-17EA965AAD29}"/>
          </ac:graphicFrameMkLst>
        </pc:graphicFrameChg>
        <pc:graphicFrameChg chg="add del mod modGraphic">
          <ac:chgData name="Dũng Trần Tiến" userId="0f951d12180a4b0b" providerId="LiveId" clId="{9E72420B-34BB-4CD5-AEA2-0DAC95DE377D}" dt="2024-03-17T09:36:06.368" v="928" actId="18245"/>
          <ac:graphicFrameMkLst>
            <pc:docMk/>
            <pc:sldMk cId="3444862481" sldId="320"/>
            <ac:graphicFrameMk id="18" creationId="{59EF1AC6-FEC9-347B-CBEA-2FBC03301893}"/>
          </ac:graphicFrameMkLst>
        </pc:graphicFrameChg>
        <pc:picChg chg="add mod modCrop">
          <ac:chgData name="Dũng Trần Tiến" userId="0f951d12180a4b0b" providerId="LiveId" clId="{9E72420B-34BB-4CD5-AEA2-0DAC95DE377D}" dt="2024-03-17T09:38:30.963" v="967" actId="164"/>
          <ac:picMkLst>
            <pc:docMk/>
            <pc:sldMk cId="3444862481" sldId="320"/>
            <ac:picMk id="5" creationId="{BE32581E-2E0F-183C-C6EA-91C48B862863}"/>
          </ac:picMkLst>
        </pc:picChg>
        <pc:picChg chg="add mod">
          <ac:chgData name="Dũng Trần Tiến" userId="0f951d12180a4b0b" providerId="LiveId" clId="{9E72420B-34BB-4CD5-AEA2-0DAC95DE377D}" dt="2024-03-17T09:38:30.963" v="967" actId="164"/>
          <ac:picMkLst>
            <pc:docMk/>
            <pc:sldMk cId="3444862481" sldId="320"/>
            <ac:picMk id="13" creationId="{6E3B62B9-3A1E-2BD6-0EF9-9376D68CBF7A}"/>
          </ac:picMkLst>
        </pc:picChg>
        <pc:picChg chg="add mod">
          <ac:chgData name="Dũng Trần Tiến" userId="0f951d12180a4b0b" providerId="LiveId" clId="{9E72420B-34BB-4CD5-AEA2-0DAC95DE377D}" dt="2024-03-17T09:38:30.963" v="967" actId="164"/>
          <ac:picMkLst>
            <pc:docMk/>
            <pc:sldMk cId="3444862481" sldId="320"/>
            <ac:picMk id="16" creationId="{B245B821-CE0F-7966-0D97-59233EAC60DE}"/>
          </ac:picMkLst>
        </pc:picChg>
      </pc:sldChg>
      <pc:sldChg chg="add del">
        <pc:chgData name="Dũng Trần Tiến" userId="0f951d12180a4b0b" providerId="LiveId" clId="{9E72420B-34BB-4CD5-AEA2-0DAC95DE377D}" dt="2024-03-17T09:42:18.867" v="1014" actId="2890"/>
        <pc:sldMkLst>
          <pc:docMk/>
          <pc:sldMk cId="242414383" sldId="321"/>
        </pc:sldMkLst>
      </pc:sldChg>
      <pc:sldChg chg="addSp delSp modSp new mod modTransition">
        <pc:chgData name="Dũng Trần Tiến" userId="0f951d12180a4b0b" providerId="LiveId" clId="{9E72420B-34BB-4CD5-AEA2-0DAC95DE377D}" dt="2024-03-17T12:29:13.838" v="4947"/>
        <pc:sldMkLst>
          <pc:docMk/>
          <pc:sldMk cId="4097536701" sldId="321"/>
        </pc:sldMkLst>
        <pc:spChg chg="del">
          <ac:chgData name="Dũng Trần Tiến" userId="0f951d12180a4b0b" providerId="LiveId" clId="{9E72420B-34BB-4CD5-AEA2-0DAC95DE377D}" dt="2024-03-17T10:44:18.589" v="1162" actId="478"/>
          <ac:spMkLst>
            <pc:docMk/>
            <pc:sldMk cId="4097536701" sldId="321"/>
            <ac:spMk id="2" creationId="{B609E82C-E1D6-654B-56E7-A5386AFB2216}"/>
          </ac:spMkLst>
        </pc:spChg>
        <pc:spChg chg="del">
          <ac:chgData name="Dũng Trần Tiến" userId="0f951d12180a4b0b" providerId="LiveId" clId="{9E72420B-34BB-4CD5-AEA2-0DAC95DE377D}" dt="2024-03-17T10:44:18.589" v="1162" actId="478"/>
          <ac:spMkLst>
            <pc:docMk/>
            <pc:sldMk cId="4097536701" sldId="321"/>
            <ac:spMk id="3" creationId="{A9DEC321-4822-0C15-63C4-9DE377BF8BD6}"/>
          </ac:spMkLst>
        </pc:spChg>
        <pc:spChg chg="del">
          <ac:chgData name="Dũng Trần Tiến" userId="0f951d12180a4b0b" providerId="LiveId" clId="{9E72420B-34BB-4CD5-AEA2-0DAC95DE377D}" dt="2024-03-17T10:44:18.589" v="1162" actId="478"/>
          <ac:spMkLst>
            <pc:docMk/>
            <pc:sldMk cId="4097536701" sldId="321"/>
            <ac:spMk id="4" creationId="{23920771-F637-FF10-09B3-B79DB911C50B}"/>
          </ac:spMkLst>
        </pc:spChg>
        <pc:spChg chg="del">
          <ac:chgData name="Dũng Trần Tiến" userId="0f951d12180a4b0b" providerId="LiveId" clId="{9E72420B-34BB-4CD5-AEA2-0DAC95DE377D}" dt="2024-03-17T10:44:18.589" v="1162" actId="478"/>
          <ac:spMkLst>
            <pc:docMk/>
            <pc:sldMk cId="4097536701" sldId="321"/>
            <ac:spMk id="5" creationId="{26B59F63-ABB0-5F2E-902E-DD98CF85BF8E}"/>
          </ac:spMkLst>
        </pc:spChg>
        <pc:spChg chg="del">
          <ac:chgData name="Dũng Trần Tiến" userId="0f951d12180a4b0b" providerId="LiveId" clId="{9E72420B-34BB-4CD5-AEA2-0DAC95DE377D}" dt="2024-03-17T10:44:18.589" v="1162" actId="478"/>
          <ac:spMkLst>
            <pc:docMk/>
            <pc:sldMk cId="4097536701" sldId="321"/>
            <ac:spMk id="6" creationId="{8FEC6E8D-7AD5-9DB7-AB62-15E4F0F04808}"/>
          </ac:spMkLst>
        </pc:spChg>
        <pc:spChg chg="del">
          <ac:chgData name="Dũng Trần Tiến" userId="0f951d12180a4b0b" providerId="LiveId" clId="{9E72420B-34BB-4CD5-AEA2-0DAC95DE377D}" dt="2024-03-17T10:44:18.589" v="1162" actId="478"/>
          <ac:spMkLst>
            <pc:docMk/>
            <pc:sldMk cId="4097536701" sldId="321"/>
            <ac:spMk id="7" creationId="{7C000E61-21BB-EB26-3B5C-831E20659072}"/>
          </ac:spMkLst>
        </pc:spChg>
        <pc:spChg chg="del">
          <ac:chgData name="Dũng Trần Tiến" userId="0f951d12180a4b0b" providerId="LiveId" clId="{9E72420B-34BB-4CD5-AEA2-0DAC95DE377D}" dt="2024-03-17T10:44:18.589" v="1162" actId="478"/>
          <ac:spMkLst>
            <pc:docMk/>
            <pc:sldMk cId="4097536701" sldId="321"/>
            <ac:spMk id="8" creationId="{506C4424-B265-9345-5864-8CE1BE7D066C}"/>
          </ac:spMkLst>
        </pc:spChg>
        <pc:spChg chg="del">
          <ac:chgData name="Dũng Trần Tiến" userId="0f951d12180a4b0b" providerId="LiveId" clId="{9E72420B-34BB-4CD5-AEA2-0DAC95DE377D}" dt="2024-03-17T10:44:18.589" v="1162" actId="478"/>
          <ac:spMkLst>
            <pc:docMk/>
            <pc:sldMk cId="4097536701" sldId="321"/>
            <ac:spMk id="9" creationId="{B3FA7245-00D2-7CF4-EB9E-9A94F022656E}"/>
          </ac:spMkLst>
        </pc:spChg>
        <pc:spChg chg="del">
          <ac:chgData name="Dũng Trần Tiến" userId="0f951d12180a4b0b" providerId="LiveId" clId="{9E72420B-34BB-4CD5-AEA2-0DAC95DE377D}" dt="2024-03-17T10:44:18.589" v="1162" actId="478"/>
          <ac:spMkLst>
            <pc:docMk/>
            <pc:sldMk cId="4097536701" sldId="321"/>
            <ac:spMk id="10" creationId="{642A43E1-649A-AE2A-6EA5-E6A82290A0E5}"/>
          </ac:spMkLst>
        </pc:spChg>
        <pc:spChg chg="del">
          <ac:chgData name="Dũng Trần Tiến" userId="0f951d12180a4b0b" providerId="LiveId" clId="{9E72420B-34BB-4CD5-AEA2-0DAC95DE377D}" dt="2024-03-17T10:44:18.589" v="1162" actId="478"/>
          <ac:spMkLst>
            <pc:docMk/>
            <pc:sldMk cId="4097536701" sldId="321"/>
            <ac:spMk id="11" creationId="{14BCE1E4-9E09-0BCB-BC32-B0DD456B32D1}"/>
          </ac:spMkLst>
        </pc:spChg>
        <pc:spChg chg="del">
          <ac:chgData name="Dũng Trần Tiến" userId="0f951d12180a4b0b" providerId="LiveId" clId="{9E72420B-34BB-4CD5-AEA2-0DAC95DE377D}" dt="2024-03-17T10:44:18.589" v="1162" actId="478"/>
          <ac:spMkLst>
            <pc:docMk/>
            <pc:sldMk cId="4097536701" sldId="321"/>
            <ac:spMk id="12" creationId="{242E1395-F6EB-6941-6D5E-118B1CA74887}"/>
          </ac:spMkLst>
        </pc:spChg>
        <pc:spChg chg="del">
          <ac:chgData name="Dũng Trần Tiến" userId="0f951d12180a4b0b" providerId="LiveId" clId="{9E72420B-34BB-4CD5-AEA2-0DAC95DE377D}" dt="2024-03-17T10:44:18.589" v="1162" actId="478"/>
          <ac:spMkLst>
            <pc:docMk/>
            <pc:sldMk cId="4097536701" sldId="321"/>
            <ac:spMk id="13" creationId="{0E20B072-93E7-F8B7-BC95-5D8B15D198AD}"/>
          </ac:spMkLst>
        </pc:spChg>
        <pc:spChg chg="del">
          <ac:chgData name="Dũng Trần Tiến" userId="0f951d12180a4b0b" providerId="LiveId" clId="{9E72420B-34BB-4CD5-AEA2-0DAC95DE377D}" dt="2024-03-17T10:44:18.589" v="1162" actId="478"/>
          <ac:spMkLst>
            <pc:docMk/>
            <pc:sldMk cId="4097536701" sldId="321"/>
            <ac:spMk id="14" creationId="{560E07F6-B8EB-6F3E-CF18-4CEC0274363F}"/>
          </ac:spMkLst>
        </pc:spChg>
        <pc:spChg chg="add mod">
          <ac:chgData name="Dũng Trần Tiến" userId="0f951d12180a4b0b" providerId="LiveId" clId="{9E72420B-34BB-4CD5-AEA2-0DAC95DE377D}" dt="2024-03-17T10:44:13.804" v="1161"/>
          <ac:spMkLst>
            <pc:docMk/>
            <pc:sldMk cId="4097536701" sldId="321"/>
            <ac:spMk id="15" creationId="{76954270-7239-DACB-A47C-99C5250356BF}"/>
          </ac:spMkLst>
        </pc:spChg>
        <pc:spChg chg="add mod">
          <ac:chgData name="Dũng Trần Tiến" userId="0f951d12180a4b0b" providerId="LiveId" clId="{9E72420B-34BB-4CD5-AEA2-0DAC95DE377D}" dt="2024-03-17T10:44:13.804" v="1161"/>
          <ac:spMkLst>
            <pc:docMk/>
            <pc:sldMk cId="4097536701" sldId="321"/>
            <ac:spMk id="16" creationId="{FB7B5D18-BF10-BAC9-3D17-E45451559948}"/>
          </ac:spMkLst>
        </pc:spChg>
        <pc:spChg chg="add mod">
          <ac:chgData name="Dũng Trần Tiến" userId="0f951d12180a4b0b" providerId="LiveId" clId="{9E72420B-34BB-4CD5-AEA2-0DAC95DE377D}" dt="2024-03-17T10:44:13.804" v="1161"/>
          <ac:spMkLst>
            <pc:docMk/>
            <pc:sldMk cId="4097536701" sldId="321"/>
            <ac:spMk id="21" creationId="{4A60E891-AF65-CCCB-7ED2-FF72C85481A0}"/>
          </ac:spMkLst>
        </pc:spChg>
        <pc:spChg chg="add mod">
          <ac:chgData name="Dũng Trần Tiến" userId="0f951d12180a4b0b" providerId="LiveId" clId="{9E72420B-34BB-4CD5-AEA2-0DAC95DE377D}" dt="2024-03-17T10:44:13.804" v="1161"/>
          <ac:spMkLst>
            <pc:docMk/>
            <pc:sldMk cId="4097536701" sldId="321"/>
            <ac:spMk id="22" creationId="{A9412D6E-19A4-0AC6-F7D4-2BD0C2264CE2}"/>
          </ac:spMkLst>
        </pc:spChg>
        <pc:spChg chg="add mod">
          <ac:chgData name="Dũng Trần Tiến" userId="0f951d12180a4b0b" providerId="LiveId" clId="{9E72420B-34BB-4CD5-AEA2-0DAC95DE377D}" dt="2024-03-17T10:44:13.804" v="1161"/>
          <ac:spMkLst>
            <pc:docMk/>
            <pc:sldMk cId="4097536701" sldId="321"/>
            <ac:spMk id="29" creationId="{1E200B03-E1BC-B7D7-7080-57F56CD48F4A}"/>
          </ac:spMkLst>
        </pc:spChg>
        <pc:spChg chg="add mod">
          <ac:chgData name="Dũng Trần Tiến" userId="0f951d12180a4b0b" providerId="LiveId" clId="{9E72420B-34BB-4CD5-AEA2-0DAC95DE377D}" dt="2024-03-17T10:44:13.804" v="1161"/>
          <ac:spMkLst>
            <pc:docMk/>
            <pc:sldMk cId="4097536701" sldId="321"/>
            <ac:spMk id="30" creationId="{F3450BCD-CF38-C095-3F5A-B219D6BE5D73}"/>
          </ac:spMkLst>
        </pc:spChg>
        <pc:spChg chg="add mod">
          <ac:chgData name="Dũng Trần Tiến" userId="0f951d12180a4b0b" providerId="LiveId" clId="{9E72420B-34BB-4CD5-AEA2-0DAC95DE377D}" dt="2024-03-17T10:52:33.409" v="1279" actId="14100"/>
          <ac:spMkLst>
            <pc:docMk/>
            <pc:sldMk cId="4097536701" sldId="321"/>
            <ac:spMk id="34" creationId="{A2E01F11-E323-11AF-4F20-AFBD8E5E7348}"/>
          </ac:spMkLst>
        </pc:spChg>
        <pc:spChg chg="add mod">
          <ac:chgData name="Dũng Trần Tiến" userId="0f951d12180a4b0b" providerId="LiveId" clId="{9E72420B-34BB-4CD5-AEA2-0DAC95DE377D}" dt="2024-03-17T10:53:28.009" v="1294" actId="1076"/>
          <ac:spMkLst>
            <pc:docMk/>
            <pc:sldMk cId="4097536701" sldId="321"/>
            <ac:spMk id="35" creationId="{D0BA26A1-D3D1-9DFA-0E14-E0DDE84957FE}"/>
          </ac:spMkLst>
        </pc:spChg>
        <pc:spChg chg="add mod">
          <ac:chgData name="Dũng Trần Tiến" userId="0f951d12180a4b0b" providerId="LiveId" clId="{9E72420B-34BB-4CD5-AEA2-0DAC95DE377D}" dt="2024-03-17T10:53:26.550" v="1293" actId="1076"/>
          <ac:spMkLst>
            <pc:docMk/>
            <pc:sldMk cId="4097536701" sldId="321"/>
            <ac:spMk id="40" creationId="{BA8E7553-1270-9B01-2EDB-56D57A70EB0B}"/>
          </ac:spMkLst>
        </pc:spChg>
        <pc:spChg chg="add mod">
          <ac:chgData name="Dũng Trần Tiến" userId="0f951d12180a4b0b" providerId="LiveId" clId="{9E72420B-34BB-4CD5-AEA2-0DAC95DE377D}" dt="2024-03-17T10:53:37.203" v="1295" actId="1076"/>
          <ac:spMkLst>
            <pc:docMk/>
            <pc:sldMk cId="4097536701" sldId="321"/>
            <ac:spMk id="41" creationId="{820689C9-F176-10FC-82F7-F0A8603E7CD0}"/>
          </ac:spMkLst>
        </pc:spChg>
        <pc:spChg chg="add mod">
          <ac:chgData name="Dũng Trần Tiến" userId="0f951d12180a4b0b" providerId="LiveId" clId="{9E72420B-34BB-4CD5-AEA2-0DAC95DE377D}" dt="2024-03-17T10:53:39.881" v="1296" actId="1076"/>
          <ac:spMkLst>
            <pc:docMk/>
            <pc:sldMk cId="4097536701" sldId="321"/>
            <ac:spMk id="48" creationId="{FDFE72FD-4F37-23EE-3192-41154F96F7E8}"/>
          </ac:spMkLst>
        </pc:spChg>
        <pc:spChg chg="add mod">
          <ac:chgData name="Dũng Trần Tiến" userId="0f951d12180a4b0b" providerId="LiveId" clId="{9E72420B-34BB-4CD5-AEA2-0DAC95DE377D}" dt="2024-03-17T10:52:24.527" v="1270" actId="1076"/>
          <ac:spMkLst>
            <pc:docMk/>
            <pc:sldMk cId="4097536701" sldId="321"/>
            <ac:spMk id="49" creationId="{33F369BE-BA91-A895-0E26-E5D1CB7D0F87}"/>
          </ac:spMkLst>
        </pc:spChg>
        <pc:spChg chg="add mod">
          <ac:chgData name="Dũng Trần Tiến" userId="0f951d12180a4b0b" providerId="LiveId" clId="{9E72420B-34BB-4CD5-AEA2-0DAC95DE377D}" dt="2024-03-17T10:50:59.307" v="1241" actId="1076"/>
          <ac:spMkLst>
            <pc:docMk/>
            <pc:sldMk cId="4097536701" sldId="321"/>
            <ac:spMk id="71" creationId="{37E4B317-A9EF-7CA7-830E-E02C395BFA43}"/>
          </ac:spMkLst>
        </pc:spChg>
        <pc:spChg chg="add mod">
          <ac:chgData name="Dũng Trần Tiến" userId="0f951d12180a4b0b" providerId="LiveId" clId="{9E72420B-34BB-4CD5-AEA2-0DAC95DE377D}" dt="2024-03-17T10:50:59.307" v="1241" actId="1076"/>
          <ac:spMkLst>
            <pc:docMk/>
            <pc:sldMk cId="4097536701" sldId="321"/>
            <ac:spMk id="72" creationId="{CAD1C80C-1C8F-3615-12C9-3F4DD12EEE5F}"/>
          </ac:spMkLst>
        </pc:spChg>
        <pc:spChg chg="add mod">
          <ac:chgData name="Dũng Trần Tiến" userId="0f951d12180a4b0b" providerId="LiveId" clId="{9E72420B-34BB-4CD5-AEA2-0DAC95DE377D}" dt="2024-03-17T10:51:36.596" v="1252"/>
          <ac:spMkLst>
            <pc:docMk/>
            <pc:sldMk cId="4097536701" sldId="321"/>
            <ac:spMk id="79" creationId="{B9D552C7-F208-19B0-F730-D71A0A4A7C3A}"/>
          </ac:spMkLst>
        </pc:spChg>
        <pc:spChg chg="add mod">
          <ac:chgData name="Dũng Trần Tiến" userId="0f951d12180a4b0b" providerId="LiveId" clId="{9E72420B-34BB-4CD5-AEA2-0DAC95DE377D}" dt="2024-03-17T10:51:36.596" v="1252"/>
          <ac:spMkLst>
            <pc:docMk/>
            <pc:sldMk cId="4097536701" sldId="321"/>
            <ac:spMk id="80" creationId="{640F7C31-8FFD-718A-824C-10A367FFFF1E}"/>
          </ac:spMkLst>
        </pc:spChg>
        <pc:spChg chg="add mod">
          <ac:chgData name="Dũng Trần Tiến" userId="0f951d12180a4b0b" providerId="LiveId" clId="{9E72420B-34BB-4CD5-AEA2-0DAC95DE377D}" dt="2024-03-17T10:53:19.040" v="1292" actId="1076"/>
          <ac:spMkLst>
            <pc:docMk/>
            <pc:sldMk cId="4097536701" sldId="321"/>
            <ac:spMk id="81" creationId="{08BC70A2-94E7-786E-2278-1E80864718A2}"/>
          </ac:spMkLst>
        </pc:spChg>
        <pc:spChg chg="add mod">
          <ac:chgData name="Dũng Trần Tiến" userId="0f951d12180a4b0b" providerId="LiveId" clId="{9E72420B-34BB-4CD5-AEA2-0DAC95DE377D}" dt="2024-03-17T10:53:19.040" v="1292" actId="1076"/>
          <ac:spMkLst>
            <pc:docMk/>
            <pc:sldMk cId="4097536701" sldId="321"/>
            <ac:spMk id="82" creationId="{B3E41146-6D0A-BF16-FF26-E480AC503675}"/>
          </ac:spMkLst>
        </pc:spChg>
        <pc:cxnChg chg="add mod">
          <ac:chgData name="Dũng Trần Tiến" userId="0f951d12180a4b0b" providerId="LiveId" clId="{9E72420B-34BB-4CD5-AEA2-0DAC95DE377D}" dt="2024-03-17T10:44:13.804" v="1161"/>
          <ac:cxnSpMkLst>
            <pc:docMk/>
            <pc:sldMk cId="4097536701" sldId="321"/>
            <ac:cxnSpMk id="17" creationId="{7CBD227D-E279-5093-B77B-2C86F4DAC233}"/>
          </ac:cxnSpMkLst>
        </pc:cxnChg>
        <pc:cxnChg chg="add mod">
          <ac:chgData name="Dũng Trần Tiến" userId="0f951d12180a4b0b" providerId="LiveId" clId="{9E72420B-34BB-4CD5-AEA2-0DAC95DE377D}" dt="2024-03-17T10:44:13.804" v="1161"/>
          <ac:cxnSpMkLst>
            <pc:docMk/>
            <pc:sldMk cId="4097536701" sldId="321"/>
            <ac:cxnSpMk id="18" creationId="{6F1769A2-B05B-181B-1A23-155D3E67B706}"/>
          </ac:cxnSpMkLst>
        </pc:cxnChg>
        <pc:cxnChg chg="add mod">
          <ac:chgData name="Dũng Trần Tiến" userId="0f951d12180a4b0b" providerId="LiveId" clId="{9E72420B-34BB-4CD5-AEA2-0DAC95DE377D}" dt="2024-03-17T10:44:13.804" v="1161"/>
          <ac:cxnSpMkLst>
            <pc:docMk/>
            <pc:sldMk cId="4097536701" sldId="321"/>
            <ac:cxnSpMk id="19" creationId="{A6D1CAD9-37ED-6771-27CA-FCC6178DB067}"/>
          </ac:cxnSpMkLst>
        </pc:cxnChg>
        <pc:cxnChg chg="add mod">
          <ac:chgData name="Dũng Trần Tiến" userId="0f951d12180a4b0b" providerId="LiveId" clId="{9E72420B-34BB-4CD5-AEA2-0DAC95DE377D}" dt="2024-03-17T10:44:13.804" v="1161"/>
          <ac:cxnSpMkLst>
            <pc:docMk/>
            <pc:sldMk cId="4097536701" sldId="321"/>
            <ac:cxnSpMk id="20" creationId="{52F710BD-908F-52B6-FE2E-A353E22BE95B}"/>
          </ac:cxnSpMkLst>
        </pc:cxnChg>
        <pc:cxnChg chg="add mod">
          <ac:chgData name="Dũng Trần Tiến" userId="0f951d12180a4b0b" providerId="LiveId" clId="{9E72420B-34BB-4CD5-AEA2-0DAC95DE377D}" dt="2024-03-17T10:44:13.804" v="1161"/>
          <ac:cxnSpMkLst>
            <pc:docMk/>
            <pc:sldMk cId="4097536701" sldId="321"/>
            <ac:cxnSpMk id="23" creationId="{F31176A9-9DBE-E14F-294A-D93B7A640FDA}"/>
          </ac:cxnSpMkLst>
        </pc:cxnChg>
        <pc:cxnChg chg="add mod">
          <ac:chgData name="Dũng Trần Tiến" userId="0f951d12180a4b0b" providerId="LiveId" clId="{9E72420B-34BB-4CD5-AEA2-0DAC95DE377D}" dt="2024-03-17T10:44:13.804" v="1161"/>
          <ac:cxnSpMkLst>
            <pc:docMk/>
            <pc:sldMk cId="4097536701" sldId="321"/>
            <ac:cxnSpMk id="24" creationId="{703DA10F-D34C-957D-FE43-2F5D866EBD31}"/>
          </ac:cxnSpMkLst>
        </pc:cxnChg>
        <pc:cxnChg chg="add mod">
          <ac:chgData name="Dũng Trần Tiến" userId="0f951d12180a4b0b" providerId="LiveId" clId="{9E72420B-34BB-4CD5-AEA2-0DAC95DE377D}" dt="2024-03-17T10:44:13.804" v="1161"/>
          <ac:cxnSpMkLst>
            <pc:docMk/>
            <pc:sldMk cId="4097536701" sldId="321"/>
            <ac:cxnSpMk id="25" creationId="{A7A1F829-534F-E2C5-81F7-B3C30C88C667}"/>
          </ac:cxnSpMkLst>
        </pc:cxnChg>
        <pc:cxnChg chg="add mod">
          <ac:chgData name="Dũng Trần Tiến" userId="0f951d12180a4b0b" providerId="LiveId" clId="{9E72420B-34BB-4CD5-AEA2-0DAC95DE377D}" dt="2024-03-17T10:44:13.804" v="1161"/>
          <ac:cxnSpMkLst>
            <pc:docMk/>
            <pc:sldMk cId="4097536701" sldId="321"/>
            <ac:cxnSpMk id="26" creationId="{9A0A50FD-C0D3-758B-4D9B-4CD9EB2658A7}"/>
          </ac:cxnSpMkLst>
        </pc:cxnChg>
        <pc:cxnChg chg="add mod">
          <ac:chgData name="Dũng Trần Tiến" userId="0f951d12180a4b0b" providerId="LiveId" clId="{9E72420B-34BB-4CD5-AEA2-0DAC95DE377D}" dt="2024-03-17T10:44:13.804" v="1161"/>
          <ac:cxnSpMkLst>
            <pc:docMk/>
            <pc:sldMk cId="4097536701" sldId="321"/>
            <ac:cxnSpMk id="27" creationId="{A2C3555C-1A72-E7F1-398B-CB967A026C8C}"/>
          </ac:cxnSpMkLst>
        </pc:cxnChg>
        <pc:cxnChg chg="add mod">
          <ac:chgData name="Dũng Trần Tiến" userId="0f951d12180a4b0b" providerId="LiveId" clId="{9E72420B-34BB-4CD5-AEA2-0DAC95DE377D}" dt="2024-03-17T10:44:13.804" v="1161"/>
          <ac:cxnSpMkLst>
            <pc:docMk/>
            <pc:sldMk cId="4097536701" sldId="321"/>
            <ac:cxnSpMk id="28" creationId="{05A87475-3FD8-66B5-6B58-00BE74903EF4}"/>
          </ac:cxnSpMkLst>
        </pc:cxnChg>
        <pc:cxnChg chg="add mod">
          <ac:chgData name="Dũng Trần Tiến" userId="0f951d12180a4b0b" providerId="LiveId" clId="{9E72420B-34BB-4CD5-AEA2-0DAC95DE377D}" dt="2024-03-17T10:44:13.804" v="1161"/>
          <ac:cxnSpMkLst>
            <pc:docMk/>
            <pc:sldMk cId="4097536701" sldId="321"/>
            <ac:cxnSpMk id="31" creationId="{6AA97875-8C0C-0658-FAEA-6C4CB2F043E1}"/>
          </ac:cxnSpMkLst>
        </pc:cxnChg>
        <pc:cxnChg chg="add mod">
          <ac:chgData name="Dũng Trần Tiến" userId="0f951d12180a4b0b" providerId="LiveId" clId="{9E72420B-34BB-4CD5-AEA2-0DAC95DE377D}" dt="2024-03-17T10:44:13.804" v="1161"/>
          <ac:cxnSpMkLst>
            <pc:docMk/>
            <pc:sldMk cId="4097536701" sldId="321"/>
            <ac:cxnSpMk id="32" creationId="{2F7A5F9E-F967-9140-8A8F-44894D14F415}"/>
          </ac:cxnSpMkLst>
        </pc:cxnChg>
        <pc:cxnChg chg="add mod">
          <ac:chgData name="Dũng Trần Tiến" userId="0f951d12180a4b0b" providerId="LiveId" clId="{9E72420B-34BB-4CD5-AEA2-0DAC95DE377D}" dt="2024-03-17T10:44:13.804" v="1161"/>
          <ac:cxnSpMkLst>
            <pc:docMk/>
            <pc:sldMk cId="4097536701" sldId="321"/>
            <ac:cxnSpMk id="33" creationId="{A1CDCFC9-9C6C-37C3-DB21-79E77E567EB0}"/>
          </ac:cxnSpMkLst>
        </pc:cxnChg>
        <pc:cxnChg chg="add del mod">
          <ac:chgData name="Dũng Trần Tiến" userId="0f951d12180a4b0b" providerId="LiveId" clId="{9E72420B-34BB-4CD5-AEA2-0DAC95DE377D}" dt="2024-03-17T10:50:23.723" v="1230" actId="478"/>
          <ac:cxnSpMkLst>
            <pc:docMk/>
            <pc:sldMk cId="4097536701" sldId="321"/>
            <ac:cxnSpMk id="36" creationId="{2D7F33D6-4B45-3CF3-D5BA-2D45397A359F}"/>
          </ac:cxnSpMkLst>
        </pc:cxnChg>
        <pc:cxnChg chg="add del mod">
          <ac:chgData name="Dũng Trần Tiến" userId="0f951d12180a4b0b" providerId="LiveId" clId="{9E72420B-34BB-4CD5-AEA2-0DAC95DE377D}" dt="2024-03-17T10:50:23.723" v="1230" actId="478"/>
          <ac:cxnSpMkLst>
            <pc:docMk/>
            <pc:sldMk cId="4097536701" sldId="321"/>
            <ac:cxnSpMk id="37" creationId="{AC478162-EB44-4539-117F-2A4197112EB2}"/>
          </ac:cxnSpMkLst>
        </pc:cxnChg>
        <pc:cxnChg chg="add del mod">
          <ac:chgData name="Dũng Trần Tiến" userId="0f951d12180a4b0b" providerId="LiveId" clId="{9E72420B-34BB-4CD5-AEA2-0DAC95DE377D}" dt="2024-03-17T10:50:23.723" v="1230" actId="478"/>
          <ac:cxnSpMkLst>
            <pc:docMk/>
            <pc:sldMk cId="4097536701" sldId="321"/>
            <ac:cxnSpMk id="38" creationId="{B08B6FBA-C384-6477-D3FE-940DF3A1B39C}"/>
          </ac:cxnSpMkLst>
        </pc:cxnChg>
        <pc:cxnChg chg="add del mod">
          <ac:chgData name="Dũng Trần Tiến" userId="0f951d12180a4b0b" providerId="LiveId" clId="{9E72420B-34BB-4CD5-AEA2-0DAC95DE377D}" dt="2024-03-17T10:50:23.723" v="1230" actId="478"/>
          <ac:cxnSpMkLst>
            <pc:docMk/>
            <pc:sldMk cId="4097536701" sldId="321"/>
            <ac:cxnSpMk id="39" creationId="{014F865F-268C-0101-C063-B6F64123D3C9}"/>
          </ac:cxnSpMkLst>
        </pc:cxnChg>
        <pc:cxnChg chg="add del mod">
          <ac:chgData name="Dũng Trần Tiến" userId="0f951d12180a4b0b" providerId="LiveId" clId="{9E72420B-34BB-4CD5-AEA2-0DAC95DE377D}" dt="2024-03-17T10:50:23.723" v="1230" actId="478"/>
          <ac:cxnSpMkLst>
            <pc:docMk/>
            <pc:sldMk cId="4097536701" sldId="321"/>
            <ac:cxnSpMk id="42" creationId="{D86AD594-CDC7-7868-F53A-390EBA670DA9}"/>
          </ac:cxnSpMkLst>
        </pc:cxnChg>
        <pc:cxnChg chg="add del mod">
          <ac:chgData name="Dũng Trần Tiến" userId="0f951d12180a4b0b" providerId="LiveId" clId="{9E72420B-34BB-4CD5-AEA2-0DAC95DE377D}" dt="2024-03-17T10:50:23.723" v="1230" actId="478"/>
          <ac:cxnSpMkLst>
            <pc:docMk/>
            <pc:sldMk cId="4097536701" sldId="321"/>
            <ac:cxnSpMk id="43" creationId="{B86085C8-E5CF-DFA6-9639-984D7C6076EF}"/>
          </ac:cxnSpMkLst>
        </pc:cxnChg>
        <pc:cxnChg chg="add del mod">
          <ac:chgData name="Dũng Trần Tiến" userId="0f951d12180a4b0b" providerId="LiveId" clId="{9E72420B-34BB-4CD5-AEA2-0DAC95DE377D}" dt="2024-03-17T10:50:23.723" v="1230" actId="478"/>
          <ac:cxnSpMkLst>
            <pc:docMk/>
            <pc:sldMk cId="4097536701" sldId="321"/>
            <ac:cxnSpMk id="44" creationId="{60B0EF0B-E951-87C3-CDBA-2BB9CDC3AFD8}"/>
          </ac:cxnSpMkLst>
        </pc:cxnChg>
        <pc:cxnChg chg="add del mod">
          <ac:chgData name="Dũng Trần Tiến" userId="0f951d12180a4b0b" providerId="LiveId" clId="{9E72420B-34BB-4CD5-AEA2-0DAC95DE377D}" dt="2024-03-17T10:50:23.723" v="1230" actId="478"/>
          <ac:cxnSpMkLst>
            <pc:docMk/>
            <pc:sldMk cId="4097536701" sldId="321"/>
            <ac:cxnSpMk id="45" creationId="{88A11149-FA08-D9B9-58BB-0079632336A6}"/>
          </ac:cxnSpMkLst>
        </pc:cxnChg>
        <pc:cxnChg chg="add mod">
          <ac:chgData name="Dũng Trần Tiến" userId="0f951d12180a4b0b" providerId="LiveId" clId="{9E72420B-34BB-4CD5-AEA2-0DAC95DE377D}" dt="2024-03-17T10:53:37.203" v="1295" actId="1076"/>
          <ac:cxnSpMkLst>
            <pc:docMk/>
            <pc:sldMk cId="4097536701" sldId="321"/>
            <ac:cxnSpMk id="46" creationId="{67D9F197-935A-DE06-DC93-5D070919C141}"/>
          </ac:cxnSpMkLst>
        </pc:cxnChg>
        <pc:cxnChg chg="add mod">
          <ac:chgData name="Dũng Trần Tiến" userId="0f951d12180a4b0b" providerId="LiveId" clId="{9E72420B-34BB-4CD5-AEA2-0DAC95DE377D}" dt="2024-03-17T10:53:28.009" v="1294" actId="1076"/>
          <ac:cxnSpMkLst>
            <pc:docMk/>
            <pc:sldMk cId="4097536701" sldId="321"/>
            <ac:cxnSpMk id="47" creationId="{92DF323A-77B9-2DC7-AD4A-B9DEFC8169D3}"/>
          </ac:cxnSpMkLst>
        </pc:cxnChg>
        <pc:cxnChg chg="add mod">
          <ac:chgData name="Dũng Trần Tiến" userId="0f951d12180a4b0b" providerId="LiveId" clId="{9E72420B-34BB-4CD5-AEA2-0DAC95DE377D}" dt="2024-03-17T10:52:58.945" v="1289" actId="1036"/>
          <ac:cxnSpMkLst>
            <pc:docMk/>
            <pc:sldMk cId="4097536701" sldId="321"/>
            <ac:cxnSpMk id="50" creationId="{D39682A4-E85F-30C8-C12F-F85DD9E3F208}"/>
          </ac:cxnSpMkLst>
        </pc:cxnChg>
        <pc:cxnChg chg="add del mod">
          <ac:chgData name="Dũng Trần Tiến" userId="0f951d12180a4b0b" providerId="LiveId" clId="{9E72420B-34BB-4CD5-AEA2-0DAC95DE377D}" dt="2024-03-17T10:47:40.866" v="1191" actId="478"/>
          <ac:cxnSpMkLst>
            <pc:docMk/>
            <pc:sldMk cId="4097536701" sldId="321"/>
            <ac:cxnSpMk id="51" creationId="{F7B5D6A9-A4EF-70FC-FCBF-DF9412CB8355}"/>
          </ac:cxnSpMkLst>
        </pc:cxnChg>
        <pc:cxnChg chg="add del mod">
          <ac:chgData name="Dũng Trần Tiến" userId="0f951d12180a4b0b" providerId="LiveId" clId="{9E72420B-34BB-4CD5-AEA2-0DAC95DE377D}" dt="2024-03-17T10:47:42.030" v="1192" actId="478"/>
          <ac:cxnSpMkLst>
            <pc:docMk/>
            <pc:sldMk cId="4097536701" sldId="321"/>
            <ac:cxnSpMk id="52" creationId="{7C44BDCB-EFA4-5148-D21A-9B5C64905551}"/>
          </ac:cxnSpMkLst>
        </pc:cxnChg>
        <pc:cxnChg chg="add mod">
          <ac:chgData name="Dũng Trần Tiến" userId="0f951d12180a4b0b" providerId="LiveId" clId="{9E72420B-34BB-4CD5-AEA2-0DAC95DE377D}" dt="2024-03-17T10:53:26.550" v="1293" actId="1076"/>
          <ac:cxnSpMkLst>
            <pc:docMk/>
            <pc:sldMk cId="4097536701" sldId="321"/>
            <ac:cxnSpMk id="54" creationId="{E74FE132-CDB5-B9C5-1E61-65F10C168308}"/>
          </ac:cxnSpMkLst>
        </pc:cxnChg>
        <pc:cxnChg chg="add mod">
          <ac:chgData name="Dũng Trần Tiến" userId="0f951d12180a4b0b" providerId="LiveId" clId="{9E72420B-34BB-4CD5-AEA2-0DAC95DE377D}" dt="2024-03-17T10:53:37.203" v="1295" actId="1076"/>
          <ac:cxnSpMkLst>
            <pc:docMk/>
            <pc:sldMk cId="4097536701" sldId="321"/>
            <ac:cxnSpMk id="57" creationId="{E8BA6C10-7CA9-15BF-A64B-E3A779B7A6CD}"/>
          </ac:cxnSpMkLst>
        </pc:cxnChg>
      </pc:sldChg>
      <pc:sldChg chg="addSp delSp modSp add mod modTransition">
        <pc:chgData name="Dũng Trần Tiến" userId="0f951d12180a4b0b" providerId="LiveId" clId="{9E72420B-34BB-4CD5-AEA2-0DAC95DE377D}" dt="2024-03-17T12:29:13.838" v="4947"/>
        <pc:sldMkLst>
          <pc:docMk/>
          <pc:sldMk cId="1105640081" sldId="322"/>
        </pc:sldMkLst>
        <pc:spChg chg="add mod">
          <ac:chgData name="Dũng Trần Tiến" userId="0f951d12180a4b0b" providerId="LiveId" clId="{9E72420B-34BB-4CD5-AEA2-0DAC95DE377D}" dt="2024-03-17T11:03:28.250" v="2259" actId="1076"/>
          <ac:spMkLst>
            <pc:docMk/>
            <pc:sldMk cId="1105640081" sldId="322"/>
            <ac:spMk id="3" creationId="{24CBDF38-3EA5-0055-F6FA-9DD3F2B2D68F}"/>
          </ac:spMkLst>
        </pc:spChg>
        <pc:spChg chg="add del mod">
          <ac:chgData name="Dũng Trần Tiến" userId="0f951d12180a4b0b" providerId="LiveId" clId="{9E72420B-34BB-4CD5-AEA2-0DAC95DE377D}" dt="2024-03-17T10:58:02.259" v="1666" actId="478"/>
          <ac:spMkLst>
            <pc:docMk/>
            <pc:sldMk cId="1105640081" sldId="322"/>
            <ac:spMk id="5" creationId="{C6F3183B-5544-F37E-9945-C17BDB1B71CA}"/>
          </ac:spMkLst>
        </pc:spChg>
        <pc:spChg chg="add del mod">
          <ac:chgData name="Dũng Trần Tiến" userId="0f951d12180a4b0b" providerId="LiveId" clId="{9E72420B-34BB-4CD5-AEA2-0DAC95DE377D}" dt="2024-03-17T10:58:02.259" v="1666" actId="478"/>
          <ac:spMkLst>
            <pc:docMk/>
            <pc:sldMk cId="1105640081" sldId="322"/>
            <ac:spMk id="7" creationId="{23BFFD1D-E2B6-071E-ADA5-5BF723B04186}"/>
          </ac:spMkLst>
        </pc:spChg>
        <pc:spChg chg="add mod">
          <ac:chgData name="Dũng Trần Tiến" userId="0f951d12180a4b0b" providerId="LiveId" clId="{9E72420B-34BB-4CD5-AEA2-0DAC95DE377D}" dt="2024-03-17T11:03:31.262" v="2260" actId="1076"/>
          <ac:spMkLst>
            <pc:docMk/>
            <pc:sldMk cId="1105640081" sldId="322"/>
            <ac:spMk id="8" creationId="{63D7CF1C-CFE0-1F94-E878-505DD258A723}"/>
          </ac:spMkLst>
        </pc:spChg>
        <pc:spChg chg="add mod">
          <ac:chgData name="Dũng Trần Tiến" userId="0f951d12180a4b0b" providerId="LiveId" clId="{9E72420B-34BB-4CD5-AEA2-0DAC95DE377D}" dt="2024-03-17T11:03:35.635" v="2261" actId="1076"/>
          <ac:spMkLst>
            <pc:docMk/>
            <pc:sldMk cId="1105640081" sldId="322"/>
            <ac:spMk id="9" creationId="{CCB6C478-33BA-319A-3AD8-58865C8E50D1}"/>
          </ac:spMkLst>
        </pc:spChg>
        <pc:spChg chg="add mod ord">
          <ac:chgData name="Dũng Trần Tiến" userId="0f951d12180a4b0b" providerId="LiveId" clId="{9E72420B-34BB-4CD5-AEA2-0DAC95DE377D}" dt="2024-03-17T11:04:20.499" v="2281" actId="1038"/>
          <ac:spMkLst>
            <pc:docMk/>
            <pc:sldMk cId="1105640081" sldId="322"/>
            <ac:spMk id="10" creationId="{A6D323B1-55D3-740C-774E-1A1D7661760F}"/>
          </ac:spMkLst>
        </pc:spChg>
        <pc:spChg chg="add del mod">
          <ac:chgData name="Dũng Trần Tiến" userId="0f951d12180a4b0b" providerId="LiveId" clId="{9E72420B-34BB-4CD5-AEA2-0DAC95DE377D}" dt="2024-03-17T11:04:04.762" v="2274" actId="478"/>
          <ac:spMkLst>
            <pc:docMk/>
            <pc:sldMk cId="1105640081" sldId="322"/>
            <ac:spMk id="11" creationId="{45C5866A-5724-BC26-5DD8-1A07427C1CE1}"/>
          </ac:spMkLst>
        </pc:spChg>
        <pc:spChg chg="add mod ord">
          <ac:chgData name="Dũng Trần Tiến" userId="0f951d12180a4b0b" providerId="LiveId" clId="{9E72420B-34BB-4CD5-AEA2-0DAC95DE377D}" dt="2024-03-17T11:04:25.438" v="2282" actId="167"/>
          <ac:spMkLst>
            <pc:docMk/>
            <pc:sldMk cId="1105640081" sldId="322"/>
            <ac:spMk id="12" creationId="{F9D3D6B9-292F-0D94-7230-BE7036A0E648}"/>
          </ac:spMkLst>
        </pc:spChg>
        <pc:spChg chg="add mod">
          <ac:chgData name="Dũng Trần Tiến" userId="0f951d12180a4b0b" providerId="LiveId" clId="{9E72420B-34BB-4CD5-AEA2-0DAC95DE377D}" dt="2024-03-17T11:06:38.628" v="2622"/>
          <ac:spMkLst>
            <pc:docMk/>
            <pc:sldMk cId="1105640081" sldId="322"/>
            <ac:spMk id="13" creationId="{FBD992B2-B563-EB6B-2CD5-E653068EEED1}"/>
          </ac:spMkLst>
        </pc:spChg>
        <pc:spChg chg="add mod">
          <ac:chgData name="Dũng Trần Tiến" userId="0f951d12180a4b0b" providerId="LiveId" clId="{9E72420B-34BB-4CD5-AEA2-0DAC95DE377D}" dt="2024-03-17T11:06:38.628" v="2622"/>
          <ac:spMkLst>
            <pc:docMk/>
            <pc:sldMk cId="1105640081" sldId="322"/>
            <ac:spMk id="14" creationId="{F7225E26-46CB-635F-82C1-01F1E12DDB75}"/>
          </ac:spMkLst>
        </pc:spChg>
        <pc:spChg chg="add mod">
          <ac:chgData name="Dũng Trần Tiến" userId="0f951d12180a4b0b" providerId="LiveId" clId="{9E72420B-34BB-4CD5-AEA2-0DAC95DE377D}" dt="2024-03-17T11:06:38.628" v="2622"/>
          <ac:spMkLst>
            <pc:docMk/>
            <pc:sldMk cId="1105640081" sldId="322"/>
            <ac:spMk id="15" creationId="{E5710FC3-430A-A98D-751E-3343B0C2CC5E}"/>
          </ac:spMkLst>
        </pc:spChg>
        <pc:spChg chg="add mod">
          <ac:chgData name="Dũng Trần Tiến" userId="0f951d12180a4b0b" providerId="LiveId" clId="{9E72420B-34BB-4CD5-AEA2-0DAC95DE377D}" dt="2024-03-17T11:06:38.628" v="2622"/>
          <ac:spMkLst>
            <pc:docMk/>
            <pc:sldMk cId="1105640081" sldId="322"/>
            <ac:spMk id="16" creationId="{0305F3F6-A000-D45C-C5C0-296B4D32B2CE}"/>
          </ac:spMkLst>
        </pc:spChg>
        <pc:spChg chg="add mod">
          <ac:chgData name="Dũng Trần Tiến" userId="0f951d12180a4b0b" providerId="LiveId" clId="{9E72420B-34BB-4CD5-AEA2-0DAC95DE377D}" dt="2024-03-17T11:06:38.628" v="2622"/>
          <ac:spMkLst>
            <pc:docMk/>
            <pc:sldMk cId="1105640081" sldId="322"/>
            <ac:spMk id="17" creationId="{08B649EA-3DCE-7C93-0056-7BF0CA5A4E2E}"/>
          </ac:spMkLst>
        </pc:spChg>
        <pc:spChg chg="del mod">
          <ac:chgData name="Dũng Trần Tiến" userId="0f951d12180a4b0b" providerId="LiveId" clId="{9E72420B-34BB-4CD5-AEA2-0DAC95DE377D}" dt="2024-03-17T10:56:27.606" v="1431" actId="478"/>
          <ac:spMkLst>
            <pc:docMk/>
            <pc:sldMk cId="1105640081" sldId="322"/>
            <ac:spMk id="798" creationId="{00000000-0000-0000-0000-000000000000}"/>
          </ac:spMkLst>
        </pc:spChg>
        <pc:spChg chg="mod">
          <ac:chgData name="Dũng Trần Tiến" userId="0f951d12180a4b0b" providerId="LiveId" clId="{9E72420B-34BB-4CD5-AEA2-0DAC95DE377D}" dt="2024-03-17T12:25:25.198" v="4906" actId="1076"/>
          <ac:spMkLst>
            <pc:docMk/>
            <pc:sldMk cId="1105640081" sldId="322"/>
            <ac:spMk id="799" creationId="{00000000-0000-0000-0000-000000000000}"/>
          </ac:spMkLst>
        </pc:spChg>
        <pc:spChg chg="del">
          <ac:chgData name="Dũng Trần Tiến" userId="0f951d12180a4b0b" providerId="LiveId" clId="{9E72420B-34BB-4CD5-AEA2-0DAC95DE377D}" dt="2024-03-17T10:57:11.205" v="1647" actId="478"/>
          <ac:spMkLst>
            <pc:docMk/>
            <pc:sldMk cId="1105640081" sldId="322"/>
            <ac:spMk id="800" creationId="{00000000-0000-0000-0000-000000000000}"/>
          </ac:spMkLst>
        </pc:spChg>
        <pc:spChg chg="del">
          <ac:chgData name="Dũng Trần Tiến" userId="0f951d12180a4b0b" providerId="LiveId" clId="{9E72420B-34BB-4CD5-AEA2-0DAC95DE377D}" dt="2024-03-17T10:58:00.014" v="1665" actId="478"/>
          <ac:spMkLst>
            <pc:docMk/>
            <pc:sldMk cId="1105640081" sldId="322"/>
            <ac:spMk id="801" creationId="{00000000-0000-0000-0000-000000000000}"/>
          </ac:spMkLst>
        </pc:spChg>
        <pc:spChg chg="del">
          <ac:chgData name="Dũng Trần Tiến" userId="0f951d12180a4b0b" providerId="LiveId" clId="{9E72420B-34BB-4CD5-AEA2-0DAC95DE377D}" dt="2024-03-17T10:58:00.014" v="1665" actId="478"/>
          <ac:spMkLst>
            <pc:docMk/>
            <pc:sldMk cId="1105640081" sldId="322"/>
            <ac:spMk id="802" creationId="{00000000-0000-0000-0000-000000000000}"/>
          </ac:spMkLst>
        </pc:spChg>
        <pc:spChg chg="del mod">
          <ac:chgData name="Dũng Trần Tiến" userId="0f951d12180a4b0b" providerId="LiveId" clId="{9E72420B-34BB-4CD5-AEA2-0DAC95DE377D}" dt="2024-03-17T10:58:03.039" v="1667" actId="478"/>
          <ac:spMkLst>
            <pc:docMk/>
            <pc:sldMk cId="1105640081" sldId="322"/>
            <ac:spMk id="803" creationId="{00000000-0000-0000-0000-000000000000}"/>
          </ac:spMkLst>
        </pc:spChg>
        <pc:spChg chg="del">
          <ac:chgData name="Dũng Trần Tiến" userId="0f951d12180a4b0b" providerId="LiveId" clId="{9E72420B-34BB-4CD5-AEA2-0DAC95DE377D}" dt="2024-03-17T10:58:02.259" v="1666" actId="478"/>
          <ac:spMkLst>
            <pc:docMk/>
            <pc:sldMk cId="1105640081" sldId="322"/>
            <ac:spMk id="804" creationId="{00000000-0000-0000-0000-000000000000}"/>
          </ac:spMkLst>
        </pc:spChg>
        <pc:grpChg chg="del">
          <ac:chgData name="Dũng Trần Tiến" userId="0f951d12180a4b0b" providerId="LiveId" clId="{9E72420B-34BB-4CD5-AEA2-0DAC95DE377D}" dt="2024-03-17T10:58:03.592" v="1668" actId="478"/>
          <ac:grpSpMkLst>
            <pc:docMk/>
            <pc:sldMk cId="1105640081" sldId="322"/>
            <ac:grpSpMk id="805" creationId="{00000000-0000-0000-0000-000000000000}"/>
          </ac:grpSpMkLst>
        </pc:grpChg>
        <pc:grpChg chg="del">
          <ac:chgData name="Dũng Trần Tiến" userId="0f951d12180a4b0b" providerId="LiveId" clId="{9E72420B-34BB-4CD5-AEA2-0DAC95DE377D}" dt="2024-03-17T10:57:58.499" v="1664" actId="478"/>
          <ac:grpSpMkLst>
            <pc:docMk/>
            <pc:sldMk cId="1105640081" sldId="322"/>
            <ac:grpSpMk id="811" creationId="{00000000-0000-0000-0000-000000000000}"/>
          </ac:grpSpMkLst>
        </pc:grpChg>
      </pc:sldChg>
      <pc:sldChg chg="new del">
        <pc:chgData name="Dũng Trần Tiến" userId="0f951d12180a4b0b" providerId="LiveId" clId="{9E72420B-34BB-4CD5-AEA2-0DAC95DE377D}" dt="2024-03-17T10:55:58.545" v="1379" actId="680"/>
        <pc:sldMkLst>
          <pc:docMk/>
          <pc:sldMk cId="1666439253" sldId="322"/>
        </pc:sldMkLst>
      </pc:sldChg>
      <pc:sldChg chg="new del">
        <pc:chgData name="Dũng Trần Tiến" userId="0f951d12180a4b0b" providerId="LiveId" clId="{9E72420B-34BB-4CD5-AEA2-0DAC95DE377D}" dt="2024-03-17T10:54:43.476" v="1311" actId="47"/>
        <pc:sldMkLst>
          <pc:docMk/>
          <pc:sldMk cId="2652695871" sldId="322"/>
        </pc:sldMkLst>
      </pc:sldChg>
      <pc:sldChg chg="addSp delSp modSp add mod modTransition">
        <pc:chgData name="Dũng Trần Tiến" userId="0f951d12180a4b0b" providerId="LiveId" clId="{9E72420B-34BB-4CD5-AEA2-0DAC95DE377D}" dt="2024-03-17T12:29:13.838" v="4947"/>
        <pc:sldMkLst>
          <pc:docMk/>
          <pc:sldMk cId="3255293805" sldId="323"/>
        </pc:sldMkLst>
        <pc:spChg chg="del mod">
          <ac:chgData name="Dũng Trần Tiến" userId="0f951d12180a4b0b" providerId="LiveId" clId="{9E72420B-34BB-4CD5-AEA2-0DAC95DE377D}" dt="2024-03-17T11:06:43.462" v="2623" actId="478"/>
          <ac:spMkLst>
            <pc:docMk/>
            <pc:sldMk cId="3255293805" sldId="323"/>
            <ac:spMk id="3" creationId="{24CBDF38-3EA5-0055-F6FA-9DD3F2B2D68F}"/>
          </ac:spMkLst>
        </pc:spChg>
        <pc:spChg chg="add del mod">
          <ac:chgData name="Dũng Trần Tiến" userId="0f951d12180a4b0b" providerId="LiveId" clId="{9E72420B-34BB-4CD5-AEA2-0DAC95DE377D}" dt="2024-03-17T11:06:46.387" v="2625" actId="478"/>
          <ac:spMkLst>
            <pc:docMk/>
            <pc:sldMk cId="3255293805" sldId="323"/>
            <ac:spMk id="4" creationId="{A9ACF3BF-AD94-1449-C1F7-280B0A59E7FD}"/>
          </ac:spMkLst>
        </pc:spChg>
        <pc:spChg chg="add del mod">
          <ac:chgData name="Dũng Trần Tiến" userId="0f951d12180a4b0b" providerId="LiveId" clId="{9E72420B-34BB-4CD5-AEA2-0DAC95DE377D}" dt="2024-03-17T11:08:22.956" v="2963" actId="478"/>
          <ac:spMkLst>
            <pc:docMk/>
            <pc:sldMk cId="3255293805" sldId="323"/>
            <ac:spMk id="5" creationId="{8D5D79C6-8F3E-E855-E9C6-099E3D15D466}"/>
          </ac:spMkLst>
        </pc:spChg>
        <pc:spChg chg="add del mod">
          <ac:chgData name="Dũng Trần Tiến" userId="0f951d12180a4b0b" providerId="LiveId" clId="{9E72420B-34BB-4CD5-AEA2-0DAC95DE377D}" dt="2024-03-17T11:08:24.709" v="2965" actId="478"/>
          <ac:spMkLst>
            <pc:docMk/>
            <pc:sldMk cId="3255293805" sldId="323"/>
            <ac:spMk id="6" creationId="{54F46A4C-3C48-A4BA-073D-3EC34476A9D7}"/>
          </ac:spMkLst>
        </pc:spChg>
        <pc:spChg chg="add mod">
          <ac:chgData name="Dũng Trần Tiến" userId="0f951d12180a4b0b" providerId="LiveId" clId="{9E72420B-34BB-4CD5-AEA2-0DAC95DE377D}" dt="2024-03-17T11:19:59.395" v="3462" actId="113"/>
          <ac:spMkLst>
            <pc:docMk/>
            <pc:sldMk cId="3255293805" sldId="323"/>
            <ac:spMk id="7" creationId="{5D554423-F147-EFCC-58CC-29D994831EF4}"/>
          </ac:spMkLst>
        </pc:spChg>
        <pc:spChg chg="del">
          <ac:chgData name="Dũng Trần Tiến" userId="0f951d12180a4b0b" providerId="LiveId" clId="{9E72420B-34BB-4CD5-AEA2-0DAC95DE377D}" dt="2024-03-17T11:05:57.663" v="2486" actId="478"/>
          <ac:spMkLst>
            <pc:docMk/>
            <pc:sldMk cId="3255293805" sldId="323"/>
            <ac:spMk id="8" creationId="{63D7CF1C-CFE0-1F94-E878-505DD258A723}"/>
          </ac:spMkLst>
        </pc:spChg>
        <pc:spChg chg="del">
          <ac:chgData name="Dũng Trần Tiến" userId="0f951d12180a4b0b" providerId="LiveId" clId="{9E72420B-34BB-4CD5-AEA2-0DAC95DE377D}" dt="2024-03-17T11:05:56.329" v="2484" actId="478"/>
          <ac:spMkLst>
            <pc:docMk/>
            <pc:sldMk cId="3255293805" sldId="323"/>
            <ac:spMk id="9" creationId="{CCB6C478-33BA-319A-3AD8-58865C8E50D1}"/>
          </ac:spMkLst>
        </pc:spChg>
        <pc:spChg chg="del">
          <ac:chgData name="Dũng Trần Tiến" userId="0f951d12180a4b0b" providerId="LiveId" clId="{9E72420B-34BB-4CD5-AEA2-0DAC95DE377D}" dt="2024-03-17T11:05:58.533" v="2487" actId="478"/>
          <ac:spMkLst>
            <pc:docMk/>
            <pc:sldMk cId="3255293805" sldId="323"/>
            <ac:spMk id="10" creationId="{A6D323B1-55D3-740C-774E-1A1D7661760F}"/>
          </ac:spMkLst>
        </pc:spChg>
        <pc:spChg chg="add mod">
          <ac:chgData name="Dũng Trần Tiến" userId="0f951d12180a4b0b" providerId="LiveId" clId="{9E72420B-34BB-4CD5-AEA2-0DAC95DE377D}" dt="2024-03-17T11:19:59.395" v="3462" actId="113"/>
          <ac:spMkLst>
            <pc:docMk/>
            <pc:sldMk cId="3255293805" sldId="323"/>
            <ac:spMk id="11" creationId="{8346B978-A4CB-A590-D03C-19F2A2F34CA8}"/>
          </ac:spMkLst>
        </pc:spChg>
        <pc:spChg chg="del">
          <ac:chgData name="Dũng Trần Tiến" userId="0f951d12180a4b0b" providerId="LiveId" clId="{9E72420B-34BB-4CD5-AEA2-0DAC95DE377D}" dt="2024-03-17T11:05:57.023" v="2485" actId="478"/>
          <ac:spMkLst>
            <pc:docMk/>
            <pc:sldMk cId="3255293805" sldId="323"/>
            <ac:spMk id="12" creationId="{F9D3D6B9-292F-0D94-7230-BE7036A0E648}"/>
          </ac:spMkLst>
        </pc:spChg>
        <pc:spChg chg="add del mod">
          <ac:chgData name="Dũng Trần Tiến" userId="0f951d12180a4b0b" providerId="LiveId" clId="{9E72420B-34BB-4CD5-AEA2-0DAC95DE377D}" dt="2024-03-17T11:08:23.727" v="2964" actId="478"/>
          <ac:spMkLst>
            <pc:docMk/>
            <pc:sldMk cId="3255293805" sldId="323"/>
            <ac:spMk id="13" creationId="{F68C1732-A3F9-1E82-A682-C06E82B653B9}"/>
          </ac:spMkLst>
        </pc:spChg>
        <pc:spChg chg="add mod">
          <ac:chgData name="Dũng Trần Tiến" userId="0f951d12180a4b0b" providerId="LiveId" clId="{9E72420B-34BB-4CD5-AEA2-0DAC95DE377D}" dt="2024-03-17T11:19:59.395" v="3462" actId="113"/>
          <ac:spMkLst>
            <pc:docMk/>
            <pc:sldMk cId="3255293805" sldId="323"/>
            <ac:spMk id="14" creationId="{C03B8B43-C58F-D261-B683-221781C37E66}"/>
          </ac:spMkLst>
        </pc:spChg>
        <pc:spChg chg="mod">
          <ac:chgData name="Dũng Trần Tiến" userId="0f951d12180a4b0b" providerId="LiveId" clId="{9E72420B-34BB-4CD5-AEA2-0DAC95DE377D}" dt="2024-03-17T11:05:45.761" v="2483" actId="20577"/>
          <ac:spMkLst>
            <pc:docMk/>
            <pc:sldMk cId="3255293805" sldId="323"/>
            <ac:spMk id="799" creationId="{00000000-0000-0000-0000-000000000000}"/>
          </ac:spMkLst>
        </pc:spChg>
      </pc:sldChg>
      <pc:sldChg chg="delSp modSp add mod modTransition">
        <pc:chgData name="Dũng Trần Tiến" userId="0f951d12180a4b0b" providerId="LiveId" clId="{9E72420B-34BB-4CD5-AEA2-0DAC95DE377D}" dt="2024-03-17T12:29:13.838" v="4947"/>
        <pc:sldMkLst>
          <pc:docMk/>
          <pc:sldMk cId="1401914119" sldId="324"/>
        </pc:sldMkLst>
        <pc:spChg chg="mod">
          <ac:chgData name="Dũng Trần Tiến" userId="0f951d12180a4b0b" providerId="LiveId" clId="{9E72420B-34BB-4CD5-AEA2-0DAC95DE377D}" dt="2024-03-17T11:22:08.252" v="3719" actId="20577"/>
          <ac:spMkLst>
            <pc:docMk/>
            <pc:sldMk cId="1401914119" sldId="324"/>
            <ac:spMk id="7" creationId="{5D554423-F147-EFCC-58CC-29D994831EF4}"/>
          </ac:spMkLst>
        </pc:spChg>
        <pc:spChg chg="del">
          <ac:chgData name="Dũng Trần Tiến" userId="0f951d12180a4b0b" providerId="LiveId" clId="{9E72420B-34BB-4CD5-AEA2-0DAC95DE377D}" dt="2024-03-17T11:22:36.890" v="3720" actId="478"/>
          <ac:spMkLst>
            <pc:docMk/>
            <pc:sldMk cId="1401914119" sldId="324"/>
            <ac:spMk id="11" creationId="{8346B978-A4CB-A590-D03C-19F2A2F34CA8}"/>
          </ac:spMkLst>
        </pc:spChg>
        <pc:spChg chg="del">
          <ac:chgData name="Dũng Trần Tiến" userId="0f951d12180a4b0b" providerId="LiveId" clId="{9E72420B-34BB-4CD5-AEA2-0DAC95DE377D}" dt="2024-03-17T11:20:40.650" v="3463" actId="478"/>
          <ac:spMkLst>
            <pc:docMk/>
            <pc:sldMk cId="1401914119" sldId="324"/>
            <ac:spMk id="14" creationId="{C03B8B43-C58F-D261-B683-221781C37E66}"/>
          </ac:spMkLst>
        </pc:spChg>
        <pc:spChg chg="mod">
          <ac:chgData name="Dũng Trần Tiến" userId="0f951d12180a4b0b" providerId="LiveId" clId="{9E72420B-34BB-4CD5-AEA2-0DAC95DE377D}" dt="2024-03-17T11:19:37.252" v="3461" actId="14100"/>
          <ac:spMkLst>
            <pc:docMk/>
            <pc:sldMk cId="1401914119" sldId="324"/>
            <ac:spMk id="799" creationId="{00000000-0000-0000-0000-000000000000}"/>
          </ac:spMkLst>
        </pc:spChg>
      </pc:sldChg>
      <pc:sldChg chg="addSp delSp modSp new mod modTransition delAnim modAnim">
        <pc:chgData name="Dũng Trần Tiến" userId="0f951d12180a4b0b" providerId="LiveId" clId="{9E72420B-34BB-4CD5-AEA2-0DAC95DE377D}" dt="2024-03-17T12:29:13.838" v="4947"/>
        <pc:sldMkLst>
          <pc:docMk/>
          <pc:sldMk cId="1496651601" sldId="325"/>
        </pc:sldMkLst>
        <pc:spChg chg="del">
          <ac:chgData name="Dũng Trần Tiến" userId="0f951d12180a4b0b" providerId="LiveId" clId="{9E72420B-34BB-4CD5-AEA2-0DAC95DE377D}" dt="2024-03-17T11:32:47.816" v="3810" actId="478"/>
          <ac:spMkLst>
            <pc:docMk/>
            <pc:sldMk cId="1496651601" sldId="325"/>
            <ac:spMk id="2" creationId="{8AC8AE4A-B228-DFAD-F3B8-48F68C0615D1}"/>
          </ac:spMkLst>
        </pc:spChg>
        <pc:spChg chg="del">
          <ac:chgData name="Dũng Trần Tiến" userId="0f951d12180a4b0b" providerId="LiveId" clId="{9E72420B-34BB-4CD5-AEA2-0DAC95DE377D}" dt="2024-03-17T11:32:47.816" v="3810" actId="478"/>
          <ac:spMkLst>
            <pc:docMk/>
            <pc:sldMk cId="1496651601" sldId="325"/>
            <ac:spMk id="3" creationId="{377C9E21-E71F-D2F8-0E2A-418F714A20AA}"/>
          </ac:spMkLst>
        </pc:spChg>
        <pc:spChg chg="del">
          <ac:chgData name="Dũng Trần Tiến" userId="0f951d12180a4b0b" providerId="LiveId" clId="{9E72420B-34BB-4CD5-AEA2-0DAC95DE377D}" dt="2024-03-17T11:32:47.816" v="3810" actId="478"/>
          <ac:spMkLst>
            <pc:docMk/>
            <pc:sldMk cId="1496651601" sldId="325"/>
            <ac:spMk id="4" creationId="{5C70CFF7-CF07-BB8B-3E61-EEB6F0CCB468}"/>
          </ac:spMkLst>
        </pc:spChg>
        <pc:spChg chg="del">
          <ac:chgData name="Dũng Trần Tiến" userId="0f951d12180a4b0b" providerId="LiveId" clId="{9E72420B-34BB-4CD5-AEA2-0DAC95DE377D}" dt="2024-03-17T11:32:47.816" v="3810" actId="478"/>
          <ac:spMkLst>
            <pc:docMk/>
            <pc:sldMk cId="1496651601" sldId="325"/>
            <ac:spMk id="5" creationId="{01100C5F-057A-EFB8-4838-2ED408AF37BC}"/>
          </ac:spMkLst>
        </pc:spChg>
        <pc:spChg chg="del">
          <ac:chgData name="Dũng Trần Tiến" userId="0f951d12180a4b0b" providerId="LiveId" clId="{9E72420B-34BB-4CD5-AEA2-0DAC95DE377D}" dt="2024-03-17T11:32:50.501" v="3811" actId="478"/>
          <ac:spMkLst>
            <pc:docMk/>
            <pc:sldMk cId="1496651601" sldId="325"/>
            <ac:spMk id="6" creationId="{3ED33E4F-494D-833D-AB96-DFE451561E33}"/>
          </ac:spMkLst>
        </pc:spChg>
        <pc:spChg chg="add del mod">
          <ac:chgData name="Dũng Trần Tiến" userId="0f951d12180a4b0b" providerId="LiveId" clId="{9E72420B-34BB-4CD5-AEA2-0DAC95DE377D}" dt="2024-03-17T11:32:47.816" v="3810" actId="478"/>
          <ac:spMkLst>
            <pc:docMk/>
            <pc:sldMk cId="1496651601" sldId="325"/>
            <ac:spMk id="7" creationId="{1288EF70-C1B5-3999-98CA-0D6711210254}"/>
          </ac:spMkLst>
        </pc:spChg>
        <pc:spChg chg="add mod">
          <ac:chgData name="Dũng Trần Tiến" userId="0f951d12180a4b0b" providerId="LiveId" clId="{9E72420B-34BB-4CD5-AEA2-0DAC95DE377D}" dt="2024-03-17T11:32:51.399" v="3812"/>
          <ac:spMkLst>
            <pc:docMk/>
            <pc:sldMk cId="1496651601" sldId="325"/>
            <ac:spMk id="8" creationId="{DDE5607B-7B88-0798-4877-52C359B37FB9}"/>
          </ac:spMkLst>
        </pc:spChg>
        <pc:spChg chg="add del mod">
          <ac:chgData name="Dũng Trần Tiến" userId="0f951d12180a4b0b" providerId="LiveId" clId="{9E72420B-34BB-4CD5-AEA2-0DAC95DE377D}" dt="2024-03-17T11:41:39.405" v="3967" actId="478"/>
          <ac:spMkLst>
            <pc:docMk/>
            <pc:sldMk cId="1496651601" sldId="325"/>
            <ac:spMk id="9" creationId="{7949AA00-7998-7186-90D2-481E64E3E163}"/>
          </ac:spMkLst>
        </pc:spChg>
        <pc:spChg chg="add del mod">
          <ac:chgData name="Dũng Trần Tiến" userId="0f951d12180a4b0b" providerId="LiveId" clId="{9E72420B-34BB-4CD5-AEA2-0DAC95DE377D}" dt="2024-03-17T11:41:39.405" v="3967" actId="478"/>
          <ac:spMkLst>
            <pc:docMk/>
            <pc:sldMk cId="1496651601" sldId="325"/>
            <ac:spMk id="10" creationId="{9FD75CAD-2CBA-5CBD-0EF2-D3D8289E7641}"/>
          </ac:spMkLst>
        </pc:spChg>
        <pc:spChg chg="add del mod">
          <ac:chgData name="Dũng Trần Tiến" userId="0f951d12180a4b0b" providerId="LiveId" clId="{9E72420B-34BB-4CD5-AEA2-0DAC95DE377D}" dt="2024-03-17T11:41:42.588" v="3970" actId="478"/>
          <ac:spMkLst>
            <pc:docMk/>
            <pc:sldMk cId="1496651601" sldId="325"/>
            <ac:spMk id="15" creationId="{18327941-DC6A-E43B-BE15-10AAC5293967}"/>
          </ac:spMkLst>
        </pc:spChg>
        <pc:spChg chg="add del mod">
          <ac:chgData name="Dũng Trần Tiến" userId="0f951d12180a4b0b" providerId="LiveId" clId="{9E72420B-34BB-4CD5-AEA2-0DAC95DE377D}" dt="2024-03-17T11:41:39.405" v="3967" actId="478"/>
          <ac:spMkLst>
            <pc:docMk/>
            <pc:sldMk cId="1496651601" sldId="325"/>
            <ac:spMk id="16" creationId="{D59A444E-4DFE-A63F-B2BD-0763BB7F621D}"/>
          </ac:spMkLst>
        </pc:spChg>
        <pc:spChg chg="add del mod">
          <ac:chgData name="Dũng Trần Tiến" userId="0f951d12180a4b0b" providerId="LiveId" clId="{9E72420B-34BB-4CD5-AEA2-0DAC95DE377D}" dt="2024-03-17T11:41:47.226" v="3971" actId="478"/>
          <ac:spMkLst>
            <pc:docMk/>
            <pc:sldMk cId="1496651601" sldId="325"/>
            <ac:spMk id="23" creationId="{24876A48-C85E-DCD7-5E74-0D202D4B07DE}"/>
          </ac:spMkLst>
        </pc:spChg>
        <pc:spChg chg="add mod">
          <ac:chgData name="Dũng Trần Tiến" userId="0f951d12180a4b0b" providerId="LiveId" clId="{9E72420B-34BB-4CD5-AEA2-0DAC95DE377D}" dt="2024-03-17T11:42:34.914" v="4072" actId="1076"/>
          <ac:spMkLst>
            <pc:docMk/>
            <pc:sldMk cId="1496651601" sldId="325"/>
            <ac:spMk id="24" creationId="{12E042C0-C557-64D2-8E6D-4904DCB3941D}"/>
          </ac:spMkLst>
        </pc:spChg>
        <pc:spChg chg="add mod">
          <ac:chgData name="Dũng Trần Tiến" userId="0f951d12180a4b0b" providerId="LiveId" clId="{9E72420B-34BB-4CD5-AEA2-0DAC95DE377D}" dt="2024-03-17T11:42:34.914" v="4072" actId="1076"/>
          <ac:spMkLst>
            <pc:docMk/>
            <pc:sldMk cId="1496651601" sldId="325"/>
            <ac:spMk id="29" creationId="{103ED392-C6E7-623C-D762-DD763D9D1CE3}"/>
          </ac:spMkLst>
        </pc:spChg>
        <pc:spChg chg="add mod">
          <ac:chgData name="Dũng Trần Tiến" userId="0f951d12180a4b0b" providerId="LiveId" clId="{9E72420B-34BB-4CD5-AEA2-0DAC95DE377D}" dt="2024-03-17T11:42:34.914" v="4072" actId="1076"/>
          <ac:spMkLst>
            <pc:docMk/>
            <pc:sldMk cId="1496651601" sldId="325"/>
            <ac:spMk id="30" creationId="{92E22511-66F2-B268-CF76-46121EBE3E05}"/>
          </ac:spMkLst>
        </pc:spChg>
        <pc:spChg chg="add del mod">
          <ac:chgData name="Dũng Trần Tiến" userId="0f951d12180a4b0b" providerId="LiveId" clId="{9E72420B-34BB-4CD5-AEA2-0DAC95DE377D}" dt="2024-03-17T11:37:34.666" v="3842" actId="478"/>
          <ac:spMkLst>
            <pc:docMk/>
            <pc:sldMk cId="1496651601" sldId="325"/>
            <ac:spMk id="32" creationId="{45B6267A-E932-34E3-03FF-E7B8A9BC7D88}"/>
          </ac:spMkLst>
        </pc:spChg>
        <pc:spChg chg="add mod">
          <ac:chgData name="Dũng Trần Tiến" userId="0f951d12180a4b0b" providerId="LiveId" clId="{9E72420B-34BB-4CD5-AEA2-0DAC95DE377D}" dt="2024-03-17T11:44:28.966" v="4091" actId="1076"/>
          <ac:spMkLst>
            <pc:docMk/>
            <pc:sldMk cId="1496651601" sldId="325"/>
            <ac:spMk id="33" creationId="{E8DBE5A4-EA82-858B-8BCF-ECCFBAC31EE1}"/>
          </ac:spMkLst>
        </pc:spChg>
        <pc:spChg chg="add mod">
          <ac:chgData name="Dũng Trần Tiến" userId="0f951d12180a4b0b" providerId="LiveId" clId="{9E72420B-34BB-4CD5-AEA2-0DAC95DE377D}" dt="2024-03-17T11:40:56.033" v="3938" actId="571"/>
          <ac:spMkLst>
            <pc:docMk/>
            <pc:sldMk cId="1496651601" sldId="325"/>
            <ac:spMk id="118" creationId="{F9B569DC-80DF-BA7B-4C1C-E44D2E2622B4}"/>
          </ac:spMkLst>
        </pc:spChg>
        <pc:spChg chg="add mod">
          <ac:chgData name="Dũng Trần Tiến" userId="0f951d12180a4b0b" providerId="LiveId" clId="{9E72420B-34BB-4CD5-AEA2-0DAC95DE377D}" dt="2024-03-17T11:40:56.033" v="3938" actId="571"/>
          <ac:spMkLst>
            <pc:docMk/>
            <pc:sldMk cId="1496651601" sldId="325"/>
            <ac:spMk id="119" creationId="{8BE48D44-0D36-8DC0-B4EA-AE894D99C415}"/>
          </ac:spMkLst>
        </pc:spChg>
        <pc:spChg chg="add mod">
          <ac:chgData name="Dũng Trần Tiến" userId="0f951d12180a4b0b" providerId="LiveId" clId="{9E72420B-34BB-4CD5-AEA2-0DAC95DE377D}" dt="2024-03-17T11:40:56.033" v="3938" actId="571"/>
          <ac:spMkLst>
            <pc:docMk/>
            <pc:sldMk cId="1496651601" sldId="325"/>
            <ac:spMk id="120" creationId="{9F7E4131-B2E5-494D-1CEB-AC7794462A57}"/>
          </ac:spMkLst>
        </pc:spChg>
        <pc:spChg chg="add mod">
          <ac:chgData name="Dũng Trần Tiến" userId="0f951d12180a4b0b" providerId="LiveId" clId="{9E72420B-34BB-4CD5-AEA2-0DAC95DE377D}" dt="2024-03-17T11:40:56.033" v="3938" actId="571"/>
          <ac:spMkLst>
            <pc:docMk/>
            <pc:sldMk cId="1496651601" sldId="325"/>
            <ac:spMk id="121" creationId="{45208B95-B626-4E55-EDDE-E39D9551175C}"/>
          </ac:spMkLst>
        </pc:spChg>
        <pc:spChg chg="add mod">
          <ac:chgData name="Dũng Trần Tiến" userId="0f951d12180a4b0b" providerId="LiveId" clId="{9E72420B-34BB-4CD5-AEA2-0DAC95DE377D}" dt="2024-03-17T11:40:56.033" v="3938" actId="571"/>
          <ac:spMkLst>
            <pc:docMk/>
            <pc:sldMk cId="1496651601" sldId="325"/>
            <ac:spMk id="122" creationId="{E674F572-3E27-DABC-F4C0-28588144AA54}"/>
          </ac:spMkLst>
        </pc:spChg>
        <pc:spChg chg="add mod">
          <ac:chgData name="Dũng Trần Tiến" userId="0f951d12180a4b0b" providerId="LiveId" clId="{9E72420B-34BB-4CD5-AEA2-0DAC95DE377D}" dt="2024-03-17T11:40:56.033" v="3938" actId="571"/>
          <ac:spMkLst>
            <pc:docMk/>
            <pc:sldMk cId="1496651601" sldId="325"/>
            <ac:spMk id="123" creationId="{1FCA368B-9E20-7F23-9E25-5C40055F38F9}"/>
          </ac:spMkLst>
        </pc:spChg>
        <pc:spChg chg="add mod">
          <ac:chgData name="Dũng Trần Tiến" userId="0f951d12180a4b0b" providerId="LiveId" clId="{9E72420B-34BB-4CD5-AEA2-0DAC95DE377D}" dt="2024-03-17T11:40:56.033" v="3938" actId="571"/>
          <ac:spMkLst>
            <pc:docMk/>
            <pc:sldMk cId="1496651601" sldId="325"/>
            <ac:spMk id="124" creationId="{6F2B982A-4CBB-23B3-DD94-8F914BDD55B2}"/>
          </ac:spMkLst>
        </pc:spChg>
        <pc:spChg chg="add del">
          <ac:chgData name="Dũng Trần Tiến" userId="0f951d12180a4b0b" providerId="LiveId" clId="{9E72420B-34BB-4CD5-AEA2-0DAC95DE377D}" dt="2024-03-17T11:43:13.323" v="4075" actId="11529"/>
          <ac:spMkLst>
            <pc:docMk/>
            <pc:sldMk cId="1496651601" sldId="325"/>
            <ac:spMk id="138" creationId="{9DB8B7B1-F313-48B1-A292-6BE6D87A0A85}"/>
          </ac:spMkLst>
        </pc:spChg>
        <pc:spChg chg="add mod">
          <ac:chgData name="Dũng Trần Tiến" userId="0f951d12180a4b0b" providerId="LiveId" clId="{9E72420B-34BB-4CD5-AEA2-0DAC95DE377D}" dt="2024-03-17T11:44:26.866" v="4090" actId="1076"/>
          <ac:spMkLst>
            <pc:docMk/>
            <pc:sldMk cId="1496651601" sldId="325"/>
            <ac:spMk id="139" creationId="{F376FEDF-1317-AA8E-FC25-46C2C82F94E2}"/>
          </ac:spMkLst>
        </pc:spChg>
        <pc:cxnChg chg="add del mod">
          <ac:chgData name="Dũng Trần Tiến" userId="0f951d12180a4b0b" providerId="LiveId" clId="{9E72420B-34BB-4CD5-AEA2-0DAC95DE377D}" dt="2024-03-17T11:36:59.775" v="3831" actId="478"/>
          <ac:cxnSpMkLst>
            <pc:docMk/>
            <pc:sldMk cId="1496651601" sldId="325"/>
            <ac:cxnSpMk id="11" creationId="{5FC2F779-E356-338E-1234-EAB5B4247209}"/>
          </ac:cxnSpMkLst>
        </pc:cxnChg>
        <pc:cxnChg chg="add del mod">
          <ac:chgData name="Dũng Trần Tiến" userId="0f951d12180a4b0b" providerId="LiveId" clId="{9E72420B-34BB-4CD5-AEA2-0DAC95DE377D}" dt="2024-03-17T11:36:59.775" v="3831" actId="478"/>
          <ac:cxnSpMkLst>
            <pc:docMk/>
            <pc:sldMk cId="1496651601" sldId="325"/>
            <ac:cxnSpMk id="12" creationId="{DB8C6EDA-3075-69E5-1035-B92E37A96E87}"/>
          </ac:cxnSpMkLst>
        </pc:cxnChg>
        <pc:cxnChg chg="add del mod">
          <ac:chgData name="Dũng Trần Tiến" userId="0f951d12180a4b0b" providerId="LiveId" clId="{9E72420B-34BB-4CD5-AEA2-0DAC95DE377D}" dt="2024-03-17T11:36:59.775" v="3831" actId="478"/>
          <ac:cxnSpMkLst>
            <pc:docMk/>
            <pc:sldMk cId="1496651601" sldId="325"/>
            <ac:cxnSpMk id="13" creationId="{0F2F510D-025E-3B89-1731-AD220DA760BF}"/>
          </ac:cxnSpMkLst>
        </pc:cxnChg>
        <pc:cxnChg chg="add del mod">
          <ac:chgData name="Dũng Trần Tiến" userId="0f951d12180a4b0b" providerId="LiveId" clId="{9E72420B-34BB-4CD5-AEA2-0DAC95DE377D}" dt="2024-03-17T11:36:59.775" v="3831" actId="478"/>
          <ac:cxnSpMkLst>
            <pc:docMk/>
            <pc:sldMk cId="1496651601" sldId="325"/>
            <ac:cxnSpMk id="14" creationId="{48A15320-CBA6-6B08-2C87-1A3693097E94}"/>
          </ac:cxnSpMkLst>
        </pc:cxnChg>
        <pc:cxnChg chg="add del mod">
          <ac:chgData name="Dũng Trần Tiến" userId="0f951d12180a4b0b" providerId="LiveId" clId="{9E72420B-34BB-4CD5-AEA2-0DAC95DE377D}" dt="2024-03-17T11:36:57.314" v="3830" actId="478"/>
          <ac:cxnSpMkLst>
            <pc:docMk/>
            <pc:sldMk cId="1496651601" sldId="325"/>
            <ac:cxnSpMk id="17" creationId="{459F91FF-9E9E-1B72-74A8-1274804A5156}"/>
          </ac:cxnSpMkLst>
        </pc:cxnChg>
        <pc:cxnChg chg="add del mod">
          <ac:chgData name="Dũng Trần Tiến" userId="0f951d12180a4b0b" providerId="LiveId" clId="{9E72420B-34BB-4CD5-AEA2-0DAC95DE377D}" dt="2024-03-17T11:36:57.314" v="3830" actId="478"/>
          <ac:cxnSpMkLst>
            <pc:docMk/>
            <pc:sldMk cId="1496651601" sldId="325"/>
            <ac:cxnSpMk id="18" creationId="{C70DAD67-6DEB-C048-C2BA-A508785AA530}"/>
          </ac:cxnSpMkLst>
        </pc:cxnChg>
        <pc:cxnChg chg="add del mod">
          <ac:chgData name="Dũng Trần Tiến" userId="0f951d12180a4b0b" providerId="LiveId" clId="{9E72420B-34BB-4CD5-AEA2-0DAC95DE377D}" dt="2024-03-17T11:36:57.314" v="3830" actId="478"/>
          <ac:cxnSpMkLst>
            <pc:docMk/>
            <pc:sldMk cId="1496651601" sldId="325"/>
            <ac:cxnSpMk id="19" creationId="{D185FEFF-B787-E770-E609-FCC4EA136589}"/>
          </ac:cxnSpMkLst>
        </pc:cxnChg>
        <pc:cxnChg chg="add del mod">
          <ac:chgData name="Dũng Trần Tiến" userId="0f951d12180a4b0b" providerId="LiveId" clId="{9E72420B-34BB-4CD5-AEA2-0DAC95DE377D}" dt="2024-03-17T11:36:57.314" v="3830" actId="478"/>
          <ac:cxnSpMkLst>
            <pc:docMk/>
            <pc:sldMk cId="1496651601" sldId="325"/>
            <ac:cxnSpMk id="20" creationId="{91374055-7A69-F9CB-78EA-34B6F0A6D5C8}"/>
          </ac:cxnSpMkLst>
        </pc:cxnChg>
        <pc:cxnChg chg="add del mod">
          <ac:chgData name="Dũng Trần Tiến" userId="0f951d12180a4b0b" providerId="LiveId" clId="{9E72420B-34BB-4CD5-AEA2-0DAC95DE377D}" dt="2024-03-17T11:41:39.405" v="3967" actId="478"/>
          <ac:cxnSpMkLst>
            <pc:docMk/>
            <pc:sldMk cId="1496651601" sldId="325"/>
            <ac:cxnSpMk id="21" creationId="{22724EEC-AF25-4909-B617-DE90C27757B6}"/>
          </ac:cxnSpMkLst>
        </pc:cxnChg>
        <pc:cxnChg chg="add del mod">
          <ac:chgData name="Dũng Trần Tiến" userId="0f951d12180a4b0b" providerId="LiveId" clId="{9E72420B-34BB-4CD5-AEA2-0DAC95DE377D}" dt="2024-03-17T11:41:39.405" v="3967" actId="478"/>
          <ac:cxnSpMkLst>
            <pc:docMk/>
            <pc:sldMk cId="1496651601" sldId="325"/>
            <ac:cxnSpMk id="22" creationId="{270A5487-2068-02F4-A88F-7AB47A625628}"/>
          </ac:cxnSpMkLst>
        </pc:cxnChg>
        <pc:cxnChg chg="add del mod">
          <ac:chgData name="Dũng Trần Tiến" userId="0f951d12180a4b0b" providerId="LiveId" clId="{9E72420B-34BB-4CD5-AEA2-0DAC95DE377D}" dt="2024-03-17T11:41:47.226" v="3971" actId="478"/>
          <ac:cxnSpMkLst>
            <pc:docMk/>
            <pc:sldMk cId="1496651601" sldId="325"/>
            <ac:cxnSpMk id="25" creationId="{FEFE4014-8E78-F194-A1FC-9E580E4A3730}"/>
          </ac:cxnSpMkLst>
        </pc:cxnChg>
        <pc:cxnChg chg="add del mod">
          <ac:chgData name="Dũng Trần Tiến" userId="0f951d12180a4b0b" providerId="LiveId" clId="{9E72420B-34BB-4CD5-AEA2-0DAC95DE377D}" dt="2024-03-17T11:41:40.873" v="3968" actId="478"/>
          <ac:cxnSpMkLst>
            <pc:docMk/>
            <pc:sldMk cId="1496651601" sldId="325"/>
            <ac:cxnSpMk id="26" creationId="{5ADCC167-2FF6-298C-6FC3-FC598C7E2F97}"/>
          </ac:cxnSpMkLst>
        </pc:cxnChg>
        <pc:cxnChg chg="add del mod">
          <ac:chgData name="Dũng Trần Tiến" userId="0f951d12180a4b0b" providerId="LiveId" clId="{9E72420B-34BB-4CD5-AEA2-0DAC95DE377D}" dt="2024-03-17T11:41:41.561" v="3969" actId="478"/>
          <ac:cxnSpMkLst>
            <pc:docMk/>
            <pc:sldMk cId="1496651601" sldId="325"/>
            <ac:cxnSpMk id="27" creationId="{3932A9A0-8A6E-B0C8-C24C-1F4167D817A2}"/>
          </ac:cxnSpMkLst>
        </pc:cxnChg>
        <pc:cxnChg chg="add mod">
          <ac:chgData name="Dũng Trần Tiến" userId="0f951d12180a4b0b" providerId="LiveId" clId="{9E72420B-34BB-4CD5-AEA2-0DAC95DE377D}" dt="2024-03-17T11:42:34.914" v="4072" actId="1076"/>
          <ac:cxnSpMkLst>
            <pc:docMk/>
            <pc:sldMk cId="1496651601" sldId="325"/>
            <ac:cxnSpMk id="28" creationId="{C27D415D-8953-BC35-480B-02A63C11398D}"/>
          </ac:cxnSpMkLst>
        </pc:cxnChg>
        <pc:cxnChg chg="add mod">
          <ac:chgData name="Dũng Trần Tiến" userId="0f951d12180a4b0b" providerId="LiveId" clId="{9E72420B-34BB-4CD5-AEA2-0DAC95DE377D}" dt="2024-03-17T11:42:34.914" v="4072" actId="1076"/>
          <ac:cxnSpMkLst>
            <pc:docMk/>
            <pc:sldMk cId="1496651601" sldId="325"/>
            <ac:cxnSpMk id="31" creationId="{C1F5B692-622A-4A3F-7A0D-CA5894362240}"/>
          </ac:cxnSpMkLst>
        </pc:cxnChg>
      </pc:sldChg>
      <pc:sldChg chg="addSp delSp modSp new del mod">
        <pc:chgData name="Dũng Trần Tiến" userId="0f951d12180a4b0b" providerId="LiveId" clId="{9E72420B-34BB-4CD5-AEA2-0DAC95DE377D}" dt="2024-03-17T11:23:13.847" v="3722" actId="27022"/>
        <pc:sldMkLst>
          <pc:docMk/>
          <pc:sldMk cId="1733067275" sldId="325"/>
        </pc:sldMkLst>
        <pc:graphicFrameChg chg="add del modGraphic">
          <ac:chgData name="Dũng Trần Tiến" userId="0f951d12180a4b0b" providerId="LiveId" clId="{9E72420B-34BB-4CD5-AEA2-0DAC95DE377D}" dt="2024-03-17T11:23:13.847" v="3722" actId="27022"/>
          <ac:graphicFrameMkLst>
            <pc:docMk/>
            <pc:sldMk cId="1733067275" sldId="325"/>
            <ac:graphicFrameMk id="3" creationId="{DA176AEF-2912-9497-91AA-1537C19AA437}"/>
          </ac:graphicFrameMkLst>
        </pc:graphicFrameChg>
      </pc:sldChg>
      <pc:sldChg chg="addSp delSp modSp add mod ord modTransition">
        <pc:chgData name="Dũng Trần Tiến" userId="0f951d12180a4b0b" providerId="LiveId" clId="{9E72420B-34BB-4CD5-AEA2-0DAC95DE377D}" dt="2024-03-17T13:03:06.961" v="5193" actId="20577"/>
        <pc:sldMkLst>
          <pc:docMk/>
          <pc:sldMk cId="0" sldId="326"/>
        </pc:sldMkLst>
        <pc:spChg chg="mod">
          <ac:chgData name="Dũng Trần Tiến" userId="0f951d12180a4b0b" providerId="LiveId" clId="{9E72420B-34BB-4CD5-AEA2-0DAC95DE377D}" dt="2024-03-17T12:47:37.512" v="5054"/>
          <ac:spMkLst>
            <pc:docMk/>
            <pc:sldMk cId="0" sldId="326"/>
            <ac:spMk id="3" creationId="{6E5596FE-4851-2887-EBAE-8EAD901D4165}"/>
          </ac:spMkLst>
        </pc:spChg>
        <pc:spChg chg="mod">
          <ac:chgData name="Dũng Trần Tiến" userId="0f951d12180a4b0b" providerId="LiveId" clId="{9E72420B-34BB-4CD5-AEA2-0DAC95DE377D}" dt="2024-03-17T12:47:37.512" v="5054"/>
          <ac:spMkLst>
            <pc:docMk/>
            <pc:sldMk cId="0" sldId="326"/>
            <ac:spMk id="4" creationId="{252BA77B-27A2-849E-F7A9-2EF2071E04E9}"/>
          </ac:spMkLst>
        </pc:spChg>
        <pc:spChg chg="mod">
          <ac:chgData name="Dũng Trần Tiến" userId="0f951d12180a4b0b" providerId="LiveId" clId="{9E72420B-34BB-4CD5-AEA2-0DAC95DE377D}" dt="2024-03-17T12:47:37.512" v="5054"/>
          <ac:spMkLst>
            <pc:docMk/>
            <pc:sldMk cId="0" sldId="326"/>
            <ac:spMk id="5" creationId="{62FB4F10-5865-E4C2-B22A-AB6536608511}"/>
          </ac:spMkLst>
        </pc:spChg>
        <pc:spChg chg="mod">
          <ac:chgData name="Dũng Trần Tiến" userId="0f951d12180a4b0b" providerId="LiveId" clId="{9E72420B-34BB-4CD5-AEA2-0DAC95DE377D}" dt="2024-03-17T12:47:37.512" v="5054"/>
          <ac:spMkLst>
            <pc:docMk/>
            <pc:sldMk cId="0" sldId="326"/>
            <ac:spMk id="6" creationId="{3161A8BA-9D54-DA16-B72A-50D58647F524}"/>
          </ac:spMkLst>
        </pc:spChg>
        <pc:spChg chg="mod">
          <ac:chgData name="Dũng Trần Tiến" userId="0f951d12180a4b0b" providerId="LiveId" clId="{9E72420B-34BB-4CD5-AEA2-0DAC95DE377D}" dt="2024-03-17T12:47:37.512" v="5054"/>
          <ac:spMkLst>
            <pc:docMk/>
            <pc:sldMk cId="0" sldId="326"/>
            <ac:spMk id="7" creationId="{67C3CFB5-7F20-E3B0-219F-5F155D2BFD83}"/>
          </ac:spMkLst>
        </pc:spChg>
        <pc:spChg chg="add mod">
          <ac:chgData name="Dũng Trần Tiến" userId="0f951d12180a4b0b" providerId="LiveId" clId="{9E72420B-34BB-4CD5-AEA2-0DAC95DE377D}" dt="2024-03-17T13:00:39.949" v="5105" actId="164"/>
          <ac:spMkLst>
            <pc:docMk/>
            <pc:sldMk cId="0" sldId="326"/>
            <ac:spMk id="11" creationId="{2DFD491E-7E90-F5AA-08BA-434F244AA30A}"/>
          </ac:spMkLst>
        </pc:spChg>
        <pc:spChg chg="add mod">
          <ac:chgData name="Dũng Trần Tiến" userId="0f951d12180a4b0b" providerId="LiveId" clId="{9E72420B-34BB-4CD5-AEA2-0DAC95DE377D}" dt="2024-03-17T13:00:39.949" v="5105" actId="164"/>
          <ac:spMkLst>
            <pc:docMk/>
            <pc:sldMk cId="0" sldId="326"/>
            <ac:spMk id="12" creationId="{0BB512F5-F43B-A2F8-BBCB-60B24B8A49CB}"/>
          </ac:spMkLst>
        </pc:spChg>
        <pc:spChg chg="mod">
          <ac:chgData name="Dũng Trần Tiến" userId="0f951d12180a4b0b" providerId="LiveId" clId="{9E72420B-34BB-4CD5-AEA2-0DAC95DE377D}" dt="2024-03-17T12:48:22.178" v="5075" actId="20577"/>
          <ac:spMkLst>
            <pc:docMk/>
            <pc:sldMk cId="0" sldId="326"/>
            <ac:spMk id="488" creationId="{00000000-0000-0000-0000-000000000000}"/>
          </ac:spMkLst>
        </pc:spChg>
        <pc:spChg chg="mod">
          <ac:chgData name="Dũng Trần Tiến" userId="0f951d12180a4b0b" providerId="LiveId" clId="{9E72420B-34BB-4CD5-AEA2-0DAC95DE377D}" dt="2024-03-17T13:03:06.961" v="5193" actId="20577"/>
          <ac:spMkLst>
            <pc:docMk/>
            <pc:sldMk cId="0" sldId="326"/>
            <ac:spMk id="489" creationId="{00000000-0000-0000-0000-000000000000}"/>
          </ac:spMkLst>
        </pc:spChg>
        <pc:grpChg chg="add mod">
          <ac:chgData name="Dũng Trần Tiến" userId="0f951d12180a4b0b" providerId="LiveId" clId="{9E72420B-34BB-4CD5-AEA2-0DAC95DE377D}" dt="2024-03-17T12:48:29.001" v="5076" actId="1076"/>
          <ac:grpSpMkLst>
            <pc:docMk/>
            <pc:sldMk cId="0" sldId="326"/>
            <ac:grpSpMk id="2" creationId="{3AAFEA36-3467-C5A7-8CE8-5107B11A4F42}"/>
          </ac:grpSpMkLst>
        </pc:grpChg>
        <pc:grpChg chg="add mod ord">
          <ac:chgData name="Dũng Trần Tiến" userId="0f951d12180a4b0b" providerId="LiveId" clId="{9E72420B-34BB-4CD5-AEA2-0DAC95DE377D}" dt="2024-03-17T13:00:43.584" v="5106" actId="171"/>
          <ac:grpSpMkLst>
            <pc:docMk/>
            <pc:sldMk cId="0" sldId="326"/>
            <ac:grpSpMk id="13" creationId="{768C6BC8-7FFA-C1A3-82D3-580C837092BA}"/>
          </ac:grpSpMkLst>
        </pc:grpChg>
        <pc:picChg chg="add del mod">
          <ac:chgData name="Dũng Trần Tiến" userId="0f951d12180a4b0b" providerId="LiveId" clId="{9E72420B-34BB-4CD5-AEA2-0DAC95DE377D}" dt="2024-03-17T12:48:48.135" v="5078" actId="21"/>
          <ac:picMkLst>
            <pc:docMk/>
            <pc:sldMk cId="0" sldId="326"/>
            <ac:picMk id="8" creationId="{FD4EED96-55FC-1769-1C50-A88D19EBE08E}"/>
          </ac:picMkLst>
        </pc:picChg>
        <pc:picChg chg="add mod">
          <ac:chgData name="Dũng Trần Tiến" userId="0f951d12180a4b0b" providerId="LiveId" clId="{9E72420B-34BB-4CD5-AEA2-0DAC95DE377D}" dt="2024-03-17T13:01:27.757" v="5113" actId="1076"/>
          <ac:picMkLst>
            <pc:docMk/>
            <pc:sldMk cId="0" sldId="326"/>
            <ac:picMk id="10" creationId="{408FB707-3C8B-E101-7B92-2D4C204E648D}"/>
          </ac:picMkLst>
        </pc:picChg>
      </pc:sldChg>
      <pc:sldChg chg="addSp delSp modSp add mod ord modTransition">
        <pc:chgData name="Dũng Trần Tiến" userId="0f951d12180a4b0b" providerId="LiveId" clId="{9E72420B-34BB-4CD5-AEA2-0DAC95DE377D}" dt="2024-03-17T12:29:13.838" v="4947"/>
        <pc:sldMkLst>
          <pc:docMk/>
          <pc:sldMk cId="0" sldId="327"/>
        </pc:sldMkLst>
        <pc:spChg chg="add del mod">
          <ac:chgData name="Dũng Trần Tiến" userId="0f951d12180a4b0b" providerId="LiveId" clId="{9E72420B-34BB-4CD5-AEA2-0DAC95DE377D}" dt="2024-03-17T11:54:49.198" v="4223" actId="478"/>
          <ac:spMkLst>
            <pc:docMk/>
            <pc:sldMk cId="0" sldId="327"/>
            <ac:spMk id="3" creationId="{196C2186-76C0-D770-3AEB-06C850AA506E}"/>
          </ac:spMkLst>
        </pc:spChg>
        <pc:spChg chg="add del mod">
          <ac:chgData name="Dũng Trần Tiến" userId="0f951d12180a4b0b" providerId="LiveId" clId="{9E72420B-34BB-4CD5-AEA2-0DAC95DE377D}" dt="2024-03-17T11:54:51.714" v="4224" actId="478"/>
          <ac:spMkLst>
            <pc:docMk/>
            <pc:sldMk cId="0" sldId="327"/>
            <ac:spMk id="5" creationId="{455A9963-A45C-331F-064D-4AED6F93ED3F}"/>
          </ac:spMkLst>
        </pc:spChg>
        <pc:spChg chg="add del mod">
          <ac:chgData name="Dũng Trần Tiến" userId="0f951d12180a4b0b" providerId="LiveId" clId="{9E72420B-34BB-4CD5-AEA2-0DAC95DE377D}" dt="2024-03-17T11:54:55.003" v="4226" actId="478"/>
          <ac:spMkLst>
            <pc:docMk/>
            <pc:sldMk cId="0" sldId="327"/>
            <ac:spMk id="7" creationId="{4F6EEB6C-7BF8-D691-22B4-C76B3B00FD82}"/>
          </ac:spMkLst>
        </pc:spChg>
        <pc:spChg chg="add del mod">
          <ac:chgData name="Dũng Trần Tiến" userId="0f951d12180a4b0b" providerId="LiveId" clId="{9E72420B-34BB-4CD5-AEA2-0DAC95DE377D}" dt="2024-03-17T11:54:55.003" v="4226" actId="478"/>
          <ac:spMkLst>
            <pc:docMk/>
            <pc:sldMk cId="0" sldId="327"/>
            <ac:spMk id="9" creationId="{644D8DF2-BB91-822C-7509-C09E93591D05}"/>
          </ac:spMkLst>
        </pc:spChg>
        <pc:spChg chg="add del mod">
          <ac:chgData name="Dũng Trần Tiến" userId="0f951d12180a4b0b" providerId="LiveId" clId="{9E72420B-34BB-4CD5-AEA2-0DAC95DE377D}" dt="2024-03-17T11:54:55.003" v="4226" actId="478"/>
          <ac:spMkLst>
            <pc:docMk/>
            <pc:sldMk cId="0" sldId="327"/>
            <ac:spMk id="11" creationId="{280FBA8E-4271-75AF-CB9C-7A5565A321FF}"/>
          </ac:spMkLst>
        </pc:spChg>
        <pc:spChg chg="add del mod">
          <ac:chgData name="Dũng Trần Tiến" userId="0f951d12180a4b0b" providerId="LiveId" clId="{9E72420B-34BB-4CD5-AEA2-0DAC95DE377D}" dt="2024-03-17T11:54:55.003" v="4226" actId="478"/>
          <ac:spMkLst>
            <pc:docMk/>
            <pc:sldMk cId="0" sldId="327"/>
            <ac:spMk id="13" creationId="{2F70A06B-1D25-A0E6-6BE6-654FBB3472AC}"/>
          </ac:spMkLst>
        </pc:spChg>
        <pc:spChg chg="add del mod">
          <ac:chgData name="Dũng Trần Tiến" userId="0f951d12180a4b0b" providerId="LiveId" clId="{9E72420B-34BB-4CD5-AEA2-0DAC95DE377D}" dt="2024-03-17T11:54:55.003" v="4226" actId="478"/>
          <ac:spMkLst>
            <pc:docMk/>
            <pc:sldMk cId="0" sldId="327"/>
            <ac:spMk id="15" creationId="{419485D9-D7BC-9558-82AF-F9A67540B96B}"/>
          </ac:spMkLst>
        </pc:spChg>
        <pc:spChg chg="add del mod">
          <ac:chgData name="Dũng Trần Tiến" userId="0f951d12180a4b0b" providerId="LiveId" clId="{9E72420B-34BB-4CD5-AEA2-0DAC95DE377D}" dt="2024-03-17T11:54:55.003" v="4226" actId="478"/>
          <ac:spMkLst>
            <pc:docMk/>
            <pc:sldMk cId="0" sldId="327"/>
            <ac:spMk id="17" creationId="{92512B85-04F7-6D81-8117-96A921701BF1}"/>
          </ac:spMkLst>
        </pc:spChg>
        <pc:spChg chg="add mod">
          <ac:chgData name="Dũng Trần Tiến" userId="0f951d12180a4b0b" providerId="LiveId" clId="{9E72420B-34BB-4CD5-AEA2-0DAC95DE377D}" dt="2024-03-17T12:00:20.693" v="4569" actId="20577"/>
          <ac:spMkLst>
            <pc:docMk/>
            <pc:sldMk cId="0" sldId="327"/>
            <ac:spMk id="18" creationId="{B3D82505-E207-6B61-4FA6-E334AAB312BB}"/>
          </ac:spMkLst>
        </pc:spChg>
        <pc:spChg chg="add mod">
          <ac:chgData name="Dũng Trần Tiến" userId="0f951d12180a4b0b" providerId="LiveId" clId="{9E72420B-34BB-4CD5-AEA2-0DAC95DE377D}" dt="2024-03-17T12:00:24.612" v="4572" actId="20577"/>
          <ac:spMkLst>
            <pc:docMk/>
            <pc:sldMk cId="0" sldId="327"/>
            <ac:spMk id="19" creationId="{0A136C02-7B7D-BBE8-6662-E7F91D9AD1B5}"/>
          </ac:spMkLst>
        </pc:spChg>
        <pc:spChg chg="add del mod">
          <ac:chgData name="Dũng Trần Tiến" userId="0f951d12180a4b0b" providerId="LiveId" clId="{9E72420B-34BB-4CD5-AEA2-0DAC95DE377D}" dt="2024-03-17T11:59:08.442" v="4414" actId="478"/>
          <ac:spMkLst>
            <pc:docMk/>
            <pc:sldMk cId="0" sldId="327"/>
            <ac:spMk id="20" creationId="{CAA934B2-E2DA-5485-E013-478D989CE479}"/>
          </ac:spMkLst>
        </pc:spChg>
        <pc:spChg chg="add mod">
          <ac:chgData name="Dũng Trần Tiến" userId="0f951d12180a4b0b" providerId="LiveId" clId="{9E72420B-34BB-4CD5-AEA2-0DAC95DE377D}" dt="2024-03-17T12:00:29.044" v="4577" actId="20577"/>
          <ac:spMkLst>
            <pc:docMk/>
            <pc:sldMk cId="0" sldId="327"/>
            <ac:spMk id="21" creationId="{ED5922B8-9A4B-202D-8DCA-1CF8B27952AE}"/>
          </ac:spMkLst>
        </pc:spChg>
        <pc:spChg chg="add mod">
          <ac:chgData name="Dũng Trần Tiến" userId="0f951d12180a4b0b" providerId="LiveId" clId="{9E72420B-34BB-4CD5-AEA2-0DAC95DE377D}" dt="2024-03-17T12:00:51.644" v="4580" actId="20577"/>
          <ac:spMkLst>
            <pc:docMk/>
            <pc:sldMk cId="0" sldId="327"/>
            <ac:spMk id="22" creationId="{BE9FB985-2597-E409-05B8-C87F48B107D7}"/>
          </ac:spMkLst>
        </pc:spChg>
        <pc:spChg chg="mod">
          <ac:chgData name="Dũng Trần Tiến" userId="0f951d12180a4b0b" providerId="LiveId" clId="{9E72420B-34BB-4CD5-AEA2-0DAC95DE377D}" dt="2024-03-17T11:56:09.687" v="4240" actId="1076"/>
          <ac:spMkLst>
            <pc:docMk/>
            <pc:sldMk cId="0" sldId="327"/>
            <ac:spMk id="501" creationId="{00000000-0000-0000-0000-000000000000}"/>
          </ac:spMkLst>
        </pc:spChg>
        <pc:spChg chg="mod">
          <ac:chgData name="Dũng Trần Tiến" userId="0f951d12180a4b0b" providerId="LiveId" clId="{9E72420B-34BB-4CD5-AEA2-0DAC95DE377D}" dt="2024-03-17T11:55:35.318" v="4234" actId="2711"/>
          <ac:spMkLst>
            <pc:docMk/>
            <pc:sldMk cId="0" sldId="327"/>
            <ac:spMk id="502" creationId="{00000000-0000-0000-0000-000000000000}"/>
          </ac:spMkLst>
        </pc:spChg>
        <pc:spChg chg="del">
          <ac:chgData name="Dũng Trần Tiến" userId="0f951d12180a4b0b" providerId="LiveId" clId="{9E72420B-34BB-4CD5-AEA2-0DAC95DE377D}" dt="2024-03-17T11:54:48.466" v="4222" actId="478"/>
          <ac:spMkLst>
            <pc:docMk/>
            <pc:sldMk cId="0" sldId="327"/>
            <ac:spMk id="503" creationId="{00000000-0000-0000-0000-000000000000}"/>
          </ac:spMkLst>
        </pc:spChg>
        <pc:spChg chg="mod">
          <ac:chgData name="Dũng Trần Tiến" userId="0f951d12180a4b0b" providerId="LiveId" clId="{9E72420B-34BB-4CD5-AEA2-0DAC95DE377D}" dt="2024-03-17T11:58:12.970" v="4368" actId="14100"/>
          <ac:spMkLst>
            <pc:docMk/>
            <pc:sldMk cId="0" sldId="327"/>
            <ac:spMk id="504" creationId="{00000000-0000-0000-0000-000000000000}"/>
          </ac:spMkLst>
        </pc:spChg>
        <pc:spChg chg="mod">
          <ac:chgData name="Dũng Trần Tiến" userId="0f951d12180a4b0b" providerId="LiveId" clId="{9E72420B-34BB-4CD5-AEA2-0DAC95DE377D}" dt="2024-03-17T11:56:09.687" v="4240" actId="1076"/>
          <ac:spMkLst>
            <pc:docMk/>
            <pc:sldMk cId="0" sldId="327"/>
            <ac:spMk id="505" creationId="{00000000-0000-0000-0000-000000000000}"/>
          </ac:spMkLst>
        </pc:spChg>
        <pc:spChg chg="mod">
          <ac:chgData name="Dũng Trần Tiến" userId="0f951d12180a4b0b" providerId="LiveId" clId="{9E72420B-34BB-4CD5-AEA2-0DAC95DE377D}" dt="2024-03-17T11:58:05.648" v="4366" actId="1076"/>
          <ac:spMkLst>
            <pc:docMk/>
            <pc:sldMk cId="0" sldId="327"/>
            <ac:spMk id="506" creationId="{00000000-0000-0000-0000-000000000000}"/>
          </ac:spMkLst>
        </pc:spChg>
        <pc:spChg chg="del">
          <ac:chgData name="Dũng Trần Tiến" userId="0f951d12180a4b0b" providerId="LiveId" clId="{9E72420B-34BB-4CD5-AEA2-0DAC95DE377D}" dt="2024-03-17T11:54:47.045" v="4221" actId="478"/>
          <ac:spMkLst>
            <pc:docMk/>
            <pc:sldMk cId="0" sldId="327"/>
            <ac:spMk id="507" creationId="{00000000-0000-0000-0000-000000000000}"/>
          </ac:spMkLst>
        </pc:spChg>
        <pc:spChg chg="mod">
          <ac:chgData name="Dũng Trần Tiến" userId="0f951d12180a4b0b" providerId="LiveId" clId="{9E72420B-34BB-4CD5-AEA2-0DAC95DE377D}" dt="2024-03-17T11:57:51.545" v="4362" actId="1076"/>
          <ac:spMkLst>
            <pc:docMk/>
            <pc:sldMk cId="0" sldId="327"/>
            <ac:spMk id="508" creationId="{00000000-0000-0000-0000-000000000000}"/>
          </ac:spMkLst>
        </pc:spChg>
        <pc:spChg chg="del">
          <ac:chgData name="Dũng Trần Tiến" userId="0f951d12180a4b0b" providerId="LiveId" clId="{9E72420B-34BB-4CD5-AEA2-0DAC95DE377D}" dt="2024-03-17T11:54:53.303" v="4225" actId="478"/>
          <ac:spMkLst>
            <pc:docMk/>
            <pc:sldMk cId="0" sldId="327"/>
            <ac:spMk id="509" creationId="{00000000-0000-0000-0000-000000000000}"/>
          </ac:spMkLst>
        </pc:spChg>
        <pc:spChg chg="del">
          <ac:chgData name="Dũng Trần Tiến" userId="0f951d12180a4b0b" providerId="LiveId" clId="{9E72420B-34BB-4CD5-AEA2-0DAC95DE377D}" dt="2024-03-17T11:54:53.303" v="4225" actId="478"/>
          <ac:spMkLst>
            <pc:docMk/>
            <pc:sldMk cId="0" sldId="327"/>
            <ac:spMk id="510" creationId="{00000000-0000-0000-0000-000000000000}"/>
          </ac:spMkLst>
        </pc:spChg>
        <pc:spChg chg="del">
          <ac:chgData name="Dũng Trần Tiến" userId="0f951d12180a4b0b" providerId="LiveId" clId="{9E72420B-34BB-4CD5-AEA2-0DAC95DE377D}" dt="2024-03-17T11:54:53.303" v="4225" actId="478"/>
          <ac:spMkLst>
            <pc:docMk/>
            <pc:sldMk cId="0" sldId="327"/>
            <ac:spMk id="511" creationId="{00000000-0000-0000-0000-000000000000}"/>
          </ac:spMkLst>
        </pc:spChg>
        <pc:spChg chg="del">
          <ac:chgData name="Dũng Trần Tiến" userId="0f951d12180a4b0b" providerId="LiveId" clId="{9E72420B-34BB-4CD5-AEA2-0DAC95DE377D}" dt="2024-03-17T11:54:53.303" v="4225" actId="478"/>
          <ac:spMkLst>
            <pc:docMk/>
            <pc:sldMk cId="0" sldId="327"/>
            <ac:spMk id="512" creationId="{00000000-0000-0000-0000-000000000000}"/>
          </ac:spMkLst>
        </pc:spChg>
        <pc:spChg chg="del">
          <ac:chgData name="Dũng Trần Tiến" userId="0f951d12180a4b0b" providerId="LiveId" clId="{9E72420B-34BB-4CD5-AEA2-0DAC95DE377D}" dt="2024-03-17T11:54:53.303" v="4225" actId="478"/>
          <ac:spMkLst>
            <pc:docMk/>
            <pc:sldMk cId="0" sldId="327"/>
            <ac:spMk id="513" creationId="{00000000-0000-0000-0000-000000000000}"/>
          </ac:spMkLst>
        </pc:spChg>
        <pc:spChg chg="del">
          <ac:chgData name="Dũng Trần Tiến" userId="0f951d12180a4b0b" providerId="LiveId" clId="{9E72420B-34BB-4CD5-AEA2-0DAC95DE377D}" dt="2024-03-17T11:54:53.303" v="4225" actId="478"/>
          <ac:spMkLst>
            <pc:docMk/>
            <pc:sldMk cId="0" sldId="327"/>
            <ac:spMk id="514" creationId="{00000000-0000-0000-0000-000000000000}"/>
          </ac:spMkLst>
        </pc:spChg>
        <pc:spChg chg="mod">
          <ac:chgData name="Dũng Trần Tiến" userId="0f951d12180a4b0b" providerId="LiveId" clId="{9E72420B-34BB-4CD5-AEA2-0DAC95DE377D}" dt="2024-03-17T11:57:51.545" v="4362" actId="1076"/>
          <ac:spMkLst>
            <pc:docMk/>
            <pc:sldMk cId="0" sldId="327"/>
            <ac:spMk id="515" creationId="{00000000-0000-0000-0000-000000000000}"/>
          </ac:spMkLst>
        </pc:spChg>
        <pc:spChg chg="del">
          <ac:chgData name="Dũng Trần Tiến" userId="0f951d12180a4b0b" providerId="LiveId" clId="{9E72420B-34BB-4CD5-AEA2-0DAC95DE377D}" dt="2024-03-17T11:54:53.303" v="4225" actId="478"/>
          <ac:spMkLst>
            <pc:docMk/>
            <pc:sldMk cId="0" sldId="327"/>
            <ac:spMk id="516" creationId="{00000000-0000-0000-0000-000000000000}"/>
          </ac:spMkLst>
        </pc:spChg>
        <pc:spChg chg="del">
          <ac:chgData name="Dũng Trần Tiến" userId="0f951d12180a4b0b" providerId="LiveId" clId="{9E72420B-34BB-4CD5-AEA2-0DAC95DE377D}" dt="2024-03-17T11:54:53.303" v="4225" actId="478"/>
          <ac:spMkLst>
            <pc:docMk/>
            <pc:sldMk cId="0" sldId="327"/>
            <ac:spMk id="517" creationId="{00000000-0000-0000-0000-000000000000}"/>
          </ac:spMkLst>
        </pc:spChg>
      </pc:sldChg>
      <pc:sldChg chg="add modTransition">
        <pc:chgData name="Dũng Trần Tiến" userId="0f951d12180a4b0b" providerId="LiveId" clId="{9E72420B-34BB-4CD5-AEA2-0DAC95DE377D}" dt="2024-03-17T12:29:13.838" v="4947"/>
        <pc:sldMkLst>
          <pc:docMk/>
          <pc:sldMk cId="0" sldId="328"/>
        </pc:sldMkLst>
      </pc:sldChg>
      <pc:sldChg chg="add del modTransition">
        <pc:chgData name="Dũng Trần Tiến" userId="0f951d12180a4b0b" providerId="LiveId" clId="{9E72420B-34BB-4CD5-AEA2-0DAC95DE377D}" dt="2024-03-17T12:04:21.561" v="4613" actId="47"/>
        <pc:sldMkLst>
          <pc:docMk/>
          <pc:sldMk cId="0" sldId="329"/>
        </pc:sldMkLst>
      </pc:sldChg>
      <pc:sldChg chg="modSp add mod modTransition">
        <pc:chgData name="Dũng Trần Tiến" userId="0f951d12180a4b0b" providerId="LiveId" clId="{9E72420B-34BB-4CD5-AEA2-0DAC95DE377D}" dt="2024-03-17T12:29:13.838" v="4947"/>
        <pc:sldMkLst>
          <pc:docMk/>
          <pc:sldMk cId="0" sldId="330"/>
        </pc:sldMkLst>
        <pc:spChg chg="mod">
          <ac:chgData name="Dũng Trần Tiến" userId="0f951d12180a4b0b" providerId="LiveId" clId="{9E72420B-34BB-4CD5-AEA2-0DAC95DE377D}" dt="2024-03-17T12:04:49.197" v="4614" actId="2711"/>
          <ac:spMkLst>
            <pc:docMk/>
            <pc:sldMk cId="0" sldId="330"/>
            <ac:spMk id="662" creationId="{00000000-0000-0000-0000-000000000000}"/>
          </ac:spMkLst>
        </pc:spChg>
        <pc:spChg chg="mod">
          <ac:chgData name="Dũng Trần Tiến" userId="0f951d12180a4b0b" providerId="LiveId" clId="{9E72420B-34BB-4CD5-AEA2-0DAC95DE377D}" dt="2024-03-17T12:04:49.197" v="4614" actId="2711"/>
          <ac:spMkLst>
            <pc:docMk/>
            <pc:sldMk cId="0" sldId="330"/>
            <ac:spMk id="663" creationId="{00000000-0000-0000-0000-000000000000}"/>
          </ac:spMkLst>
        </pc:spChg>
        <pc:spChg chg="mod">
          <ac:chgData name="Dũng Trần Tiến" userId="0f951d12180a4b0b" providerId="LiveId" clId="{9E72420B-34BB-4CD5-AEA2-0DAC95DE377D}" dt="2024-03-17T12:05:02.467" v="4615" actId="2711"/>
          <ac:spMkLst>
            <pc:docMk/>
            <pc:sldMk cId="0" sldId="330"/>
            <ac:spMk id="664" creationId="{00000000-0000-0000-0000-000000000000}"/>
          </ac:spMkLst>
        </pc:spChg>
        <pc:spChg chg="mod">
          <ac:chgData name="Dũng Trần Tiến" userId="0f951d12180a4b0b" providerId="LiveId" clId="{9E72420B-34BB-4CD5-AEA2-0DAC95DE377D}" dt="2024-03-17T12:05:09.536" v="4616" actId="1076"/>
          <ac:spMkLst>
            <pc:docMk/>
            <pc:sldMk cId="0" sldId="330"/>
            <ac:spMk id="665" creationId="{00000000-0000-0000-0000-000000000000}"/>
          </ac:spMkLst>
        </pc:spChg>
      </pc:sldChg>
      <pc:sldChg chg="modSp add mod modTransition">
        <pc:chgData name="Dũng Trần Tiến" userId="0f951d12180a4b0b" providerId="LiveId" clId="{9E72420B-34BB-4CD5-AEA2-0DAC95DE377D}" dt="2024-03-17T12:29:13.838" v="4947"/>
        <pc:sldMkLst>
          <pc:docMk/>
          <pc:sldMk cId="2819141299" sldId="331"/>
        </pc:sldMkLst>
        <pc:spChg chg="mod">
          <ac:chgData name="Dũng Trần Tiến" userId="0f951d12180a4b0b" providerId="LiveId" clId="{9E72420B-34BB-4CD5-AEA2-0DAC95DE377D}" dt="2024-03-17T12:06:14.033" v="4634" actId="1076"/>
          <ac:spMkLst>
            <pc:docMk/>
            <pc:sldMk cId="2819141299" sldId="331"/>
            <ac:spMk id="2" creationId="{77BD080D-C253-9924-EB09-802A1A50E0C2}"/>
          </ac:spMkLst>
        </pc:spChg>
        <pc:spChg chg="mod">
          <ac:chgData name="Dũng Trần Tiến" userId="0f951d12180a4b0b" providerId="LiveId" clId="{9E72420B-34BB-4CD5-AEA2-0DAC95DE377D}" dt="2024-03-17T12:05:17.226" v="4617" actId="2711"/>
          <ac:spMkLst>
            <pc:docMk/>
            <pc:sldMk cId="2819141299" sldId="331"/>
            <ac:spMk id="3" creationId="{69703B7B-DD5E-57AE-E99D-100B48FF563D}"/>
          </ac:spMkLst>
        </pc:spChg>
        <pc:picChg chg="mod">
          <ac:chgData name="Dũng Trần Tiến" userId="0f951d12180a4b0b" providerId="LiveId" clId="{9E72420B-34BB-4CD5-AEA2-0DAC95DE377D}" dt="2024-03-17T12:06:09.200" v="4633" actId="2085"/>
          <ac:picMkLst>
            <pc:docMk/>
            <pc:sldMk cId="2819141299" sldId="331"/>
            <ac:picMk id="2050" creationId="{6ADB38DB-280C-658E-B1C5-FCAE8C865044}"/>
          </ac:picMkLst>
        </pc:picChg>
      </pc:sldChg>
      <pc:sldChg chg="modSp add mod modTransition">
        <pc:chgData name="Dũng Trần Tiến" userId="0f951d12180a4b0b" providerId="LiveId" clId="{9E72420B-34BB-4CD5-AEA2-0DAC95DE377D}" dt="2024-03-17T12:29:13.838" v="4947"/>
        <pc:sldMkLst>
          <pc:docMk/>
          <pc:sldMk cId="1409543227" sldId="332"/>
        </pc:sldMkLst>
        <pc:spChg chg="mod">
          <ac:chgData name="Dũng Trần Tiến" userId="0f951d12180a4b0b" providerId="LiveId" clId="{9E72420B-34BB-4CD5-AEA2-0DAC95DE377D}" dt="2024-03-17T12:06:38.738" v="4640" actId="114"/>
          <ac:spMkLst>
            <pc:docMk/>
            <pc:sldMk cId="1409543227" sldId="332"/>
            <ac:spMk id="2" creationId="{77BD080D-C253-9924-EB09-802A1A50E0C2}"/>
          </ac:spMkLst>
        </pc:spChg>
        <pc:spChg chg="mod">
          <ac:chgData name="Dũng Trần Tiến" userId="0f951d12180a4b0b" providerId="LiveId" clId="{9E72420B-34BB-4CD5-AEA2-0DAC95DE377D}" dt="2024-03-17T12:06:31.218" v="4637" actId="403"/>
          <ac:spMkLst>
            <pc:docMk/>
            <pc:sldMk cId="1409543227" sldId="332"/>
            <ac:spMk id="3" creationId="{69703B7B-DD5E-57AE-E99D-100B48FF563D}"/>
          </ac:spMkLst>
        </pc:spChg>
      </pc:sldChg>
      <pc:sldChg chg="modSp add mod modTransition">
        <pc:chgData name="Dũng Trần Tiến" userId="0f951d12180a4b0b" providerId="LiveId" clId="{9E72420B-34BB-4CD5-AEA2-0DAC95DE377D}" dt="2024-03-17T12:29:13.838" v="4947"/>
        <pc:sldMkLst>
          <pc:docMk/>
          <pc:sldMk cId="1638513648" sldId="333"/>
        </pc:sldMkLst>
        <pc:spChg chg="mod">
          <ac:chgData name="Dũng Trần Tiến" userId="0f951d12180a4b0b" providerId="LiveId" clId="{9E72420B-34BB-4CD5-AEA2-0DAC95DE377D}" dt="2024-03-17T12:07:11.879" v="4645" actId="2711"/>
          <ac:spMkLst>
            <pc:docMk/>
            <pc:sldMk cId="1638513648" sldId="333"/>
            <ac:spMk id="3" creationId="{A3896471-BD9E-C0B9-8B0F-7F9AC88B354B}"/>
          </ac:spMkLst>
        </pc:spChg>
        <pc:spChg chg="mod">
          <ac:chgData name="Dũng Trần Tiến" userId="0f951d12180a4b0b" providerId="LiveId" clId="{9E72420B-34BB-4CD5-AEA2-0DAC95DE377D}" dt="2024-03-17T12:07:03.020" v="4643" actId="2711"/>
          <ac:spMkLst>
            <pc:docMk/>
            <pc:sldMk cId="1638513648" sldId="333"/>
            <ac:spMk id="10" creationId="{D2EA8797-B95A-770E-08CE-472181B66F38}"/>
          </ac:spMkLst>
        </pc:spChg>
        <pc:spChg chg="mod">
          <ac:chgData name="Dũng Trần Tiến" userId="0f951d12180a4b0b" providerId="LiveId" clId="{9E72420B-34BB-4CD5-AEA2-0DAC95DE377D}" dt="2024-03-17T12:07:22.962" v="4646" actId="1076"/>
          <ac:spMkLst>
            <pc:docMk/>
            <pc:sldMk cId="1638513648" sldId="333"/>
            <ac:spMk id="11" creationId="{D9E8B9AB-282F-757D-179B-57628E6E2296}"/>
          </ac:spMkLst>
        </pc:spChg>
        <pc:spChg chg="mod">
          <ac:chgData name="Dũng Trần Tiến" userId="0f951d12180a4b0b" providerId="LiveId" clId="{9E72420B-34BB-4CD5-AEA2-0DAC95DE377D}" dt="2024-03-17T12:07:28.257" v="4647" actId="1076"/>
          <ac:spMkLst>
            <pc:docMk/>
            <pc:sldMk cId="1638513648" sldId="333"/>
            <ac:spMk id="12" creationId="{6539A780-2806-861F-F354-DF78189FF6D8}"/>
          </ac:spMkLst>
        </pc:spChg>
        <pc:spChg chg="mod">
          <ac:chgData name="Dũng Trần Tiến" userId="0f951d12180a4b0b" providerId="LiveId" clId="{9E72420B-34BB-4CD5-AEA2-0DAC95DE377D}" dt="2024-03-17T12:07:31.604" v="4648" actId="1076"/>
          <ac:spMkLst>
            <pc:docMk/>
            <pc:sldMk cId="1638513648" sldId="333"/>
            <ac:spMk id="13" creationId="{EE78C64F-2E26-E462-C9FE-10F415CCFFBC}"/>
          </ac:spMkLst>
        </pc:spChg>
        <pc:spChg chg="mod">
          <ac:chgData name="Dũng Trần Tiến" userId="0f951d12180a4b0b" providerId="LiveId" clId="{9E72420B-34BB-4CD5-AEA2-0DAC95DE377D}" dt="2024-03-17T12:07:45.636" v="4652" actId="1076"/>
          <ac:spMkLst>
            <pc:docMk/>
            <pc:sldMk cId="1638513648" sldId="333"/>
            <ac:spMk id="16" creationId="{1DFA5693-A3C3-94A2-CF9F-A82BD8336F8D}"/>
          </ac:spMkLst>
        </pc:spChg>
        <pc:cxnChg chg="mod">
          <ac:chgData name="Dũng Trần Tiến" userId="0f951d12180a4b0b" providerId="LiveId" clId="{9E72420B-34BB-4CD5-AEA2-0DAC95DE377D}" dt="2024-03-17T12:07:45.636" v="4652" actId="1076"/>
          <ac:cxnSpMkLst>
            <pc:docMk/>
            <pc:sldMk cId="1638513648" sldId="333"/>
            <ac:cxnSpMk id="18" creationId="{DAE398BB-A8E8-1B1B-02EE-7D2302DE0861}"/>
          </ac:cxnSpMkLst>
        </pc:cxnChg>
        <pc:cxnChg chg="mod">
          <ac:chgData name="Dũng Trần Tiến" userId="0f951d12180a4b0b" providerId="LiveId" clId="{9E72420B-34BB-4CD5-AEA2-0DAC95DE377D}" dt="2024-03-17T12:07:45.636" v="4652" actId="1076"/>
          <ac:cxnSpMkLst>
            <pc:docMk/>
            <pc:sldMk cId="1638513648" sldId="333"/>
            <ac:cxnSpMk id="20" creationId="{46EA5A10-23D4-D26B-6EBB-1FEE353142EB}"/>
          </ac:cxnSpMkLst>
        </pc:cxnChg>
        <pc:cxnChg chg="mod">
          <ac:chgData name="Dũng Trần Tiến" userId="0f951d12180a4b0b" providerId="LiveId" clId="{9E72420B-34BB-4CD5-AEA2-0DAC95DE377D}" dt="2024-03-17T12:07:45.636" v="4652" actId="1076"/>
          <ac:cxnSpMkLst>
            <pc:docMk/>
            <pc:sldMk cId="1638513648" sldId="333"/>
            <ac:cxnSpMk id="23" creationId="{523427C2-1125-C135-6727-D31EF1B4D3F6}"/>
          </ac:cxnSpMkLst>
        </pc:cxnChg>
      </pc:sldChg>
      <pc:sldChg chg="modSp add mod modTransition">
        <pc:chgData name="Dũng Trần Tiến" userId="0f951d12180a4b0b" providerId="LiveId" clId="{9E72420B-34BB-4CD5-AEA2-0DAC95DE377D}" dt="2024-03-17T12:29:13.838" v="4947"/>
        <pc:sldMkLst>
          <pc:docMk/>
          <pc:sldMk cId="767326311" sldId="334"/>
        </pc:sldMkLst>
        <pc:spChg chg="mod">
          <ac:chgData name="Dũng Trần Tiến" userId="0f951d12180a4b0b" providerId="LiveId" clId="{9E72420B-34BB-4CD5-AEA2-0DAC95DE377D}" dt="2024-03-17T12:08:55.743" v="4684" actId="1076"/>
          <ac:spMkLst>
            <pc:docMk/>
            <pc:sldMk cId="767326311" sldId="334"/>
            <ac:spMk id="2" creationId="{031493BA-037B-D016-D224-AA6D7FB6E549}"/>
          </ac:spMkLst>
        </pc:spChg>
        <pc:spChg chg="mod">
          <ac:chgData name="Dũng Trần Tiến" userId="0f951d12180a4b0b" providerId="LiveId" clId="{9E72420B-34BB-4CD5-AEA2-0DAC95DE377D}" dt="2024-03-17T12:09:22.500" v="4690" actId="1076"/>
          <ac:spMkLst>
            <pc:docMk/>
            <pc:sldMk cId="767326311" sldId="334"/>
            <ac:spMk id="4" creationId="{F941889D-AA09-77A9-8421-B63B0C62C2D5}"/>
          </ac:spMkLst>
        </pc:spChg>
        <pc:spChg chg="mod">
          <ac:chgData name="Dũng Trần Tiến" userId="0f951d12180a4b0b" providerId="LiveId" clId="{9E72420B-34BB-4CD5-AEA2-0DAC95DE377D}" dt="2024-03-17T12:09:25.532" v="4691" actId="1076"/>
          <ac:spMkLst>
            <pc:docMk/>
            <pc:sldMk cId="767326311" sldId="334"/>
            <ac:spMk id="6" creationId="{185EFE62-6B1A-227E-6824-A5E4EE5B9B0A}"/>
          </ac:spMkLst>
        </pc:spChg>
        <pc:spChg chg="mod">
          <ac:chgData name="Dũng Trần Tiến" userId="0f951d12180a4b0b" providerId="LiveId" clId="{9E72420B-34BB-4CD5-AEA2-0DAC95DE377D}" dt="2024-03-17T12:09:04.493" v="4685" actId="2711"/>
          <ac:spMkLst>
            <pc:docMk/>
            <pc:sldMk cId="767326311" sldId="334"/>
            <ac:spMk id="7" creationId="{EF6B8447-ABE0-2BCF-FBB3-5EDA18DF51E5}"/>
          </ac:spMkLst>
        </pc:spChg>
        <pc:spChg chg="mod">
          <ac:chgData name="Dũng Trần Tiến" userId="0f951d12180a4b0b" providerId="LiveId" clId="{9E72420B-34BB-4CD5-AEA2-0DAC95DE377D}" dt="2024-03-17T12:09:04.493" v="4685" actId="2711"/>
          <ac:spMkLst>
            <pc:docMk/>
            <pc:sldMk cId="767326311" sldId="334"/>
            <ac:spMk id="8" creationId="{9048D744-8836-E809-C4EE-071D852BC0F9}"/>
          </ac:spMkLst>
        </pc:spChg>
        <pc:spChg chg="mod">
          <ac:chgData name="Dũng Trần Tiến" userId="0f951d12180a4b0b" providerId="LiveId" clId="{9E72420B-34BB-4CD5-AEA2-0DAC95DE377D}" dt="2024-03-17T12:09:04.493" v="4685" actId="2711"/>
          <ac:spMkLst>
            <pc:docMk/>
            <pc:sldMk cId="767326311" sldId="334"/>
            <ac:spMk id="9" creationId="{6EDD95C6-49D5-59B3-FCB9-1AE64782CFDF}"/>
          </ac:spMkLst>
        </pc:spChg>
      </pc:sldChg>
      <pc:sldChg chg="add modTransition">
        <pc:chgData name="Dũng Trần Tiến" userId="0f951d12180a4b0b" providerId="LiveId" clId="{9E72420B-34BB-4CD5-AEA2-0DAC95DE377D}" dt="2024-03-17T12:29:13.838" v="4947"/>
        <pc:sldMkLst>
          <pc:docMk/>
          <pc:sldMk cId="771783541" sldId="335"/>
        </pc:sldMkLst>
      </pc:sldChg>
      <pc:sldChg chg="add modTransition">
        <pc:chgData name="Dũng Trần Tiến" userId="0f951d12180a4b0b" providerId="LiveId" clId="{9E72420B-34BB-4CD5-AEA2-0DAC95DE377D}" dt="2024-03-17T12:29:13.838" v="4947"/>
        <pc:sldMkLst>
          <pc:docMk/>
          <pc:sldMk cId="3091002703" sldId="336"/>
        </pc:sldMkLst>
      </pc:sldChg>
      <pc:sldChg chg="modSp add mod modTransition">
        <pc:chgData name="Dũng Trần Tiến" userId="0f951d12180a4b0b" providerId="LiveId" clId="{9E72420B-34BB-4CD5-AEA2-0DAC95DE377D}" dt="2024-03-17T13:07:37.587" v="5197" actId="2711"/>
        <pc:sldMkLst>
          <pc:docMk/>
          <pc:sldMk cId="1799270814" sldId="337"/>
        </pc:sldMkLst>
        <pc:spChg chg="mod">
          <ac:chgData name="Dũng Trần Tiến" userId="0f951d12180a4b0b" providerId="LiveId" clId="{9E72420B-34BB-4CD5-AEA2-0DAC95DE377D}" dt="2024-03-17T13:07:30.998" v="5196" actId="2711"/>
          <ac:spMkLst>
            <pc:docMk/>
            <pc:sldMk cId="1799270814" sldId="337"/>
            <ac:spMk id="3" creationId="{8CD75B1C-0474-9C90-DC81-87718DD4D764}"/>
          </ac:spMkLst>
        </pc:spChg>
        <pc:spChg chg="mod">
          <ac:chgData name="Dũng Trần Tiến" userId="0f951d12180a4b0b" providerId="LiveId" clId="{9E72420B-34BB-4CD5-AEA2-0DAC95DE377D}" dt="2024-03-17T13:07:37.587" v="5197" actId="2711"/>
          <ac:spMkLst>
            <pc:docMk/>
            <pc:sldMk cId="1799270814" sldId="337"/>
            <ac:spMk id="6" creationId="{04CB9F3C-6A9A-FFB5-798F-348BE1568FF8}"/>
          </ac:spMkLst>
        </pc:spChg>
      </pc:sldChg>
      <pc:sldChg chg="modSp add mod modTransition">
        <pc:chgData name="Dũng Trần Tiến" userId="0f951d12180a4b0b" providerId="LiveId" clId="{9E72420B-34BB-4CD5-AEA2-0DAC95DE377D}" dt="2024-03-17T12:29:13.838" v="4947"/>
        <pc:sldMkLst>
          <pc:docMk/>
          <pc:sldMk cId="47355085" sldId="338"/>
        </pc:sldMkLst>
        <pc:spChg chg="mod">
          <ac:chgData name="Dũng Trần Tiến" userId="0f951d12180a4b0b" providerId="LiveId" clId="{9E72420B-34BB-4CD5-AEA2-0DAC95DE377D}" dt="2024-03-17T12:12:19.629" v="4730" actId="1076"/>
          <ac:spMkLst>
            <pc:docMk/>
            <pc:sldMk cId="47355085" sldId="338"/>
            <ac:spMk id="662" creationId="{00000000-0000-0000-0000-000000000000}"/>
          </ac:spMkLst>
        </pc:spChg>
        <pc:spChg chg="mod">
          <ac:chgData name="Dũng Trần Tiến" userId="0f951d12180a4b0b" providerId="LiveId" clId="{9E72420B-34BB-4CD5-AEA2-0DAC95DE377D}" dt="2024-03-17T12:12:19.629" v="4730" actId="1076"/>
          <ac:spMkLst>
            <pc:docMk/>
            <pc:sldMk cId="47355085" sldId="338"/>
            <ac:spMk id="663" creationId="{00000000-0000-0000-0000-000000000000}"/>
          </ac:spMkLst>
        </pc:spChg>
        <pc:spChg chg="mod">
          <ac:chgData name="Dũng Trần Tiến" userId="0f951d12180a4b0b" providerId="LiveId" clId="{9E72420B-34BB-4CD5-AEA2-0DAC95DE377D}" dt="2024-03-17T12:12:25.498" v="4731" actId="1076"/>
          <ac:spMkLst>
            <pc:docMk/>
            <pc:sldMk cId="47355085" sldId="338"/>
            <ac:spMk id="664" creationId="{00000000-0000-0000-0000-000000000000}"/>
          </ac:spMkLst>
        </pc:spChg>
        <pc:spChg chg="mod">
          <ac:chgData name="Dũng Trần Tiến" userId="0f951d12180a4b0b" providerId="LiveId" clId="{9E72420B-34BB-4CD5-AEA2-0DAC95DE377D}" dt="2024-03-17T12:19:21.277" v="4791" actId="207"/>
          <ac:spMkLst>
            <pc:docMk/>
            <pc:sldMk cId="47355085" sldId="338"/>
            <ac:spMk id="665" creationId="{00000000-0000-0000-0000-000000000000}"/>
          </ac:spMkLst>
        </pc:spChg>
        <pc:spChg chg="mod">
          <ac:chgData name="Dũng Trần Tiến" userId="0f951d12180a4b0b" providerId="LiveId" clId="{9E72420B-34BB-4CD5-AEA2-0DAC95DE377D}" dt="2024-03-17T12:11:24.113" v="4713" actId="2711"/>
          <ac:spMkLst>
            <pc:docMk/>
            <pc:sldMk cId="47355085" sldId="338"/>
            <ac:spMk id="686" creationId="{9D9BA957-DAB8-9D39-C80B-C92A4AD428AE}"/>
          </ac:spMkLst>
        </pc:spChg>
        <pc:spChg chg="mod">
          <ac:chgData name="Dũng Trần Tiến" userId="0f951d12180a4b0b" providerId="LiveId" clId="{9E72420B-34BB-4CD5-AEA2-0DAC95DE377D}" dt="2024-03-17T12:11:24.113" v="4713" actId="2711"/>
          <ac:spMkLst>
            <pc:docMk/>
            <pc:sldMk cId="47355085" sldId="338"/>
            <ac:spMk id="687" creationId="{0B2C8CD8-DF7F-B245-B81C-26DB7D93EC8E}"/>
          </ac:spMkLst>
        </pc:spChg>
        <pc:spChg chg="mod">
          <ac:chgData name="Dũng Trần Tiến" userId="0f951d12180a4b0b" providerId="LiveId" clId="{9E72420B-34BB-4CD5-AEA2-0DAC95DE377D}" dt="2024-03-17T12:11:24.113" v="4713" actId="2711"/>
          <ac:spMkLst>
            <pc:docMk/>
            <pc:sldMk cId="47355085" sldId="338"/>
            <ac:spMk id="688" creationId="{FBF125E6-EFAC-8267-66D6-B7B8D7C6AEF5}"/>
          </ac:spMkLst>
        </pc:spChg>
        <pc:spChg chg="mod">
          <ac:chgData name="Dũng Trần Tiến" userId="0f951d12180a4b0b" providerId="LiveId" clId="{9E72420B-34BB-4CD5-AEA2-0DAC95DE377D}" dt="2024-03-17T12:12:19.629" v="4730" actId="1076"/>
          <ac:spMkLst>
            <pc:docMk/>
            <pc:sldMk cId="47355085" sldId="338"/>
            <ac:spMk id="689" creationId="{1E17273D-FDE1-4FF2-B2D0-E04096B8629C}"/>
          </ac:spMkLst>
        </pc:spChg>
        <pc:spChg chg="mod">
          <ac:chgData name="Dũng Trần Tiến" userId="0f951d12180a4b0b" providerId="LiveId" clId="{9E72420B-34BB-4CD5-AEA2-0DAC95DE377D}" dt="2024-03-17T12:11:24.113" v="4713" actId="2711"/>
          <ac:spMkLst>
            <pc:docMk/>
            <pc:sldMk cId="47355085" sldId="338"/>
            <ac:spMk id="690" creationId="{4BE463DE-AEEA-E8A2-5D20-B0D907FD5293}"/>
          </ac:spMkLst>
        </pc:spChg>
        <pc:spChg chg="mod">
          <ac:chgData name="Dũng Trần Tiến" userId="0f951d12180a4b0b" providerId="LiveId" clId="{9E72420B-34BB-4CD5-AEA2-0DAC95DE377D}" dt="2024-03-17T12:12:19.629" v="4730" actId="1076"/>
          <ac:spMkLst>
            <pc:docMk/>
            <pc:sldMk cId="47355085" sldId="338"/>
            <ac:spMk id="691" creationId="{A6876CF4-2578-BEA4-D726-B5F3BB1FB7F4}"/>
          </ac:spMkLst>
        </pc:spChg>
      </pc:sldChg>
      <pc:sldChg chg="modSp add mod modTransition">
        <pc:chgData name="Dũng Trần Tiến" userId="0f951d12180a4b0b" providerId="LiveId" clId="{9E72420B-34BB-4CD5-AEA2-0DAC95DE377D}" dt="2024-03-17T12:29:13.838" v="4947"/>
        <pc:sldMkLst>
          <pc:docMk/>
          <pc:sldMk cId="0" sldId="339"/>
        </pc:sldMkLst>
        <pc:spChg chg="mod">
          <ac:chgData name="Dũng Trần Tiến" userId="0f951d12180a4b0b" providerId="LiveId" clId="{9E72420B-34BB-4CD5-AEA2-0DAC95DE377D}" dt="2024-03-17T12:13:41.233" v="4750" actId="404"/>
          <ac:spMkLst>
            <pc:docMk/>
            <pc:sldMk cId="0" sldId="339"/>
            <ac:spMk id="4" creationId="{EC3EAB3F-802A-42CF-128C-877AF7F731F1}"/>
          </ac:spMkLst>
        </pc:spChg>
        <pc:spChg chg="mod">
          <ac:chgData name="Dũng Trần Tiến" userId="0f951d12180a4b0b" providerId="LiveId" clId="{9E72420B-34BB-4CD5-AEA2-0DAC95DE377D}" dt="2024-03-17T12:13:24.868" v="4746" actId="2711"/>
          <ac:spMkLst>
            <pc:docMk/>
            <pc:sldMk cId="0" sldId="339"/>
            <ac:spMk id="1032" creationId="{00000000-0000-0000-0000-000000000000}"/>
          </ac:spMkLst>
        </pc:spChg>
        <pc:spChg chg="mod">
          <ac:chgData name="Dũng Trần Tiến" userId="0f951d12180a4b0b" providerId="LiveId" clId="{9E72420B-34BB-4CD5-AEA2-0DAC95DE377D}" dt="2024-03-17T12:13:14.771" v="4743" actId="1076"/>
          <ac:spMkLst>
            <pc:docMk/>
            <pc:sldMk cId="0" sldId="339"/>
            <ac:spMk id="1033" creationId="{00000000-0000-0000-0000-000000000000}"/>
          </ac:spMkLst>
        </pc:spChg>
      </pc:sldChg>
      <pc:sldChg chg="modSp add mod modTransition">
        <pc:chgData name="Dũng Trần Tiến" userId="0f951d12180a4b0b" providerId="LiveId" clId="{9E72420B-34BB-4CD5-AEA2-0DAC95DE377D}" dt="2024-03-17T12:29:13.838" v="4947"/>
        <pc:sldMkLst>
          <pc:docMk/>
          <pc:sldMk cId="0" sldId="340"/>
        </pc:sldMkLst>
        <pc:spChg chg="mod">
          <ac:chgData name="Dũng Trần Tiến" userId="0f951d12180a4b0b" providerId="LiveId" clId="{9E72420B-34BB-4CD5-AEA2-0DAC95DE377D}" dt="2024-03-17T12:14:14.677" v="4751" actId="2711"/>
          <ac:spMkLst>
            <pc:docMk/>
            <pc:sldMk cId="0" sldId="340"/>
            <ac:spMk id="904" creationId="{00000000-0000-0000-0000-000000000000}"/>
          </ac:spMkLst>
        </pc:spChg>
        <pc:spChg chg="mod">
          <ac:chgData name="Dũng Trần Tiến" userId="0f951d12180a4b0b" providerId="LiveId" clId="{9E72420B-34BB-4CD5-AEA2-0DAC95DE377D}" dt="2024-03-17T12:14:14.677" v="4751" actId="2711"/>
          <ac:spMkLst>
            <pc:docMk/>
            <pc:sldMk cId="0" sldId="340"/>
            <ac:spMk id="908" creationId="{00000000-0000-0000-0000-000000000000}"/>
          </ac:spMkLst>
        </pc:spChg>
        <pc:spChg chg="mod">
          <ac:chgData name="Dũng Trần Tiến" userId="0f951d12180a4b0b" providerId="LiveId" clId="{9E72420B-34BB-4CD5-AEA2-0DAC95DE377D}" dt="2024-03-17T12:14:21.898" v="4752" actId="2711"/>
          <ac:spMkLst>
            <pc:docMk/>
            <pc:sldMk cId="0" sldId="340"/>
            <ac:spMk id="909" creationId="{00000000-0000-0000-0000-000000000000}"/>
          </ac:spMkLst>
        </pc:spChg>
        <pc:spChg chg="mod">
          <ac:chgData name="Dũng Trần Tiến" userId="0f951d12180a4b0b" providerId="LiveId" clId="{9E72420B-34BB-4CD5-AEA2-0DAC95DE377D}" dt="2024-03-17T12:14:14.677" v="4751" actId="2711"/>
          <ac:spMkLst>
            <pc:docMk/>
            <pc:sldMk cId="0" sldId="340"/>
            <ac:spMk id="910" creationId="{00000000-0000-0000-0000-000000000000}"/>
          </ac:spMkLst>
        </pc:spChg>
        <pc:spChg chg="mod">
          <ac:chgData name="Dũng Trần Tiến" userId="0f951d12180a4b0b" providerId="LiveId" clId="{9E72420B-34BB-4CD5-AEA2-0DAC95DE377D}" dt="2024-03-17T12:14:14.677" v="4751" actId="2711"/>
          <ac:spMkLst>
            <pc:docMk/>
            <pc:sldMk cId="0" sldId="340"/>
            <ac:spMk id="912" creationId="{00000000-0000-0000-0000-000000000000}"/>
          </ac:spMkLst>
        </pc:spChg>
        <pc:spChg chg="mod">
          <ac:chgData name="Dũng Trần Tiến" userId="0f951d12180a4b0b" providerId="LiveId" clId="{9E72420B-34BB-4CD5-AEA2-0DAC95DE377D}" dt="2024-03-17T12:14:14.677" v="4751" actId="2711"/>
          <ac:spMkLst>
            <pc:docMk/>
            <pc:sldMk cId="0" sldId="340"/>
            <ac:spMk id="914" creationId="{00000000-0000-0000-0000-000000000000}"/>
          </ac:spMkLst>
        </pc:spChg>
        <pc:spChg chg="mod">
          <ac:chgData name="Dũng Trần Tiến" userId="0f951d12180a4b0b" providerId="LiveId" clId="{9E72420B-34BB-4CD5-AEA2-0DAC95DE377D}" dt="2024-03-17T12:14:14.677" v="4751" actId="2711"/>
          <ac:spMkLst>
            <pc:docMk/>
            <pc:sldMk cId="0" sldId="340"/>
            <ac:spMk id="943" creationId="{DEDBEF45-7A4C-8C1C-9FC0-F86926B5C36B}"/>
          </ac:spMkLst>
        </pc:spChg>
        <pc:spChg chg="mod">
          <ac:chgData name="Dũng Trần Tiến" userId="0f951d12180a4b0b" providerId="LiveId" clId="{9E72420B-34BB-4CD5-AEA2-0DAC95DE377D}" dt="2024-03-17T12:14:14.677" v="4751" actId="2711"/>
          <ac:spMkLst>
            <pc:docMk/>
            <pc:sldMk cId="0" sldId="340"/>
            <ac:spMk id="944" creationId="{F4E6C4C6-C42C-94AC-C0C4-1B2CFFD631EE}"/>
          </ac:spMkLst>
        </pc:spChg>
        <pc:spChg chg="mod">
          <ac:chgData name="Dũng Trần Tiến" userId="0f951d12180a4b0b" providerId="LiveId" clId="{9E72420B-34BB-4CD5-AEA2-0DAC95DE377D}" dt="2024-03-17T12:14:14.677" v="4751" actId="2711"/>
          <ac:spMkLst>
            <pc:docMk/>
            <pc:sldMk cId="0" sldId="340"/>
            <ac:spMk id="945" creationId="{295B7819-75E6-3CCA-A527-51B2A9AA6AB6}"/>
          </ac:spMkLst>
        </pc:spChg>
        <pc:spChg chg="mod">
          <ac:chgData name="Dũng Trần Tiến" userId="0f951d12180a4b0b" providerId="LiveId" clId="{9E72420B-34BB-4CD5-AEA2-0DAC95DE377D}" dt="2024-03-17T12:14:14.677" v="4751" actId="2711"/>
          <ac:spMkLst>
            <pc:docMk/>
            <pc:sldMk cId="0" sldId="340"/>
            <ac:spMk id="946" creationId="{89A85524-8300-4D76-D42D-B945D3AA80E6}"/>
          </ac:spMkLst>
        </pc:spChg>
        <pc:spChg chg="mod">
          <ac:chgData name="Dũng Trần Tiến" userId="0f951d12180a4b0b" providerId="LiveId" clId="{9E72420B-34BB-4CD5-AEA2-0DAC95DE377D}" dt="2024-03-17T12:14:14.677" v="4751" actId="2711"/>
          <ac:spMkLst>
            <pc:docMk/>
            <pc:sldMk cId="0" sldId="340"/>
            <ac:spMk id="961" creationId="{F723CEC4-145E-6050-B894-4D954BD28D11}"/>
          </ac:spMkLst>
        </pc:spChg>
      </pc:sldChg>
      <pc:sldChg chg="modSp add mod modTransition">
        <pc:chgData name="Dũng Trần Tiến" userId="0f951d12180a4b0b" providerId="LiveId" clId="{9E72420B-34BB-4CD5-AEA2-0DAC95DE377D}" dt="2024-03-17T12:29:13.838" v="4947"/>
        <pc:sldMkLst>
          <pc:docMk/>
          <pc:sldMk cId="0" sldId="341"/>
        </pc:sldMkLst>
        <pc:spChg chg="mod">
          <ac:chgData name="Dũng Trần Tiến" userId="0f951d12180a4b0b" providerId="LiveId" clId="{9E72420B-34BB-4CD5-AEA2-0DAC95DE377D}" dt="2024-03-17T12:14:43.099" v="4755" actId="2711"/>
          <ac:spMkLst>
            <pc:docMk/>
            <pc:sldMk cId="0" sldId="341"/>
            <ac:spMk id="1155" creationId="{00000000-0000-0000-0000-000000000000}"/>
          </ac:spMkLst>
        </pc:spChg>
        <pc:spChg chg="mod">
          <ac:chgData name="Dũng Trần Tiến" userId="0f951d12180a4b0b" providerId="LiveId" clId="{9E72420B-34BB-4CD5-AEA2-0DAC95DE377D}" dt="2024-03-17T12:14:36.305" v="4754" actId="2711"/>
          <ac:spMkLst>
            <pc:docMk/>
            <pc:sldMk cId="0" sldId="341"/>
            <ac:spMk id="1156" creationId="{00000000-0000-0000-0000-000000000000}"/>
          </ac:spMkLst>
        </pc:spChg>
        <pc:spChg chg="mod">
          <ac:chgData name="Dũng Trần Tiến" userId="0f951d12180a4b0b" providerId="LiveId" clId="{9E72420B-34BB-4CD5-AEA2-0DAC95DE377D}" dt="2024-03-17T12:14:30.810" v="4753" actId="2711"/>
          <ac:spMkLst>
            <pc:docMk/>
            <pc:sldMk cId="0" sldId="341"/>
            <ac:spMk id="1157" creationId="{00000000-0000-0000-0000-000000000000}"/>
          </ac:spMkLst>
        </pc:spChg>
        <pc:spChg chg="mod">
          <ac:chgData name="Dũng Trần Tiến" userId="0f951d12180a4b0b" providerId="LiveId" clId="{9E72420B-34BB-4CD5-AEA2-0DAC95DE377D}" dt="2024-03-17T12:14:46.919" v="4756" actId="2711"/>
          <ac:spMkLst>
            <pc:docMk/>
            <pc:sldMk cId="0" sldId="341"/>
            <ac:spMk id="1158" creationId="{00000000-0000-0000-0000-000000000000}"/>
          </ac:spMkLst>
        </pc:spChg>
        <pc:spChg chg="mod">
          <ac:chgData name="Dũng Trần Tiến" userId="0f951d12180a4b0b" providerId="LiveId" clId="{9E72420B-34BB-4CD5-AEA2-0DAC95DE377D}" dt="2024-03-17T12:14:30.810" v="4753" actId="2711"/>
          <ac:spMkLst>
            <pc:docMk/>
            <pc:sldMk cId="0" sldId="341"/>
            <ac:spMk id="1159" creationId="{00000000-0000-0000-0000-000000000000}"/>
          </ac:spMkLst>
        </pc:spChg>
        <pc:spChg chg="mod">
          <ac:chgData name="Dũng Trần Tiến" userId="0f951d12180a4b0b" providerId="LiveId" clId="{9E72420B-34BB-4CD5-AEA2-0DAC95DE377D}" dt="2024-03-17T12:14:30.810" v="4753" actId="2711"/>
          <ac:spMkLst>
            <pc:docMk/>
            <pc:sldMk cId="0" sldId="341"/>
            <ac:spMk id="1160" creationId="{00000000-0000-0000-0000-000000000000}"/>
          </ac:spMkLst>
        </pc:spChg>
        <pc:spChg chg="mod">
          <ac:chgData name="Dũng Trần Tiến" userId="0f951d12180a4b0b" providerId="LiveId" clId="{9E72420B-34BB-4CD5-AEA2-0DAC95DE377D}" dt="2024-03-17T12:14:30.810" v="4753" actId="2711"/>
          <ac:spMkLst>
            <pc:docMk/>
            <pc:sldMk cId="0" sldId="341"/>
            <ac:spMk id="1161" creationId="{00000000-0000-0000-0000-000000000000}"/>
          </ac:spMkLst>
        </pc:spChg>
        <pc:spChg chg="mod">
          <ac:chgData name="Dũng Trần Tiến" userId="0f951d12180a4b0b" providerId="LiveId" clId="{9E72420B-34BB-4CD5-AEA2-0DAC95DE377D}" dt="2024-03-17T12:14:30.810" v="4753" actId="2711"/>
          <ac:spMkLst>
            <pc:docMk/>
            <pc:sldMk cId="0" sldId="341"/>
            <ac:spMk id="1163" creationId="{00000000-0000-0000-0000-000000000000}"/>
          </ac:spMkLst>
        </pc:spChg>
        <pc:spChg chg="mod">
          <ac:chgData name="Dũng Trần Tiến" userId="0f951d12180a4b0b" providerId="LiveId" clId="{9E72420B-34BB-4CD5-AEA2-0DAC95DE377D}" dt="2024-03-17T12:14:30.810" v="4753" actId="2711"/>
          <ac:spMkLst>
            <pc:docMk/>
            <pc:sldMk cId="0" sldId="341"/>
            <ac:spMk id="1164" creationId="{00000000-0000-0000-0000-000000000000}"/>
          </ac:spMkLst>
        </pc:spChg>
        <pc:spChg chg="mod">
          <ac:chgData name="Dũng Trần Tiến" userId="0f951d12180a4b0b" providerId="LiveId" clId="{9E72420B-34BB-4CD5-AEA2-0DAC95DE377D}" dt="2024-03-17T12:14:30.810" v="4753" actId="2711"/>
          <ac:spMkLst>
            <pc:docMk/>
            <pc:sldMk cId="0" sldId="341"/>
            <ac:spMk id="1165" creationId="{00000000-0000-0000-0000-000000000000}"/>
          </ac:spMkLst>
        </pc:spChg>
        <pc:spChg chg="mod">
          <ac:chgData name="Dũng Trần Tiến" userId="0f951d12180a4b0b" providerId="LiveId" clId="{9E72420B-34BB-4CD5-AEA2-0DAC95DE377D}" dt="2024-03-17T12:14:30.810" v="4753" actId="2711"/>
          <ac:spMkLst>
            <pc:docMk/>
            <pc:sldMk cId="0" sldId="341"/>
            <ac:spMk id="1166" creationId="{00000000-0000-0000-0000-000000000000}"/>
          </ac:spMkLst>
        </pc:spChg>
        <pc:spChg chg="mod">
          <ac:chgData name="Dũng Trần Tiến" userId="0f951d12180a4b0b" providerId="LiveId" clId="{9E72420B-34BB-4CD5-AEA2-0DAC95DE377D}" dt="2024-03-17T12:14:30.810" v="4753" actId="2711"/>
          <ac:spMkLst>
            <pc:docMk/>
            <pc:sldMk cId="0" sldId="341"/>
            <ac:spMk id="1167" creationId="{00000000-0000-0000-0000-000000000000}"/>
          </ac:spMkLst>
        </pc:spChg>
        <pc:spChg chg="mod">
          <ac:chgData name="Dũng Trần Tiến" userId="0f951d12180a4b0b" providerId="LiveId" clId="{9E72420B-34BB-4CD5-AEA2-0DAC95DE377D}" dt="2024-03-17T12:14:30.810" v="4753" actId="2711"/>
          <ac:spMkLst>
            <pc:docMk/>
            <pc:sldMk cId="0" sldId="341"/>
            <ac:spMk id="1168" creationId="{00000000-0000-0000-0000-000000000000}"/>
          </ac:spMkLst>
        </pc:spChg>
        <pc:spChg chg="mod">
          <ac:chgData name="Dũng Trần Tiến" userId="0f951d12180a4b0b" providerId="LiveId" clId="{9E72420B-34BB-4CD5-AEA2-0DAC95DE377D}" dt="2024-03-17T12:14:30.810" v="4753" actId="2711"/>
          <ac:spMkLst>
            <pc:docMk/>
            <pc:sldMk cId="0" sldId="341"/>
            <ac:spMk id="1169" creationId="{00000000-0000-0000-0000-000000000000}"/>
          </ac:spMkLst>
        </pc:spChg>
        <pc:spChg chg="mod">
          <ac:chgData name="Dũng Trần Tiến" userId="0f951d12180a4b0b" providerId="LiveId" clId="{9E72420B-34BB-4CD5-AEA2-0DAC95DE377D}" dt="2024-03-17T12:14:30.810" v="4753" actId="2711"/>
          <ac:spMkLst>
            <pc:docMk/>
            <pc:sldMk cId="0" sldId="341"/>
            <ac:spMk id="1170" creationId="{00000000-0000-0000-0000-000000000000}"/>
          </ac:spMkLst>
        </pc:spChg>
        <pc:spChg chg="mod">
          <ac:chgData name="Dũng Trần Tiến" userId="0f951d12180a4b0b" providerId="LiveId" clId="{9E72420B-34BB-4CD5-AEA2-0DAC95DE377D}" dt="2024-03-17T12:14:30.810" v="4753" actId="2711"/>
          <ac:spMkLst>
            <pc:docMk/>
            <pc:sldMk cId="0" sldId="341"/>
            <ac:spMk id="1171" creationId="{00000000-0000-0000-0000-000000000000}"/>
          </ac:spMkLst>
        </pc:spChg>
        <pc:spChg chg="mod">
          <ac:chgData name="Dũng Trần Tiến" userId="0f951d12180a4b0b" providerId="LiveId" clId="{9E72420B-34BB-4CD5-AEA2-0DAC95DE377D}" dt="2024-03-17T12:14:30.810" v="4753" actId="2711"/>
          <ac:spMkLst>
            <pc:docMk/>
            <pc:sldMk cId="0" sldId="341"/>
            <ac:spMk id="1172" creationId="{00000000-0000-0000-0000-000000000000}"/>
          </ac:spMkLst>
        </pc:spChg>
        <pc:spChg chg="mod">
          <ac:chgData name="Dũng Trần Tiến" userId="0f951d12180a4b0b" providerId="LiveId" clId="{9E72420B-34BB-4CD5-AEA2-0DAC95DE377D}" dt="2024-03-17T12:14:30.810" v="4753" actId="2711"/>
          <ac:spMkLst>
            <pc:docMk/>
            <pc:sldMk cId="0" sldId="341"/>
            <ac:spMk id="1174" creationId="{00000000-0000-0000-0000-000000000000}"/>
          </ac:spMkLst>
        </pc:spChg>
        <pc:spChg chg="mod">
          <ac:chgData name="Dũng Trần Tiến" userId="0f951d12180a4b0b" providerId="LiveId" clId="{9E72420B-34BB-4CD5-AEA2-0DAC95DE377D}" dt="2024-03-17T12:14:30.810" v="4753" actId="2711"/>
          <ac:spMkLst>
            <pc:docMk/>
            <pc:sldMk cId="0" sldId="341"/>
            <ac:spMk id="1175" creationId="{00000000-0000-0000-0000-000000000000}"/>
          </ac:spMkLst>
        </pc:spChg>
        <pc:spChg chg="mod">
          <ac:chgData name="Dũng Trần Tiến" userId="0f951d12180a4b0b" providerId="LiveId" clId="{9E72420B-34BB-4CD5-AEA2-0DAC95DE377D}" dt="2024-03-17T12:14:30.810" v="4753" actId="2711"/>
          <ac:spMkLst>
            <pc:docMk/>
            <pc:sldMk cId="0" sldId="341"/>
            <ac:spMk id="1176" creationId="{00000000-0000-0000-0000-000000000000}"/>
          </ac:spMkLst>
        </pc:spChg>
        <pc:spChg chg="mod">
          <ac:chgData name="Dũng Trần Tiến" userId="0f951d12180a4b0b" providerId="LiveId" clId="{9E72420B-34BB-4CD5-AEA2-0DAC95DE377D}" dt="2024-03-17T12:14:30.810" v="4753" actId="2711"/>
          <ac:spMkLst>
            <pc:docMk/>
            <pc:sldMk cId="0" sldId="341"/>
            <ac:spMk id="1177" creationId="{00000000-0000-0000-0000-000000000000}"/>
          </ac:spMkLst>
        </pc:spChg>
      </pc:sldChg>
      <pc:sldChg chg="modSp add mod modTransition">
        <pc:chgData name="Dũng Trần Tiến" userId="0f951d12180a4b0b" providerId="LiveId" clId="{9E72420B-34BB-4CD5-AEA2-0DAC95DE377D}" dt="2024-03-17T12:29:13.838" v="4947"/>
        <pc:sldMkLst>
          <pc:docMk/>
          <pc:sldMk cId="210326533" sldId="342"/>
        </pc:sldMkLst>
        <pc:spChg chg="mod">
          <ac:chgData name="Dũng Trần Tiến" userId="0f951d12180a4b0b" providerId="LiveId" clId="{9E72420B-34BB-4CD5-AEA2-0DAC95DE377D}" dt="2024-03-17T12:14:56.697" v="4757" actId="2711"/>
          <ac:spMkLst>
            <pc:docMk/>
            <pc:sldMk cId="210326533" sldId="342"/>
            <ac:spMk id="3" creationId="{CE2FEDBD-305D-5D26-7EF4-4D4A08DAB8CE}"/>
          </ac:spMkLst>
        </pc:spChg>
        <pc:spChg chg="mod">
          <ac:chgData name="Dũng Trần Tiến" userId="0f951d12180a4b0b" providerId="LiveId" clId="{9E72420B-34BB-4CD5-AEA2-0DAC95DE377D}" dt="2024-03-17T12:15:03.641" v="4758" actId="2711"/>
          <ac:spMkLst>
            <pc:docMk/>
            <pc:sldMk cId="210326533" sldId="342"/>
            <ac:spMk id="6" creationId="{1A6635A2-CECA-4049-A38A-5CCC5B923463}"/>
          </ac:spMkLst>
        </pc:spChg>
        <pc:spChg chg="mod">
          <ac:chgData name="Dũng Trần Tiến" userId="0f951d12180a4b0b" providerId="LiveId" clId="{9E72420B-34BB-4CD5-AEA2-0DAC95DE377D}" dt="2024-03-17T12:15:03.641" v="4758" actId="2711"/>
          <ac:spMkLst>
            <pc:docMk/>
            <pc:sldMk cId="210326533" sldId="342"/>
            <ac:spMk id="7" creationId="{E93D1249-B4B3-AF20-1DC3-1762DCF08971}"/>
          </ac:spMkLst>
        </pc:spChg>
        <pc:spChg chg="mod">
          <ac:chgData name="Dũng Trần Tiến" userId="0f951d12180a4b0b" providerId="LiveId" clId="{9E72420B-34BB-4CD5-AEA2-0DAC95DE377D}" dt="2024-03-17T12:15:09.116" v="4759" actId="2711"/>
          <ac:spMkLst>
            <pc:docMk/>
            <pc:sldMk cId="210326533" sldId="342"/>
            <ac:spMk id="8" creationId="{27C5CCFC-6E55-9C46-DE6D-CA1ADBC206E8}"/>
          </ac:spMkLst>
        </pc:spChg>
      </pc:sldChg>
      <pc:sldChg chg="add modTransition">
        <pc:chgData name="Dũng Trần Tiến" userId="0f951d12180a4b0b" providerId="LiveId" clId="{9E72420B-34BB-4CD5-AEA2-0DAC95DE377D}" dt="2024-03-17T12:29:13.838" v="4947"/>
        <pc:sldMkLst>
          <pc:docMk/>
          <pc:sldMk cId="0" sldId="343"/>
        </pc:sldMkLst>
      </pc:sldChg>
      <pc:sldChg chg="addSp delSp modSp add mod modTransition">
        <pc:chgData name="Dũng Trần Tiến" userId="0f951d12180a4b0b" providerId="LiveId" clId="{9E72420B-34BB-4CD5-AEA2-0DAC95DE377D}" dt="2024-03-17T12:29:13.838" v="4947"/>
        <pc:sldMkLst>
          <pc:docMk/>
          <pc:sldMk cId="3155384918" sldId="344"/>
        </pc:sldMkLst>
        <pc:spChg chg="mod">
          <ac:chgData name="Dũng Trần Tiến" userId="0f951d12180a4b0b" providerId="LiveId" clId="{9E72420B-34BB-4CD5-AEA2-0DAC95DE377D}" dt="2024-03-17T12:27:37.813" v="4927" actId="404"/>
          <ac:spMkLst>
            <pc:docMk/>
            <pc:sldMk cId="3155384918" sldId="344"/>
            <ac:spMk id="6" creationId="{964C0A06-4425-0C06-79CA-35B1669ABEA6}"/>
          </ac:spMkLst>
        </pc:spChg>
        <pc:spChg chg="del">
          <ac:chgData name="Dũng Trần Tiến" userId="0f951d12180a4b0b" providerId="LiveId" clId="{9E72420B-34BB-4CD5-AEA2-0DAC95DE377D}" dt="2024-03-17T12:25:04.175" v="4901" actId="478"/>
          <ac:spMkLst>
            <pc:docMk/>
            <pc:sldMk cId="3155384918" sldId="344"/>
            <ac:spMk id="7" creationId="{398AE48E-BBA7-0DF4-9938-107A40AE067C}"/>
          </ac:spMkLst>
        </pc:spChg>
        <pc:spChg chg="del">
          <ac:chgData name="Dũng Trần Tiến" userId="0f951d12180a4b0b" providerId="LiveId" clId="{9E72420B-34BB-4CD5-AEA2-0DAC95DE377D}" dt="2024-03-17T12:25:02.868" v="4900" actId="478"/>
          <ac:spMkLst>
            <pc:docMk/>
            <pc:sldMk cId="3155384918" sldId="344"/>
            <ac:spMk id="8" creationId="{2E0A21D5-2A4E-EE38-B657-07F2EE9FD90B}"/>
          </ac:spMkLst>
        </pc:spChg>
        <pc:grpChg chg="del">
          <ac:chgData name="Dũng Trần Tiến" userId="0f951d12180a4b0b" providerId="LiveId" clId="{9E72420B-34BB-4CD5-AEA2-0DAC95DE377D}" dt="2024-03-17T12:25:04.976" v="4902" actId="478"/>
          <ac:grpSpMkLst>
            <pc:docMk/>
            <pc:sldMk cId="3155384918" sldId="344"/>
            <ac:grpSpMk id="670" creationId="{00000000-0000-0000-0000-000000000000}"/>
          </ac:grpSpMkLst>
        </pc:grpChg>
        <pc:graphicFrameChg chg="add mod modGraphic">
          <ac:chgData name="Dũng Trần Tiến" userId="0f951d12180a4b0b" providerId="LiveId" clId="{9E72420B-34BB-4CD5-AEA2-0DAC95DE377D}" dt="2024-03-17T12:28:20.610" v="4942" actId="1076"/>
          <ac:graphicFrameMkLst>
            <pc:docMk/>
            <pc:sldMk cId="3155384918" sldId="344"/>
            <ac:graphicFrameMk id="3" creationId="{C6B6D10C-FFAE-532E-DF62-00517479FB13}"/>
          </ac:graphicFrameMkLst>
        </pc:graphicFrameChg>
        <pc:graphicFrameChg chg="add mod modGraphic">
          <ac:chgData name="Dũng Trần Tiến" userId="0f951d12180a4b0b" providerId="LiveId" clId="{9E72420B-34BB-4CD5-AEA2-0DAC95DE377D}" dt="2024-03-17T12:28:27.935" v="4946" actId="1076"/>
          <ac:graphicFrameMkLst>
            <pc:docMk/>
            <pc:sldMk cId="3155384918" sldId="344"/>
            <ac:graphicFrameMk id="5" creationId="{C5D4C28F-9C3C-3965-C083-08D89F25F31E}"/>
          </ac:graphicFrameMkLst>
        </pc:graphicFrameChg>
        <pc:graphicFrameChg chg="add mod modGraphic">
          <ac:chgData name="Dũng Trần Tiến" userId="0f951d12180a4b0b" providerId="LiveId" clId="{9E72420B-34BB-4CD5-AEA2-0DAC95DE377D}" dt="2024-03-17T12:28:26.519" v="4945" actId="1076"/>
          <ac:graphicFrameMkLst>
            <pc:docMk/>
            <pc:sldMk cId="3155384918" sldId="344"/>
            <ac:graphicFrameMk id="10" creationId="{66A8E652-E35A-7B2D-E0E5-76B98D972E94}"/>
          </ac:graphicFrameMkLst>
        </pc:graphicFrameChg>
      </pc:sldChg>
      <pc:sldChg chg="delSp new mod">
        <pc:chgData name="Dũng Trần Tiến" userId="0f951d12180a4b0b" providerId="LiveId" clId="{9E72420B-34BB-4CD5-AEA2-0DAC95DE377D}" dt="2024-03-17T13:11:40.155" v="5200" actId="478"/>
        <pc:sldMkLst>
          <pc:docMk/>
          <pc:sldMk cId="2142031360" sldId="345"/>
        </pc:sldMkLst>
        <pc:spChg chg="del">
          <ac:chgData name="Dũng Trần Tiến" userId="0f951d12180a4b0b" providerId="LiveId" clId="{9E72420B-34BB-4CD5-AEA2-0DAC95DE377D}" dt="2024-03-17T13:11:40.155" v="5200" actId="478"/>
          <ac:spMkLst>
            <pc:docMk/>
            <pc:sldMk cId="2142031360" sldId="345"/>
            <ac:spMk id="2" creationId="{5CFDD0B6-F46E-C95E-F88D-8821C6A870AC}"/>
          </ac:spMkLst>
        </pc:spChg>
        <pc:spChg chg="del">
          <ac:chgData name="Dũng Trần Tiến" userId="0f951d12180a4b0b" providerId="LiveId" clId="{9E72420B-34BB-4CD5-AEA2-0DAC95DE377D}" dt="2024-03-17T13:11:40.155" v="5200" actId="478"/>
          <ac:spMkLst>
            <pc:docMk/>
            <pc:sldMk cId="2142031360" sldId="345"/>
            <ac:spMk id="3" creationId="{3B33413E-BD07-5EB2-BA8C-CF3A23FBE003}"/>
          </ac:spMkLst>
        </pc:spChg>
        <pc:spChg chg="del">
          <ac:chgData name="Dũng Trần Tiến" userId="0f951d12180a4b0b" providerId="LiveId" clId="{9E72420B-34BB-4CD5-AEA2-0DAC95DE377D}" dt="2024-03-17T13:11:40.155" v="5200" actId="478"/>
          <ac:spMkLst>
            <pc:docMk/>
            <pc:sldMk cId="2142031360" sldId="345"/>
            <ac:spMk id="4" creationId="{45882F1C-084A-46A1-C0E9-EAE2878463D0}"/>
          </ac:spMkLst>
        </pc:spChg>
        <pc:spChg chg="del">
          <ac:chgData name="Dũng Trần Tiến" userId="0f951d12180a4b0b" providerId="LiveId" clId="{9E72420B-34BB-4CD5-AEA2-0DAC95DE377D}" dt="2024-03-17T13:11:40.155" v="5200" actId="478"/>
          <ac:spMkLst>
            <pc:docMk/>
            <pc:sldMk cId="2142031360" sldId="345"/>
            <ac:spMk id="5" creationId="{2533D4C6-ADD6-BFD4-C8C9-A0AFC40017D4}"/>
          </ac:spMkLst>
        </pc:spChg>
        <pc:spChg chg="del">
          <ac:chgData name="Dũng Trần Tiến" userId="0f951d12180a4b0b" providerId="LiveId" clId="{9E72420B-34BB-4CD5-AEA2-0DAC95DE377D}" dt="2024-03-17T13:11:40.155" v="5200" actId="478"/>
          <ac:spMkLst>
            <pc:docMk/>
            <pc:sldMk cId="2142031360" sldId="345"/>
            <ac:spMk id="6" creationId="{92795333-66B3-8C82-9459-35427E83C398}"/>
          </ac:spMkLst>
        </pc:spChg>
      </pc:sldChg>
      <pc:sldMasterChg chg="modTransition modSldLayout">
        <pc:chgData name="Dũng Trần Tiến" userId="0f951d12180a4b0b" providerId="LiveId" clId="{9E72420B-34BB-4CD5-AEA2-0DAC95DE377D}" dt="2024-03-17T12:29:13.838" v="4947"/>
        <pc:sldMasterMkLst>
          <pc:docMk/>
          <pc:sldMasterMk cId="0" sldId="2147483692"/>
        </pc:sldMasterMkLst>
        <pc:sldLayoutChg chg="modTransition">
          <pc:chgData name="Dũng Trần Tiến" userId="0f951d12180a4b0b" providerId="LiveId" clId="{9E72420B-34BB-4CD5-AEA2-0DAC95DE377D}" dt="2024-03-17T12:29:13.838" v="4947"/>
          <pc:sldLayoutMkLst>
            <pc:docMk/>
            <pc:sldMasterMk cId="0" sldId="2147483692"/>
            <pc:sldLayoutMk cId="0" sldId="2147483649"/>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0"/>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1"/>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2"/>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3"/>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4"/>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5"/>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6"/>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7"/>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8"/>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9"/>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0"/>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1"/>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2"/>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3"/>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4"/>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5"/>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6"/>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7"/>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8"/>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9"/>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0"/>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1"/>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2"/>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3"/>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4"/>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5"/>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6"/>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7"/>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8"/>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9"/>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0"/>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1"/>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2"/>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3"/>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4"/>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5"/>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6"/>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7"/>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8"/>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9"/>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2249107801" sldId="2147483694"/>
          </pc:sldLayoutMkLst>
        </pc:sldLayoutChg>
      </pc:sldMasterChg>
      <pc:sldMasterChg chg="modTransition modSldLayout">
        <pc:chgData name="Dũng Trần Tiến" userId="0f951d12180a4b0b" providerId="LiveId" clId="{9E72420B-34BB-4CD5-AEA2-0DAC95DE377D}" dt="2024-03-17T12:29:13.838" v="4947"/>
        <pc:sldMasterMkLst>
          <pc:docMk/>
          <pc:sldMasterMk cId="0" sldId="2147483693"/>
        </pc:sldMasterMkLst>
        <pc:sldLayoutChg chg="modTransition">
          <pc:chgData name="Dũng Trần Tiến" userId="0f951d12180a4b0b" providerId="LiveId" clId="{9E72420B-34BB-4CD5-AEA2-0DAC95DE377D}" dt="2024-03-17T12:29:13.838" v="4947"/>
          <pc:sldLayoutMkLst>
            <pc:docMk/>
            <pc:sldMasterMk cId="0" sldId="2147483693"/>
            <pc:sldLayoutMk cId="0" sldId="2147483690"/>
          </pc:sldLayoutMkLst>
        </pc:sldLayoutChg>
        <pc:sldLayoutChg chg="modTransition">
          <pc:chgData name="Dũng Trần Tiến" userId="0f951d12180a4b0b" providerId="LiveId" clId="{9E72420B-34BB-4CD5-AEA2-0DAC95DE377D}" dt="2024-03-17T12:29:13.838" v="4947"/>
          <pc:sldLayoutMkLst>
            <pc:docMk/>
            <pc:sldMasterMk cId="0" sldId="2147483693"/>
            <pc:sldLayoutMk cId="0" sldId="214748369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286143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0c56a4dce8_0_10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0c56a4dce8_0_10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 </a:t>
            </a:r>
            <a:r>
              <a:rPr lang="en-US" dirty="0" err="1"/>
              <a:t>Hỏi</a:t>
            </a:r>
            <a:r>
              <a:rPr lang="en-US" dirty="0"/>
              <a:t> </a:t>
            </a:r>
            <a:r>
              <a:rPr lang="en-US" dirty="0" err="1"/>
              <a:t>Vì</a:t>
            </a:r>
            <a:r>
              <a:rPr lang="en-US" dirty="0"/>
              <a:t> </a:t>
            </a:r>
            <a:r>
              <a:rPr lang="en-US" dirty="0" err="1"/>
              <a:t>sao</a:t>
            </a:r>
            <a:r>
              <a:rPr lang="en-US" dirty="0"/>
              <a:t> ?</a:t>
            </a:r>
          </a:p>
          <a:p>
            <a:pPr marL="457200" indent="-298450">
              <a:buFontTx/>
              <a:buChar char="-"/>
            </a:pPr>
            <a:r>
              <a:rPr lang="en-US" dirty="0" err="1"/>
              <a:t>Trả</a:t>
            </a:r>
            <a:r>
              <a:rPr lang="en-US" dirty="0"/>
              <a:t> </a:t>
            </a:r>
            <a:r>
              <a:rPr lang="en-US" dirty="0" err="1"/>
              <a:t>lời</a:t>
            </a:r>
            <a:r>
              <a:rPr lang="en-US" dirty="0"/>
              <a:t>: </a:t>
            </a:r>
            <a:r>
              <a:rPr lang="en-US" dirty="0" err="1"/>
              <a:t>vì</a:t>
            </a:r>
            <a:r>
              <a:rPr lang="en-US" dirty="0"/>
              <a:t> </a:t>
            </a:r>
            <a:r>
              <a:rPr lang="en-US" dirty="0" err="1"/>
              <a:t>giia</a:t>
            </a:r>
            <a:r>
              <a:rPr lang="en-US" dirty="0"/>
              <a:t> </a:t>
            </a:r>
            <a:r>
              <a:rPr lang="en-US" dirty="0" err="1"/>
              <a:t>cấp</a:t>
            </a:r>
            <a:r>
              <a:rPr lang="en-US" dirty="0"/>
              <a:t> </a:t>
            </a:r>
            <a:r>
              <a:rPr lang="en-US" dirty="0" err="1"/>
              <a:t>nào</a:t>
            </a:r>
            <a:r>
              <a:rPr lang="en-US" dirty="0"/>
              <a:t> </a:t>
            </a:r>
            <a:r>
              <a:rPr lang="en-US" dirty="0" err="1"/>
              <a:t>nắm</a:t>
            </a:r>
            <a:r>
              <a:rPr lang="en-US" dirty="0"/>
              <a:t> </a:t>
            </a:r>
            <a:r>
              <a:rPr lang="en-US" dirty="0" err="1"/>
              <a:t>giữ</a:t>
            </a:r>
            <a:r>
              <a:rPr lang="en-US" dirty="0"/>
              <a:t> </a:t>
            </a:r>
            <a:r>
              <a:rPr lang="en-US" dirty="0" err="1"/>
              <a:t>tư</a:t>
            </a:r>
            <a:r>
              <a:rPr lang="en-US" dirty="0"/>
              <a:t> </a:t>
            </a:r>
            <a:r>
              <a:rPr lang="en-US" dirty="0" err="1"/>
              <a:t>liệu</a:t>
            </a:r>
            <a:r>
              <a:rPr lang="en-US" dirty="0"/>
              <a:t> </a:t>
            </a:r>
            <a:r>
              <a:rPr lang="en-US" dirty="0" err="1"/>
              <a:t>sản</a:t>
            </a:r>
            <a:r>
              <a:rPr lang="en-US" dirty="0"/>
              <a:t> </a:t>
            </a:r>
            <a:r>
              <a:rPr lang="en-US" dirty="0" err="1"/>
              <a:t>xuất</a:t>
            </a:r>
            <a:r>
              <a:rPr lang="en-US" dirty="0"/>
              <a:t> </a:t>
            </a:r>
            <a:r>
              <a:rPr lang="en-US" dirty="0" err="1"/>
              <a:t>tức</a:t>
            </a:r>
            <a:r>
              <a:rPr lang="en-US" dirty="0"/>
              <a:t> </a:t>
            </a:r>
            <a:r>
              <a:rPr lang="en-US" dirty="0" err="1"/>
              <a:t>là</a:t>
            </a:r>
            <a:r>
              <a:rPr lang="en-US" dirty="0"/>
              <a:t> </a:t>
            </a:r>
            <a:r>
              <a:rPr lang="en-US" dirty="0" err="1"/>
              <a:t>nắm</a:t>
            </a:r>
            <a:r>
              <a:rPr lang="en-US" dirty="0"/>
              <a:t> </a:t>
            </a:r>
            <a:r>
              <a:rPr lang="en-US" dirty="0" err="1"/>
              <a:t>được</a:t>
            </a:r>
            <a:r>
              <a:rPr lang="en-US" dirty="0"/>
              <a:t> </a:t>
            </a:r>
            <a:r>
              <a:rPr lang="en-US" dirty="0" err="1"/>
              <a:t>phương</a:t>
            </a:r>
            <a:r>
              <a:rPr lang="en-US" dirty="0"/>
              <a:t> </a:t>
            </a:r>
            <a:r>
              <a:rPr lang="en-US" dirty="0" err="1"/>
              <a:t>tiện</a:t>
            </a:r>
            <a:r>
              <a:rPr lang="en-US" dirty="0"/>
              <a:t> </a:t>
            </a:r>
            <a:r>
              <a:rPr lang="en-US" dirty="0" err="1"/>
              <a:t>vật</a:t>
            </a:r>
            <a:r>
              <a:rPr lang="en-US" dirty="0"/>
              <a:t> </a:t>
            </a:r>
            <a:r>
              <a:rPr lang="en-US" dirty="0" err="1"/>
              <a:t>chất</a:t>
            </a:r>
            <a:r>
              <a:rPr lang="en-US" dirty="0"/>
              <a:t> </a:t>
            </a:r>
            <a:r>
              <a:rPr lang="en-US" dirty="0" err="1"/>
              <a:t>chủ</a:t>
            </a:r>
            <a:r>
              <a:rPr lang="en-US" dirty="0"/>
              <a:t> </a:t>
            </a:r>
            <a:r>
              <a:rPr lang="en-US" dirty="0" err="1"/>
              <a:t>yếu</a:t>
            </a:r>
            <a:r>
              <a:rPr lang="en-US" dirty="0"/>
              <a:t> </a:t>
            </a:r>
            <a:r>
              <a:rPr lang="en-US" dirty="0" err="1"/>
              <a:t>của</a:t>
            </a:r>
            <a:r>
              <a:rPr lang="en-US" dirty="0"/>
              <a:t> </a:t>
            </a:r>
            <a:r>
              <a:rPr lang="en-US" dirty="0" err="1"/>
              <a:t>nền</a:t>
            </a:r>
            <a:r>
              <a:rPr lang="en-US" dirty="0"/>
              <a:t> </a:t>
            </a:r>
            <a:r>
              <a:rPr lang="en-US" dirty="0" err="1"/>
              <a:t>sản</a:t>
            </a:r>
            <a:r>
              <a:rPr lang="en-US" dirty="0"/>
              <a:t> </a:t>
            </a:r>
            <a:r>
              <a:rPr lang="en-US" dirty="0" err="1"/>
              <a:t>xuất</a:t>
            </a:r>
            <a:r>
              <a:rPr lang="en-US" dirty="0"/>
              <a:t> </a:t>
            </a:r>
            <a:r>
              <a:rPr lang="en-US" dirty="0" err="1"/>
              <a:t>xã</a:t>
            </a:r>
            <a:r>
              <a:rPr lang="en-US" dirty="0"/>
              <a:t> </a:t>
            </a:r>
            <a:r>
              <a:rPr lang="en-US" dirty="0" err="1"/>
              <a:t>hội</a:t>
            </a:r>
            <a:r>
              <a:rPr lang="en-US" dirty="0"/>
              <a:t> </a:t>
            </a:r>
            <a:r>
              <a:rPr lang="en-US" dirty="0" err="1"/>
              <a:t>và</a:t>
            </a:r>
            <a:r>
              <a:rPr lang="en-US" dirty="0"/>
              <a:t> </a:t>
            </a:r>
            <a:r>
              <a:rPr lang="en-US" dirty="0" err="1"/>
              <a:t>theo</a:t>
            </a:r>
            <a:r>
              <a:rPr lang="en-US" dirty="0"/>
              <a:t> </a:t>
            </a:r>
            <a:r>
              <a:rPr lang="en-US" dirty="0" err="1"/>
              <a:t>đố</a:t>
            </a:r>
            <a:r>
              <a:rPr lang="en-US" dirty="0"/>
              <a:t> </a:t>
            </a:r>
            <a:r>
              <a:rPr lang="en-US" dirty="0" err="1"/>
              <a:t>sẽ</a:t>
            </a:r>
            <a:r>
              <a:rPr lang="en-US" dirty="0"/>
              <a:t> </a:t>
            </a:r>
            <a:r>
              <a:rPr lang="en-US" dirty="0" err="1"/>
              <a:t>nắm</a:t>
            </a:r>
            <a:r>
              <a:rPr lang="en-US" dirty="0"/>
              <a:t> </a:t>
            </a:r>
            <a:r>
              <a:rPr lang="en-US" dirty="0" err="1"/>
              <a:t>giữ</a:t>
            </a:r>
            <a:r>
              <a:rPr lang="en-US" dirty="0"/>
              <a:t> </a:t>
            </a:r>
            <a:r>
              <a:rPr lang="en-US" dirty="0" err="1"/>
              <a:t>luôn</a:t>
            </a:r>
            <a:r>
              <a:rPr lang="en-US" dirty="0"/>
              <a:t> </a:t>
            </a:r>
            <a:r>
              <a:rPr lang="en-US" dirty="0" err="1"/>
              <a:t>vai</a:t>
            </a:r>
            <a:r>
              <a:rPr lang="en-US" dirty="0"/>
              <a:t> </a:t>
            </a:r>
            <a:r>
              <a:rPr lang="en-US" dirty="0" err="1"/>
              <a:t>trò</a:t>
            </a:r>
            <a:r>
              <a:rPr lang="en-US" dirty="0"/>
              <a:t> chi </a:t>
            </a:r>
            <a:r>
              <a:rPr lang="en-US" dirty="0" err="1"/>
              <a:t>phối</a:t>
            </a:r>
            <a:r>
              <a:rPr lang="en-US" dirty="0"/>
              <a:t> </a:t>
            </a:r>
            <a:r>
              <a:rPr lang="en-US" dirty="0" err="1"/>
              <a:t>trong</a:t>
            </a:r>
            <a:r>
              <a:rPr lang="en-US" dirty="0"/>
              <a:t> </a:t>
            </a:r>
            <a:r>
              <a:rPr lang="en-US" dirty="0" err="1"/>
              <a:t>tổ</a:t>
            </a:r>
            <a:r>
              <a:rPr lang="en-US" dirty="0"/>
              <a:t> </a:t>
            </a:r>
            <a:r>
              <a:rPr lang="en-US" dirty="0" err="1"/>
              <a:t>chức</a:t>
            </a:r>
            <a:r>
              <a:rPr lang="en-US" dirty="0"/>
              <a:t> </a:t>
            </a:r>
            <a:r>
              <a:rPr lang="en-US" dirty="0" err="1"/>
              <a:t>quản</a:t>
            </a:r>
            <a:r>
              <a:rPr lang="en-US" dirty="0"/>
              <a:t> </a:t>
            </a:r>
            <a:r>
              <a:rPr lang="en-US" dirty="0" err="1"/>
              <a:t>lý</a:t>
            </a:r>
            <a:r>
              <a:rPr lang="en-US" dirty="0"/>
              <a:t> </a:t>
            </a:r>
            <a:r>
              <a:rPr lang="en-US" dirty="0" err="1"/>
              <a:t>sản</a:t>
            </a:r>
            <a:r>
              <a:rPr lang="en-US" dirty="0"/>
              <a:t> </a:t>
            </a:r>
            <a:r>
              <a:rPr lang="en-US" dirty="0" err="1"/>
              <a:t>xuất</a:t>
            </a:r>
            <a:r>
              <a:rPr lang="en-US" dirty="0"/>
              <a:t> </a:t>
            </a:r>
            <a:r>
              <a:rPr lang="en-US" dirty="0" err="1"/>
              <a:t>và</a:t>
            </a:r>
            <a:r>
              <a:rPr lang="en-US" dirty="0"/>
              <a:t> </a:t>
            </a:r>
            <a:r>
              <a:rPr lang="en-US" dirty="0" err="1"/>
              <a:t>phân</a:t>
            </a:r>
            <a:r>
              <a:rPr lang="en-US" dirty="0"/>
              <a:t> </a:t>
            </a:r>
            <a:r>
              <a:rPr lang="en-US" dirty="0" err="1"/>
              <a:t>phối</a:t>
            </a:r>
            <a:r>
              <a:rPr lang="en-US" dirty="0"/>
              <a:t> </a:t>
            </a:r>
            <a:r>
              <a:rPr lang="en-US" dirty="0" err="1"/>
              <a:t>sản</a:t>
            </a:r>
            <a:r>
              <a:rPr lang="en-US" dirty="0"/>
              <a:t> </a:t>
            </a:r>
            <a:r>
              <a:rPr lang="en-US" dirty="0" err="1"/>
              <a:t>phẩm</a:t>
            </a:r>
            <a:r>
              <a:rPr lang="en-US" dirty="0"/>
              <a:t> </a:t>
            </a:r>
            <a:r>
              <a:rPr lang="en-US" dirty="0" err="1"/>
              <a:t>lao</a:t>
            </a:r>
            <a:r>
              <a:rPr lang="en-US" dirty="0"/>
              <a:t> </a:t>
            </a:r>
            <a:r>
              <a:rPr lang="en-US" dirty="0" err="1"/>
              <a:t>động</a:t>
            </a:r>
            <a:r>
              <a:rPr lang="en-US" dirty="0"/>
              <a:t>.</a:t>
            </a:r>
          </a:p>
          <a:p>
            <a:pPr marL="457200" indent="-298450">
              <a:buFont typeface="Wingdings" panose="05000000000000000000" pitchFamily="2" charset="2"/>
              <a:buChar char="è"/>
            </a:pPr>
            <a:r>
              <a:rPr lang="en-US" dirty="0"/>
              <a:t>Giai </a:t>
            </a:r>
            <a:r>
              <a:rPr lang="en-US" dirty="0" err="1"/>
              <a:t>cấp</a:t>
            </a:r>
            <a:r>
              <a:rPr lang="en-US" dirty="0"/>
              <a:t> </a:t>
            </a:r>
            <a:r>
              <a:rPr lang="en-US" dirty="0" err="1"/>
              <a:t>đó</a:t>
            </a:r>
            <a:r>
              <a:rPr lang="en-US" dirty="0"/>
              <a:t> </a:t>
            </a:r>
            <a:r>
              <a:rPr lang="en-US" dirty="0" err="1"/>
              <a:t>trở</a:t>
            </a:r>
            <a:r>
              <a:rPr lang="en-US" dirty="0"/>
              <a:t> </a:t>
            </a:r>
            <a:r>
              <a:rPr lang="en-US" dirty="0" err="1"/>
              <a:t>thành</a:t>
            </a:r>
            <a:r>
              <a:rPr lang="en-US" dirty="0"/>
              <a:t> GC </a:t>
            </a:r>
            <a:r>
              <a:rPr lang="en-US" dirty="0" err="1"/>
              <a:t>thống</a:t>
            </a:r>
            <a:r>
              <a:rPr lang="en-US" dirty="0"/>
              <a:t> </a:t>
            </a:r>
            <a:r>
              <a:rPr lang="en-US" dirty="0" err="1"/>
              <a:t>trị</a:t>
            </a:r>
            <a:r>
              <a:rPr lang="en-US" dirty="0"/>
              <a:t>, </a:t>
            </a:r>
            <a:r>
              <a:rPr lang="en-US" dirty="0" err="1"/>
              <a:t>bóc</a:t>
            </a:r>
            <a:r>
              <a:rPr lang="en-US" dirty="0"/>
              <a:t> </a:t>
            </a:r>
            <a:r>
              <a:rPr lang="en-US" dirty="0" err="1"/>
              <a:t>lột</a:t>
            </a:r>
            <a:r>
              <a:rPr lang="en-US" dirty="0"/>
              <a:t>.</a:t>
            </a:r>
          </a:p>
          <a:p>
            <a:pPr marL="457200" indent="-298450">
              <a:buFont typeface="Wingdings" panose="05000000000000000000" pitchFamily="2" charset="2"/>
              <a:buChar char="è"/>
            </a:pPr>
            <a:r>
              <a:rPr lang="en-US" dirty="0"/>
              <a:t>GC </a:t>
            </a:r>
            <a:r>
              <a:rPr lang="en-US" dirty="0" err="1"/>
              <a:t>khác</a:t>
            </a:r>
            <a:r>
              <a:rPr lang="en-US" dirty="0"/>
              <a:t> do </a:t>
            </a:r>
            <a:r>
              <a:rPr lang="en-US" dirty="0" err="1"/>
              <a:t>không</a:t>
            </a:r>
            <a:r>
              <a:rPr lang="en-US" dirty="0"/>
              <a:t> </a:t>
            </a:r>
            <a:r>
              <a:rPr lang="en-US" dirty="0" err="1"/>
              <a:t>có</a:t>
            </a:r>
            <a:r>
              <a:rPr lang="en-US" dirty="0"/>
              <a:t> TLSX, </a:t>
            </a:r>
            <a:r>
              <a:rPr lang="en-US" dirty="0" err="1"/>
              <a:t>buộc</a:t>
            </a:r>
            <a:r>
              <a:rPr lang="en-US" dirty="0"/>
              <a:t> </a:t>
            </a:r>
            <a:r>
              <a:rPr lang="en-US" dirty="0" err="1"/>
              <a:t>phải</a:t>
            </a:r>
            <a:r>
              <a:rPr lang="en-US" dirty="0"/>
              <a:t> </a:t>
            </a:r>
            <a:r>
              <a:rPr lang="en-US" dirty="0" err="1"/>
              <a:t>phụ</a:t>
            </a:r>
            <a:r>
              <a:rPr lang="en-US" dirty="0"/>
              <a:t> </a:t>
            </a:r>
            <a:r>
              <a:rPr lang="en-US" dirty="0" err="1"/>
              <a:t>thuộc</a:t>
            </a:r>
            <a:r>
              <a:rPr lang="en-US" dirty="0"/>
              <a:t> </a:t>
            </a:r>
            <a:r>
              <a:rPr lang="en-US" dirty="0" err="1"/>
              <a:t>vào</a:t>
            </a:r>
            <a:r>
              <a:rPr lang="en-US" dirty="0"/>
              <a:t> GC </a:t>
            </a:r>
            <a:r>
              <a:rPr lang="en-US" dirty="0" err="1"/>
              <a:t>có</a:t>
            </a:r>
            <a:r>
              <a:rPr lang="en-US" dirty="0"/>
              <a:t> TLSX </a:t>
            </a:r>
            <a:r>
              <a:rPr lang="en-US" dirty="0" err="1"/>
              <a:t>và</a:t>
            </a:r>
            <a:r>
              <a:rPr lang="en-US" dirty="0"/>
              <a:t> </a:t>
            </a:r>
            <a:r>
              <a:rPr lang="en-US" dirty="0" err="1"/>
              <a:t>trở</a:t>
            </a:r>
            <a:r>
              <a:rPr lang="en-US" dirty="0"/>
              <a:t> </a:t>
            </a:r>
            <a:r>
              <a:rPr lang="en-US" dirty="0" err="1"/>
              <a:t>thành</a:t>
            </a:r>
            <a:r>
              <a:rPr lang="en-US" dirty="0"/>
              <a:t> </a:t>
            </a:r>
            <a:r>
              <a:rPr lang="en-US" dirty="0" err="1"/>
              <a:t>các</a:t>
            </a:r>
            <a:r>
              <a:rPr lang="en-US" dirty="0"/>
              <a:t> GC </a:t>
            </a:r>
            <a:r>
              <a:rPr lang="en-US" dirty="0" err="1"/>
              <a:t>bị</a:t>
            </a:r>
            <a:r>
              <a:rPr lang="en-US" dirty="0"/>
              <a:t> </a:t>
            </a:r>
            <a:r>
              <a:rPr lang="en-US" dirty="0" err="1"/>
              <a:t>trị</a:t>
            </a:r>
            <a:r>
              <a:rPr lang="en-US" dirty="0"/>
              <a:t>, </a:t>
            </a:r>
            <a:r>
              <a:rPr lang="en-US" dirty="0" err="1"/>
              <a:t>bị</a:t>
            </a:r>
            <a:r>
              <a:rPr lang="en-US" dirty="0"/>
              <a:t> </a:t>
            </a:r>
            <a:r>
              <a:rPr lang="en-US" dirty="0" err="1"/>
              <a:t>bóc</a:t>
            </a:r>
            <a:r>
              <a:rPr lang="en-US" dirty="0"/>
              <a:t> </a:t>
            </a:r>
            <a:r>
              <a:rPr lang="en-US" dirty="0" err="1"/>
              <a:t>lột</a:t>
            </a:r>
            <a:r>
              <a:rPr lang="en-US" dirty="0"/>
              <a:t>.</a:t>
            </a:r>
          </a:p>
          <a:p>
            <a:pPr marL="457200" indent="-298450">
              <a:buFont typeface="Wingdings" panose="05000000000000000000" pitchFamily="2" charset="2"/>
              <a:buChar char="è"/>
            </a:pPr>
            <a:r>
              <a:rPr lang="en-US" dirty="0"/>
              <a:t>Quan </a:t>
            </a:r>
            <a:r>
              <a:rPr lang="en-US" dirty="0" err="1"/>
              <a:t>hệ</a:t>
            </a:r>
            <a:r>
              <a:rPr lang="en-US" dirty="0"/>
              <a:t> </a:t>
            </a:r>
            <a:r>
              <a:rPr lang="en-US" dirty="0" err="1"/>
              <a:t>sản</a:t>
            </a:r>
            <a:r>
              <a:rPr lang="en-US" dirty="0"/>
              <a:t> </a:t>
            </a:r>
            <a:r>
              <a:rPr lang="en-US" dirty="0" err="1"/>
              <a:t>xuất</a:t>
            </a:r>
            <a:r>
              <a:rPr lang="en-US" dirty="0"/>
              <a:t> </a:t>
            </a:r>
            <a:r>
              <a:rPr lang="en-US" dirty="0" err="1"/>
              <a:t>vật</a:t>
            </a:r>
            <a:r>
              <a:rPr lang="en-US" dirty="0"/>
              <a:t> </a:t>
            </a:r>
            <a:r>
              <a:rPr lang="en-US" dirty="0" err="1"/>
              <a:t>chất</a:t>
            </a:r>
            <a:r>
              <a:rPr lang="en-US" dirty="0"/>
              <a:t> </a:t>
            </a:r>
            <a:r>
              <a:rPr lang="en-US" dirty="0" err="1"/>
              <a:t>không</a:t>
            </a:r>
            <a:r>
              <a:rPr lang="en-US" dirty="0"/>
              <a:t> </a:t>
            </a:r>
            <a:r>
              <a:rPr lang="en-US" dirty="0" err="1"/>
              <a:t>chỉ</a:t>
            </a:r>
            <a:r>
              <a:rPr lang="en-US" dirty="0"/>
              <a:t> </a:t>
            </a:r>
            <a:r>
              <a:rPr lang="en-US" dirty="0" err="1"/>
              <a:t>quy</a:t>
            </a:r>
            <a:r>
              <a:rPr lang="en-US" dirty="0"/>
              <a:t> </a:t>
            </a:r>
            <a:r>
              <a:rPr lang="en-US" dirty="0" err="1"/>
              <a:t>định</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các</a:t>
            </a:r>
            <a:r>
              <a:rPr lang="en-US" dirty="0"/>
              <a:t> </a:t>
            </a:r>
            <a:r>
              <a:rPr lang="en-US" dirty="0" err="1"/>
              <a:t>tập</a:t>
            </a:r>
            <a:r>
              <a:rPr lang="en-US" dirty="0"/>
              <a:t> </a:t>
            </a:r>
            <a:r>
              <a:rPr lang="en-US" dirty="0" err="1"/>
              <a:t>đoàn</a:t>
            </a:r>
            <a:r>
              <a:rPr lang="en-US" dirty="0"/>
              <a:t> ng </a:t>
            </a:r>
            <a:r>
              <a:rPr lang="en-US" dirty="0" err="1"/>
              <a:t>trong</a:t>
            </a:r>
            <a:r>
              <a:rPr lang="en-US" dirty="0"/>
              <a:t> </a:t>
            </a:r>
            <a:r>
              <a:rPr lang="en-US" dirty="0" err="1"/>
              <a:t>lĩnh</a:t>
            </a:r>
            <a:r>
              <a:rPr lang="en-US" dirty="0"/>
              <a:t> </a:t>
            </a:r>
            <a:r>
              <a:rPr lang="en-US" dirty="0" err="1"/>
              <a:t>vực</a:t>
            </a:r>
            <a:r>
              <a:rPr lang="en-US" dirty="0"/>
              <a:t> </a:t>
            </a:r>
            <a:r>
              <a:rPr lang="en-US" dirty="0" err="1"/>
              <a:t>kinh</a:t>
            </a:r>
            <a:r>
              <a:rPr lang="en-US" dirty="0"/>
              <a:t> </a:t>
            </a:r>
            <a:r>
              <a:rPr lang="en-US" dirty="0" err="1"/>
              <a:t>tế</a:t>
            </a:r>
            <a:r>
              <a:rPr lang="en-US" dirty="0"/>
              <a:t>, </a:t>
            </a:r>
            <a:r>
              <a:rPr lang="en-US" dirty="0" err="1"/>
              <a:t>mà</a:t>
            </a:r>
            <a:r>
              <a:rPr lang="en-US" dirty="0"/>
              <a:t> </a:t>
            </a:r>
            <a:r>
              <a:rPr lang="en-US" dirty="0" err="1"/>
              <a:t>còn</a:t>
            </a:r>
            <a:r>
              <a:rPr lang="en-US" dirty="0"/>
              <a:t> </a:t>
            </a:r>
            <a:r>
              <a:rPr lang="en-US" dirty="0" err="1"/>
              <a:t>là</a:t>
            </a:r>
            <a:r>
              <a:rPr lang="en-US" dirty="0"/>
              <a:t> </a:t>
            </a:r>
            <a:r>
              <a:rPr lang="en-US" dirty="0" err="1"/>
              <a:t>cơ</a:t>
            </a:r>
            <a:r>
              <a:rPr lang="en-US" dirty="0"/>
              <a:t> </a:t>
            </a:r>
            <a:r>
              <a:rPr lang="en-US" dirty="0" err="1"/>
              <a:t>sở</a:t>
            </a:r>
            <a:r>
              <a:rPr lang="en-US" dirty="0"/>
              <a:t> </a:t>
            </a:r>
            <a:r>
              <a:rPr lang="en-US" dirty="0" err="1"/>
              <a:t>chủ</a:t>
            </a:r>
            <a:r>
              <a:rPr lang="en-US" dirty="0"/>
              <a:t> </a:t>
            </a:r>
            <a:r>
              <a:rPr lang="en-US" dirty="0" err="1"/>
              <a:t>yếu</a:t>
            </a:r>
            <a:r>
              <a:rPr lang="en-US" dirty="0"/>
              <a:t> </a:t>
            </a:r>
            <a:r>
              <a:rPr lang="en-US" dirty="0" err="1"/>
              <a:t>quy</a:t>
            </a:r>
            <a:r>
              <a:rPr lang="en-US" dirty="0"/>
              <a:t> </a:t>
            </a:r>
            <a:r>
              <a:rPr lang="en-US" dirty="0" err="1"/>
              <a:t>định</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họ</a:t>
            </a:r>
            <a:r>
              <a:rPr lang="en-US" dirty="0"/>
              <a:t> </a:t>
            </a:r>
            <a:r>
              <a:rPr lang="en-US" dirty="0" err="1"/>
              <a:t>trong</a:t>
            </a:r>
            <a:r>
              <a:rPr lang="en-US" dirty="0"/>
              <a:t> </a:t>
            </a:r>
            <a:r>
              <a:rPr lang="en-US" dirty="0" err="1"/>
              <a:t>các</a:t>
            </a:r>
            <a:r>
              <a:rPr lang="en-US" dirty="0"/>
              <a:t> </a:t>
            </a:r>
            <a:r>
              <a:rPr lang="en-US" dirty="0" err="1"/>
              <a:t>lĩnh</a:t>
            </a:r>
            <a:r>
              <a:rPr lang="en-US" dirty="0"/>
              <a:t> </a:t>
            </a:r>
            <a:r>
              <a:rPr lang="en-US" dirty="0" err="1"/>
              <a:t>vực</a:t>
            </a:r>
            <a:r>
              <a:rPr lang="en-US" dirty="0"/>
              <a:t> </a:t>
            </a:r>
            <a:r>
              <a:rPr lang="en-US" dirty="0" err="1"/>
              <a:t>chính</a:t>
            </a:r>
            <a:r>
              <a:rPr lang="en-US" dirty="0"/>
              <a:t> </a:t>
            </a:r>
            <a:r>
              <a:rPr lang="en-US" dirty="0" err="1"/>
              <a:t>trị</a:t>
            </a:r>
            <a:r>
              <a:rPr lang="en-US" dirty="0"/>
              <a:t>, </a:t>
            </a:r>
            <a:r>
              <a:rPr lang="en-US" dirty="0" err="1"/>
              <a:t>văn</a:t>
            </a:r>
            <a:r>
              <a:rPr lang="en-US" dirty="0"/>
              <a:t> </a:t>
            </a:r>
            <a:r>
              <a:rPr lang="en-US" dirty="0" err="1"/>
              <a:t>hóa</a:t>
            </a:r>
            <a:r>
              <a:rPr lang="en-US" dirty="0"/>
              <a:t> </a:t>
            </a:r>
            <a:r>
              <a:rPr lang="en-US" dirty="0" err="1"/>
              <a:t>xã</a:t>
            </a:r>
            <a:r>
              <a:rPr lang="en-US" dirty="0"/>
              <a:t> </a:t>
            </a:r>
            <a:r>
              <a:rPr lang="en-US" dirty="0" err="1"/>
              <a:t>hội</a:t>
            </a:r>
            <a:r>
              <a:rPr lang="en-US" dirty="0"/>
              <a:t>.</a:t>
            </a:r>
          </a:p>
          <a:p>
            <a:pPr marL="457200" indent="-298450">
              <a:buFont typeface="Wingdings" panose="05000000000000000000" pitchFamily="2" charset="2"/>
              <a:buChar char="è"/>
            </a:pPr>
            <a:endParaRPr lang="en-US" dirty="0"/>
          </a:p>
        </p:txBody>
      </p:sp>
    </p:spTree>
    <p:extLst>
      <p:ext uri="{BB962C8B-B14F-4D97-AF65-F5344CB8AC3E}">
        <p14:creationId xmlns:p14="http://schemas.microsoft.com/office/powerpoint/2010/main" val="81266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T</a:t>
            </a:r>
            <a:r>
              <a:rPr lang="vi-VN" sz="1100" dirty="0"/>
              <a:t>hực chất quan hệ giai cấp</a:t>
            </a:r>
            <a:r>
              <a:rPr lang="en-US" sz="1100" dirty="0"/>
              <a:t> </a:t>
            </a:r>
            <a:r>
              <a:rPr lang="en-US" sz="1100" dirty="0" err="1"/>
              <a:t>đối</a:t>
            </a:r>
            <a:r>
              <a:rPr lang="en-US" sz="1100" dirty="0"/>
              <a:t> </a:t>
            </a:r>
            <a:r>
              <a:rPr lang="en-US" sz="1100" dirty="0" err="1"/>
              <a:t>kháng</a:t>
            </a:r>
            <a:r>
              <a:rPr lang="vi-VN" sz="1100" dirty="0"/>
              <a:t> là tập đoàn người này chiếm đoạt lao động của tập đoàn người khác do đối lập về địa vị trong một chế độ kinh tế - xã hội nhất định.</a:t>
            </a:r>
            <a:endParaRPr lang="en-US" sz="1100" dirty="0"/>
          </a:p>
          <a:p>
            <a:r>
              <a:rPr lang="vi-VN" sz="1100" dirty="0"/>
              <a:t>Ví dụ trong CNTB, giai cấp tư sản nắm giữ toàn bộ những TLSX chủ yếu của xã hội, nên giai cấp tư sản chiếm hữu giá trị thặng dư do giai cấp công nhân tạo ra, giai cấp công nhân về cơ bản không có tư liệu sản xuất, phải đi làm thuê và bị nhà tư bản bóc lột giá trị thặng dư.... </a:t>
            </a:r>
            <a:endParaRPr lang="en-US" dirty="0"/>
          </a:p>
        </p:txBody>
      </p:sp>
    </p:spTree>
    <p:extLst>
      <p:ext uri="{BB962C8B-B14F-4D97-AF65-F5344CB8AC3E}">
        <p14:creationId xmlns:p14="http://schemas.microsoft.com/office/powerpoint/2010/main" val="2988890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2163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dirty="0"/>
              <a:t>Thứ ba, giai cấp là một phạm trù kinh tế - xã hội có tính lịch sử. Giai cấp chỉ xuất hiện trong những điều kiện kinh tế - xã hội nhất định và nó sẽ mất đi khi những nguyên nhân, nguồn gốc cho sự ra đời, tồn tại của nó không còn nữa.</a:t>
            </a:r>
            <a:endParaRPr lang="en-US" dirty="0"/>
          </a:p>
        </p:txBody>
      </p:sp>
    </p:spTree>
    <p:extLst>
      <p:ext uri="{BB962C8B-B14F-4D97-AF65-F5344CB8AC3E}">
        <p14:creationId xmlns:p14="http://schemas.microsoft.com/office/powerpoint/2010/main" val="325054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c50b2bd04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c50b2bd04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288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0c8d40e5cf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0c8d40e5cf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0c8d40e5cf_1_20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10c8d40e5cf_1_20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7481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0c8d40e5cf_1_2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0c8d40e5cf_1_2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0c8d40e5cf_1_2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0c8d40e5cf_1_2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97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50b2bd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c50b2bd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0c8d40e5cf_1_2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0c8d40e5cf_1_2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909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0c8d40e5cf_1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0c8d40e5cf_1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0c8d40e5c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0c8d40e5c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c8d40e5cf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c8d40e5cf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c8d40e5cf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c8d40e5cf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591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c8d40e5cf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c8d40e5cf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04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c8d40e5cf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c8d40e5cf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202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310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3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086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0c50b2bd04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0c50b2bd04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0c50b2bd04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0c50b2bd04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223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614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807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401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50b2bd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c50b2bd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dcfce8a2b_2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dcfce8a2b_2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c50b2bd0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c50b2bd0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c8d40e5cf_1_2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0c8d40e5cf_1_2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c8d40e5cf_1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c8d40e5cf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c50b2bd04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c50b2bd04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c8d40e5cf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c8d40e5cf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0c8d40e5cf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0c8d40e5cf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0c8d40e5cf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0c8d40e5cf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c8d40e5cf_1_20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c8d40e5cf_1_20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0c50b2bd04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0c50b2bd04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0c8d40e5cf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0c8d40e5cf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0c50b2bd04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0c50b2bd04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0c8d40e5cf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10c8d40e5cf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0c8d40e5cf_1_20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10c8d40e5cf_1_20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c50b2bd04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c50b2bd04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10c8d40e5cf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10c8d40e5cf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0c8d40e5cf_1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0c8d40e5cf_1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10c8d40e5cf_1_20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10c8d40e5cf_1_20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10c8d40e5cf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10c8d40e5cf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0c8d40e5cf_1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0c8d40e5cf_1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10c8d40e5cf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10c8d40e5cf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10c8d40e5cf_1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10c8d40e5cf_1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10c8d40e5cf_1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10c8d40e5cf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10c8d40e5cf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10c8d40e5cf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10c8d40e5cf_1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10c8d40e5cf_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vi-VN" dirty="0"/>
              <a:t>Quan niệm tiền định: </a:t>
            </a:r>
          </a:p>
          <a:p>
            <a:pPr marL="152400" indent="0">
              <a:buNone/>
            </a:pPr>
            <a:r>
              <a:rPr lang="vi-VN" dirty="0"/>
              <a:t>Ấn độ: Những người Hindu trung thành với chế độ đẳng cấp tin rằng sức mạnh vũ trụ đã làm cho người ở tầng lớp này ưu việt hơn tầng lớp khác. Theo thần thoại snag thế nôi tiếng của người Hindu, nhưng vị thần tạo ra thế giới từ cơ thể của 1 sinh vật nguyên thủy gọi là Purusa. Mặt trời được tạo ra từ mắt của Purusa, Mặt trăng được tạo ra từ bộ óc, Brahmin( các thầy tu từ miệng), Kshatriya (các chiến binh) từ cánh tay, Vaishya( những nông dân và các nhà buôn) từ hai đùi và Shudra (những đầy tớ) từ đôi chân – đặc biệt là bàn chân.</a:t>
            </a:r>
            <a:endParaRPr lang="en-US" dirty="0"/>
          </a:p>
          <a:p>
            <a:pPr marL="152400" indent="0">
              <a:buNone/>
            </a:pPr>
            <a:r>
              <a:rPr lang="vi-VN" dirty="0"/>
              <a:t>Trung quốc: Trung quốc cổ đại tin rằng thần Nữ Oa đã tạo ra con người từ đất, bà nhào trộn ra giới quý đất từ đất vàng nhỏ mịn, tỏng khi dân thường được tạo thành từ bùn nâu</a:t>
            </a:r>
            <a:endParaRPr lang="en-US" dirty="0"/>
          </a:p>
          <a:p>
            <a:endParaRPr lang="en-US" dirty="0"/>
          </a:p>
        </p:txBody>
      </p:sp>
    </p:spTree>
    <p:extLst>
      <p:ext uri="{BB962C8B-B14F-4D97-AF65-F5344CB8AC3E}">
        <p14:creationId xmlns:p14="http://schemas.microsoft.com/office/powerpoint/2010/main" val="2168048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10c8d40e5cf_1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10c8d40e5cf_1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10c8d40e5cf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10c8d40e5cf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0c8d40e5cf_1_2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0c8d40e5cf_1_2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10c8d40e5cf_1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10c8d40e5cf_1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0c8d40e5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0c8d40e5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10c8d40e5cf_1_19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3" name="Google Shape;1983;g10c8d40e5cf_1_19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10c8d40e5cf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10c8d40e5cf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10c8d40e5cf_1_9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10c8d40e5cf_1_9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10c8d40e5cf_1_9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10c8d40e5cf_1_9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g10c8d40e5cf_1_99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10c8d40e5cf_1_9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gn="l" rtl="0">
              <a:spcBef>
                <a:spcPts val="0"/>
              </a:spcBef>
              <a:spcAft>
                <a:spcPts val="0"/>
              </a:spcAft>
              <a:buClr>
                <a:schemeClr val="dk1"/>
              </a:buClr>
              <a:buSzPts val="1100"/>
              <a:buFontTx/>
              <a:buChar char="-"/>
            </a:pPr>
            <a:r>
              <a:rPr lang="vi-VN" sz="1100" dirty="0"/>
              <a:t>Giai cấp là những tập đoàn người to lớn khác nhau về địa vị của họ trong một hệ thống sản xuất xã hội nhất định trong lịch sử, và có 3 cái khác nhau:</a:t>
            </a:r>
            <a:endParaRPr lang="en-US" sz="1100" dirty="0"/>
          </a:p>
          <a:p>
            <a:pPr marL="0" lvl="0" indent="0" algn="l" rtl="0">
              <a:spcBef>
                <a:spcPts val="0"/>
              </a:spcBef>
              <a:spcAft>
                <a:spcPts val="0"/>
              </a:spcAft>
              <a:buClr>
                <a:schemeClr val="dk1"/>
              </a:buClr>
              <a:buSzPts val="1100"/>
              <a:buFont typeface="Arial"/>
              <a:buNone/>
            </a:pPr>
            <a:r>
              <a:rPr lang="en-US" sz="1100" dirty="0"/>
              <a:t>	- </a:t>
            </a:r>
            <a:r>
              <a:rPr lang="vi-VN" sz="1100" dirty="0"/>
              <a:t> Khác nhau về quan hệ đối với TLSX</a:t>
            </a:r>
          </a:p>
          <a:p>
            <a:pPr marL="0" lvl="0" indent="0" algn="l" rtl="0">
              <a:spcBef>
                <a:spcPts val="0"/>
              </a:spcBef>
              <a:spcAft>
                <a:spcPts val="0"/>
              </a:spcAft>
              <a:buClr>
                <a:schemeClr val="dk1"/>
              </a:buClr>
              <a:buSzPts val="1100"/>
              <a:buFont typeface="Arial"/>
              <a:buNone/>
            </a:pPr>
            <a:r>
              <a:rPr lang="vi-VN" sz="1100" dirty="0"/>
              <a:t>    </a:t>
            </a:r>
            <a:r>
              <a:rPr lang="en-US" sz="1100" dirty="0"/>
              <a:t>	</a:t>
            </a:r>
            <a:r>
              <a:rPr lang="vi-VN" sz="1100" dirty="0"/>
              <a:t>- Khác nhau về vai trò trong tổ chức lao động xã hội</a:t>
            </a:r>
          </a:p>
          <a:p>
            <a:pPr marL="0" lvl="0" indent="0" algn="l" rtl="0">
              <a:spcBef>
                <a:spcPts val="0"/>
              </a:spcBef>
              <a:spcAft>
                <a:spcPts val="0"/>
              </a:spcAft>
              <a:buClr>
                <a:schemeClr val="dk1"/>
              </a:buClr>
              <a:buSzPts val="1100"/>
              <a:buFont typeface="Arial"/>
              <a:buNone/>
            </a:pPr>
            <a:r>
              <a:rPr lang="vi-VN" sz="1100" dirty="0"/>
              <a:t>    </a:t>
            </a:r>
            <a:r>
              <a:rPr lang="en-US" sz="1100" dirty="0"/>
              <a:t>	</a:t>
            </a:r>
            <a:r>
              <a:rPr lang="vi-VN" sz="1100" dirty="0"/>
              <a:t>- khác nhau về cách thức và quy mô thu nhập của cải xã hội</a:t>
            </a:r>
            <a:endParaRPr lang="en-US" sz="1100" dirty="0"/>
          </a:p>
        </p:txBody>
      </p:sp>
    </p:spTree>
    <p:extLst>
      <p:ext uri="{BB962C8B-B14F-4D97-AF65-F5344CB8AC3E}">
        <p14:creationId xmlns:p14="http://schemas.microsoft.com/office/powerpoint/2010/main" val="42272299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10c8d40e5cf_1_9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10c8d40e5cf_1_9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10c8d40e5cf_1_9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10c8d40e5cf_1_9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10c8d40e5cf_1_10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10c8d40e5cf_1_10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7"/>
        <p:cNvGrpSpPr/>
        <p:nvPr/>
      </p:nvGrpSpPr>
      <p:grpSpPr>
        <a:xfrm>
          <a:off x="0" y="0"/>
          <a:ext cx="0" cy="0"/>
          <a:chOff x="0" y="0"/>
          <a:chExt cx="0" cy="0"/>
        </a:xfrm>
      </p:grpSpPr>
      <p:sp>
        <p:nvSpPr>
          <p:cNvPr id="5518" name="Google Shape;5518;g10c8d40e5cf_1_130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9" name="Google Shape;5519;g10c8d40e5cf_1_13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6"/>
        <p:cNvGrpSpPr/>
        <p:nvPr/>
      </p:nvGrpSpPr>
      <p:grpSpPr>
        <a:xfrm>
          <a:off x="0" y="0"/>
          <a:ext cx="0" cy="0"/>
          <a:chOff x="0" y="0"/>
          <a:chExt cx="0" cy="0"/>
        </a:xfrm>
      </p:grpSpPr>
      <p:sp>
        <p:nvSpPr>
          <p:cNvPr id="5937" name="Google Shape;5937;g10c8d40e5cf_1_13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8" name="Google Shape;5938;g10c8d40e5cf_1_13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6"/>
        <p:cNvGrpSpPr/>
        <p:nvPr/>
      </p:nvGrpSpPr>
      <p:grpSpPr>
        <a:xfrm>
          <a:off x="0" y="0"/>
          <a:ext cx="0" cy="0"/>
          <a:chOff x="0" y="0"/>
          <a:chExt cx="0" cy="0"/>
        </a:xfrm>
      </p:grpSpPr>
      <p:sp>
        <p:nvSpPr>
          <p:cNvPr id="6107" name="Google Shape;6107;g10c8d40e5cf_1_13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8" name="Google Shape;6108;g10c8d40e5cf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1"/>
        <p:cNvGrpSpPr/>
        <p:nvPr/>
      </p:nvGrpSpPr>
      <p:grpSpPr>
        <a:xfrm>
          <a:off x="0" y="0"/>
          <a:ext cx="0" cy="0"/>
          <a:chOff x="0" y="0"/>
          <a:chExt cx="0" cy="0"/>
        </a:xfrm>
      </p:grpSpPr>
      <p:sp>
        <p:nvSpPr>
          <p:cNvPr id="6512" name="Google Shape;6512;g10c8d40e5cf_1_14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3" name="Google Shape;6513;g10c8d40e5cf_1_14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1"/>
        <p:cNvGrpSpPr/>
        <p:nvPr/>
      </p:nvGrpSpPr>
      <p:grpSpPr>
        <a:xfrm>
          <a:off x="0" y="0"/>
          <a:ext cx="0" cy="0"/>
          <a:chOff x="0" y="0"/>
          <a:chExt cx="0" cy="0"/>
        </a:xfrm>
      </p:grpSpPr>
      <p:sp>
        <p:nvSpPr>
          <p:cNvPr id="6892" name="Google Shape;6892;g10c8d40e5cf_1_14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3" name="Google Shape;6893;g10c8d40e5cf_1_14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5"/>
        <p:cNvGrpSpPr/>
        <p:nvPr/>
      </p:nvGrpSpPr>
      <p:grpSpPr>
        <a:xfrm>
          <a:off x="0" y="0"/>
          <a:ext cx="0" cy="0"/>
          <a:chOff x="0" y="0"/>
          <a:chExt cx="0" cy="0"/>
        </a:xfrm>
      </p:grpSpPr>
      <p:sp>
        <p:nvSpPr>
          <p:cNvPr id="7306" name="Google Shape;7306;g10c8d40e5cf_1_14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7" name="Google Shape;7307;g10c8d40e5cf_1_14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6"/>
        <p:cNvGrpSpPr/>
        <p:nvPr/>
      </p:nvGrpSpPr>
      <p:grpSpPr>
        <a:xfrm>
          <a:off x="0" y="0"/>
          <a:ext cx="0" cy="0"/>
          <a:chOff x="0" y="0"/>
          <a:chExt cx="0" cy="0"/>
        </a:xfrm>
      </p:grpSpPr>
      <p:sp>
        <p:nvSpPr>
          <p:cNvPr id="7667" name="Google Shape;7667;g10c8d40e5cf_1_15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8" name="Google Shape;7668;g10c8d40e5cf_1_15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Từ</a:t>
            </a:r>
            <a:r>
              <a:rPr lang="en-US" dirty="0"/>
              <a:t> </a:t>
            </a:r>
            <a:r>
              <a:rPr lang="en-US" dirty="0" err="1"/>
              <a:t>đó</a:t>
            </a:r>
            <a:r>
              <a:rPr lang="en-US" dirty="0"/>
              <a:t> </a:t>
            </a:r>
            <a:r>
              <a:rPr lang="en-US" dirty="0" err="1"/>
              <a:t>sinh</a:t>
            </a:r>
            <a:r>
              <a:rPr lang="en-US" dirty="0"/>
              <a:t> </a:t>
            </a:r>
            <a:r>
              <a:rPr lang="en-US" dirty="0" err="1"/>
              <a:t>ra</a:t>
            </a:r>
            <a:r>
              <a:rPr lang="en-US" dirty="0"/>
              <a:t> </a:t>
            </a:r>
            <a:r>
              <a:rPr lang="en-US" dirty="0" err="1"/>
              <a:t>địa</a:t>
            </a:r>
            <a:r>
              <a:rPr lang="en-US" dirty="0"/>
              <a:t> </a:t>
            </a:r>
            <a:r>
              <a:rPr lang="en-US" dirty="0" err="1"/>
              <a:t>vị</a:t>
            </a:r>
            <a:r>
              <a:rPr lang="en-US" dirty="0"/>
              <a:t> </a:t>
            </a:r>
            <a:r>
              <a:rPr lang="en-US" dirty="0" err="1"/>
              <a:t>khác</a:t>
            </a:r>
            <a:r>
              <a:rPr lang="en-US" dirty="0"/>
              <a:t> </a:t>
            </a:r>
            <a:r>
              <a:rPr lang="en-US" dirty="0" err="1"/>
              <a:t>nhau</a:t>
            </a:r>
            <a:r>
              <a:rPr lang="en-US" dirty="0"/>
              <a:t> ⇒ </a:t>
            </a:r>
            <a:r>
              <a:rPr lang="en-US" dirty="0" err="1"/>
              <a:t>giai</a:t>
            </a:r>
            <a:r>
              <a:rPr lang="en-US" dirty="0"/>
              <a:t> </a:t>
            </a:r>
            <a:r>
              <a:rPr lang="en-US" dirty="0" err="1"/>
              <a:t>cấp</a:t>
            </a:r>
            <a:r>
              <a:rPr lang="en-US" dirty="0"/>
              <a:t> </a:t>
            </a:r>
            <a:r>
              <a:rPr lang="en-US" dirty="0" err="1"/>
              <a:t>đó</a:t>
            </a:r>
            <a:r>
              <a:rPr lang="en-US" dirty="0"/>
              <a:t> </a:t>
            </a:r>
            <a:r>
              <a:rPr lang="en-US" dirty="0" err="1"/>
              <a:t>thống</a:t>
            </a:r>
            <a:r>
              <a:rPr lang="en-US" dirty="0"/>
              <a:t> </a:t>
            </a:r>
            <a:r>
              <a:rPr lang="en-US" dirty="0" err="1"/>
              <a:t>trị</a:t>
            </a:r>
            <a:r>
              <a:rPr lang="en-US" dirty="0"/>
              <a:t> hay </a:t>
            </a:r>
            <a:r>
              <a:rPr lang="en-US" dirty="0" err="1"/>
              <a:t>bị</a:t>
            </a:r>
            <a:r>
              <a:rPr lang="en-US" dirty="0"/>
              <a:t> </a:t>
            </a:r>
            <a:r>
              <a:rPr lang="en-US" dirty="0" err="1"/>
              <a:t>trị</a:t>
            </a:r>
            <a:r>
              <a:rPr lang="en-US" dirty="0"/>
              <a:t> </a:t>
            </a:r>
          </a:p>
        </p:txBody>
      </p:sp>
    </p:spTree>
    <p:extLst>
      <p:ext uri="{BB962C8B-B14F-4D97-AF65-F5344CB8AC3E}">
        <p14:creationId xmlns:p14="http://schemas.microsoft.com/office/powerpoint/2010/main" val="28834302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6"/>
        <p:cNvGrpSpPr/>
        <p:nvPr/>
      </p:nvGrpSpPr>
      <p:grpSpPr>
        <a:xfrm>
          <a:off x="0" y="0"/>
          <a:ext cx="0" cy="0"/>
          <a:chOff x="0" y="0"/>
          <a:chExt cx="0" cy="0"/>
        </a:xfrm>
      </p:grpSpPr>
      <p:sp>
        <p:nvSpPr>
          <p:cNvPr id="8177" name="Google Shape;8177;g10c8d40e5cf_1_15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8" name="Google Shape;8178;g10c8d40e5cf_1_15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6"/>
        <p:cNvGrpSpPr/>
        <p:nvPr/>
      </p:nvGrpSpPr>
      <p:grpSpPr>
        <a:xfrm>
          <a:off x="0" y="0"/>
          <a:ext cx="0" cy="0"/>
          <a:chOff x="0" y="0"/>
          <a:chExt cx="0" cy="0"/>
        </a:xfrm>
      </p:grpSpPr>
      <p:sp>
        <p:nvSpPr>
          <p:cNvPr id="8797" name="Google Shape;8797;g10c8d40e5cf_1_16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8" name="Google Shape;8798;g10c8d40e5cf_1_16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0"/>
        <p:cNvGrpSpPr/>
        <p:nvPr/>
      </p:nvGrpSpPr>
      <p:grpSpPr>
        <a:xfrm>
          <a:off x="0" y="0"/>
          <a:ext cx="0" cy="0"/>
          <a:chOff x="0" y="0"/>
          <a:chExt cx="0" cy="0"/>
        </a:xfrm>
      </p:grpSpPr>
      <p:sp>
        <p:nvSpPr>
          <p:cNvPr id="9391" name="Google Shape;9391;g10c8d40e5cf_1_16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2" name="Google Shape;9392;g10c8d40e5cf_1_16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1"/>
        <p:cNvGrpSpPr/>
        <p:nvPr/>
      </p:nvGrpSpPr>
      <p:grpSpPr>
        <a:xfrm>
          <a:off x="0" y="0"/>
          <a:ext cx="0" cy="0"/>
          <a:chOff x="0" y="0"/>
          <a:chExt cx="0" cy="0"/>
        </a:xfrm>
      </p:grpSpPr>
      <p:sp>
        <p:nvSpPr>
          <p:cNvPr id="9712" name="Google Shape;9712;g10c8d40e5cf_1_17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3" name="Google Shape;9713;g10c8d40e5cf_1_17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9"/>
        <p:cNvGrpSpPr/>
        <p:nvPr/>
      </p:nvGrpSpPr>
      <p:grpSpPr>
        <a:xfrm>
          <a:off x="0" y="0"/>
          <a:ext cx="0" cy="0"/>
          <a:chOff x="0" y="0"/>
          <a:chExt cx="0" cy="0"/>
        </a:xfrm>
      </p:grpSpPr>
      <p:sp>
        <p:nvSpPr>
          <p:cNvPr id="10020" name="Google Shape;10020;g10c8d40e5cf_1_19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1" name="Google Shape;10021;g10c8d40e5cf_1_19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dirty="0"/>
              <a:t>- Thứ nhất, giai cấp là những tập đoàn người có địa vị kinh tế - xã hội khác nhau. </a:t>
            </a:r>
            <a:endParaRPr lang="en-US" sz="1100" dirty="0"/>
          </a:p>
          <a:p>
            <a:r>
              <a:rPr lang="vi-VN" sz="1100" dirty="0"/>
              <a:t>Cụ thể xét trên ba phương diện của hệ thống quan hệ sản xuất, họ khác nhau về </a:t>
            </a:r>
            <a:endParaRPr lang="en-US" sz="1100" dirty="0"/>
          </a:p>
          <a:p>
            <a:pPr lvl="1"/>
            <a:r>
              <a:rPr lang="vi-VN" sz="1100" dirty="0"/>
              <a:t>1. Quyền sở hữu đối với những tư liệu sản xuất; </a:t>
            </a:r>
            <a:endParaRPr lang="en-US" sz="1100" dirty="0"/>
          </a:p>
          <a:p>
            <a:pPr lvl="1"/>
            <a:r>
              <a:rPr lang="vi-VN" sz="1100" dirty="0"/>
              <a:t>2. địa vị trong hệ thống tổ chức lao động xã hội (làm chủ hay phụ thuộc); </a:t>
            </a:r>
            <a:endParaRPr lang="en-US" sz="1100" dirty="0"/>
          </a:p>
          <a:p>
            <a:pPr lvl="1"/>
            <a:r>
              <a:rPr lang="vi-VN" sz="1100" dirty="0"/>
              <a:t>3. cách thức và quy mô hưởng thụ kết quả của quá trình sản xuất xã hội (bằng cách nào? Nhiều hay ít?). </a:t>
            </a:r>
            <a:endParaRPr lang="en-US" dirty="0"/>
          </a:p>
        </p:txBody>
      </p:sp>
    </p:spTree>
    <p:extLst>
      <p:ext uri="{BB962C8B-B14F-4D97-AF65-F5344CB8AC3E}">
        <p14:creationId xmlns:p14="http://schemas.microsoft.com/office/powerpoint/2010/main" val="565055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17" name="Google Shape;17;p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888600" y="3043320"/>
            <a:ext cx="41292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888600" y="3965213"/>
            <a:ext cx="4129200" cy="207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title" idx="2" hasCustomPrompt="1"/>
          </p:nvPr>
        </p:nvSpPr>
        <p:spPr>
          <a:xfrm>
            <a:off x="1028640" y="1351127"/>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1" name="Google Shape;21;p3"/>
          <p:cNvPicPr preferRelativeResize="0"/>
          <p:nvPr/>
        </p:nvPicPr>
        <p:blipFill>
          <a:blip r:embed="rId3">
            <a:alphaModFix amt="82000"/>
          </a:blip>
          <a:stretch>
            <a:fillRect/>
          </a:stretch>
        </p:blipFill>
        <p:spPr>
          <a:xfrm rot="10800000">
            <a:off x="-18006" y="0"/>
            <a:ext cx="9141859" cy="5143499"/>
          </a:xfrm>
          <a:prstGeom prst="rect">
            <a:avLst/>
          </a:prstGeom>
          <a:noFill/>
          <a:ln>
            <a:noFill/>
          </a:ln>
        </p:spPr>
      </p:pic>
      <p:sp>
        <p:nvSpPr>
          <p:cNvPr id="22" name="Google Shape;22;p3"/>
          <p:cNvSpPr/>
          <p:nvPr/>
        </p:nvSpPr>
        <p:spPr>
          <a:xfrm>
            <a:off x="4221966" y="-280136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7"/>
        <p:cNvGrpSpPr/>
        <p:nvPr/>
      </p:nvGrpSpPr>
      <p:grpSpPr>
        <a:xfrm>
          <a:off x="0" y="0"/>
          <a:ext cx="0" cy="0"/>
          <a:chOff x="0" y="0"/>
          <a:chExt cx="0" cy="0"/>
        </a:xfrm>
      </p:grpSpPr>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8"/>
        <p:cNvGrpSpPr/>
        <p:nvPr/>
      </p:nvGrpSpPr>
      <p:grpSpPr>
        <a:xfrm>
          <a:off x="0" y="0"/>
          <a:ext cx="0" cy="0"/>
          <a:chOff x="0" y="0"/>
          <a:chExt cx="0" cy="0"/>
        </a:xfrm>
      </p:grpSpPr>
      <p:pic>
        <p:nvPicPr>
          <p:cNvPr id="79" name="Google Shape;79;p13"/>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80" name="Google Shape;80;p1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13"/>
          <p:cNvPicPr preferRelativeResize="0"/>
          <p:nvPr/>
        </p:nvPicPr>
        <p:blipFill>
          <a:blip r:embed="rId3">
            <a:alphaModFix amt="82000"/>
          </a:blip>
          <a:stretch>
            <a:fillRect/>
          </a:stretch>
        </p:blipFill>
        <p:spPr>
          <a:xfrm rot="10800000" flipH="1">
            <a:off x="-20656" y="2000"/>
            <a:ext cx="9141859" cy="5143499"/>
          </a:xfrm>
          <a:prstGeom prst="rect">
            <a:avLst/>
          </a:prstGeom>
          <a:noFill/>
          <a:ln>
            <a:noFill/>
          </a:ln>
        </p:spPr>
      </p:pic>
      <p:sp>
        <p:nvSpPr>
          <p:cNvPr id="82" name="Google Shape;82;p13"/>
          <p:cNvSpPr txBox="1">
            <a:spLocks noGrp="1"/>
          </p:cNvSpPr>
          <p:nvPr>
            <p:ph type="title"/>
          </p:nvPr>
        </p:nvSpPr>
        <p:spPr>
          <a:xfrm>
            <a:off x="2205150" y="1687124"/>
            <a:ext cx="2293800" cy="396000"/>
          </a:xfrm>
          <a:prstGeom prst="rect">
            <a:avLst/>
          </a:prstGeom>
        </p:spPr>
        <p:txBody>
          <a:bodyPr spcFirstLastPara="1" wrap="square" lIns="91425" tIns="91425" rIns="91425" bIns="91425" anchor="ctr" anchorCtr="0">
            <a:noAutofit/>
          </a:bodyPr>
          <a:lstStyle>
            <a:lvl1pPr lvl="0" algn="l">
              <a:spcBef>
                <a:spcPts val="0"/>
              </a:spcBef>
              <a:spcAft>
                <a:spcPts val="0"/>
              </a:spcAft>
              <a:buSzPts val="2800"/>
              <a:buNone/>
              <a:defRPr sz="2900">
                <a:solidFill>
                  <a:srgbClr val="3E1106"/>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2205131" y="2192775"/>
            <a:ext cx="2293800" cy="39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4" name="Google Shape;84;p13"/>
          <p:cNvSpPr txBox="1">
            <a:spLocks noGrp="1"/>
          </p:cNvSpPr>
          <p:nvPr>
            <p:ph type="title" idx="2" hasCustomPrompt="1"/>
          </p:nvPr>
        </p:nvSpPr>
        <p:spPr>
          <a:xfrm>
            <a:off x="1239741" y="1951252"/>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5" name="Google Shape;85;p13"/>
          <p:cNvSpPr txBox="1">
            <a:spLocks noGrp="1"/>
          </p:cNvSpPr>
          <p:nvPr>
            <p:ph type="title" idx="3"/>
          </p:nvPr>
        </p:nvSpPr>
        <p:spPr>
          <a:xfrm>
            <a:off x="5752775" y="16871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13"/>
          <p:cNvSpPr txBox="1">
            <a:spLocks noGrp="1"/>
          </p:cNvSpPr>
          <p:nvPr>
            <p:ph type="subTitle" idx="4"/>
          </p:nvPr>
        </p:nvSpPr>
        <p:spPr>
          <a:xfrm>
            <a:off x="5752756" y="2192775"/>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7" name="Google Shape;87;p13"/>
          <p:cNvSpPr txBox="1">
            <a:spLocks noGrp="1"/>
          </p:cNvSpPr>
          <p:nvPr>
            <p:ph type="title" idx="5" hasCustomPrompt="1"/>
          </p:nvPr>
        </p:nvSpPr>
        <p:spPr>
          <a:xfrm>
            <a:off x="4781416" y="1951252"/>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8" name="Google Shape;88;p13"/>
          <p:cNvSpPr txBox="1">
            <a:spLocks noGrp="1"/>
          </p:cNvSpPr>
          <p:nvPr>
            <p:ph type="title" idx="6"/>
          </p:nvPr>
        </p:nvSpPr>
        <p:spPr>
          <a:xfrm>
            <a:off x="2205150" y="32166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9" name="Google Shape;89;p13"/>
          <p:cNvSpPr txBox="1">
            <a:spLocks noGrp="1"/>
          </p:cNvSpPr>
          <p:nvPr>
            <p:ph type="subTitle" idx="7"/>
          </p:nvPr>
        </p:nvSpPr>
        <p:spPr>
          <a:xfrm>
            <a:off x="2205131" y="3722150"/>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0" name="Google Shape;90;p13"/>
          <p:cNvSpPr txBox="1">
            <a:spLocks noGrp="1"/>
          </p:cNvSpPr>
          <p:nvPr>
            <p:ph type="title" idx="8" hasCustomPrompt="1"/>
          </p:nvPr>
        </p:nvSpPr>
        <p:spPr>
          <a:xfrm>
            <a:off x="1239741" y="3496046"/>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1" name="Google Shape;91;p13"/>
          <p:cNvSpPr txBox="1">
            <a:spLocks noGrp="1"/>
          </p:cNvSpPr>
          <p:nvPr>
            <p:ph type="title" idx="9"/>
          </p:nvPr>
        </p:nvSpPr>
        <p:spPr>
          <a:xfrm>
            <a:off x="5752775" y="32166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2" name="Google Shape;92;p13"/>
          <p:cNvSpPr txBox="1">
            <a:spLocks noGrp="1"/>
          </p:cNvSpPr>
          <p:nvPr>
            <p:ph type="subTitle" idx="13"/>
          </p:nvPr>
        </p:nvSpPr>
        <p:spPr>
          <a:xfrm>
            <a:off x="5752756" y="3722150"/>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3" name="Google Shape;93;p13"/>
          <p:cNvSpPr txBox="1">
            <a:spLocks noGrp="1"/>
          </p:cNvSpPr>
          <p:nvPr>
            <p:ph type="title" idx="14" hasCustomPrompt="1"/>
          </p:nvPr>
        </p:nvSpPr>
        <p:spPr>
          <a:xfrm>
            <a:off x="4781416" y="3496046"/>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4" name="Google Shape;94;p13"/>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and three columns">
  <p:cSld name="CUSTOM_2">
    <p:spTree>
      <p:nvGrpSpPr>
        <p:cNvPr id="1" name="Shape 95"/>
        <p:cNvGrpSpPr/>
        <p:nvPr/>
      </p:nvGrpSpPr>
      <p:grpSpPr>
        <a:xfrm>
          <a:off x="0" y="0"/>
          <a:ext cx="0" cy="0"/>
          <a:chOff x="0" y="0"/>
          <a:chExt cx="0" cy="0"/>
        </a:xfrm>
      </p:grpSpPr>
      <p:pic>
        <p:nvPicPr>
          <p:cNvPr id="96" name="Google Shape;96;p14"/>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97" name="Google Shape;97;p1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4"/>
          <p:cNvPicPr preferRelativeResize="0"/>
          <p:nvPr/>
        </p:nvPicPr>
        <p:blipFill>
          <a:blip r:embed="rId3">
            <a:alphaModFix amt="82000"/>
          </a:blip>
          <a:stretch>
            <a:fillRect/>
          </a:stretch>
        </p:blipFill>
        <p:spPr>
          <a:xfrm rot="10800000" flipH="1">
            <a:off x="-19418" y="2000"/>
            <a:ext cx="9141859" cy="5143499"/>
          </a:xfrm>
          <a:prstGeom prst="rect">
            <a:avLst/>
          </a:prstGeom>
          <a:noFill/>
          <a:ln>
            <a:noFill/>
          </a:ln>
        </p:spPr>
      </p:pic>
      <p:sp>
        <p:nvSpPr>
          <p:cNvPr id="99" name="Google Shape;99;p1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4"/>
          <p:cNvSpPr txBox="1">
            <a:spLocks noGrp="1"/>
          </p:cNvSpPr>
          <p:nvPr>
            <p:ph type="title" idx="2"/>
          </p:nvPr>
        </p:nvSpPr>
        <p:spPr>
          <a:xfrm>
            <a:off x="89635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1" name="Google Shape;101;p14"/>
          <p:cNvSpPr txBox="1">
            <a:spLocks noGrp="1"/>
          </p:cNvSpPr>
          <p:nvPr>
            <p:ph type="subTitle" idx="1"/>
          </p:nvPr>
        </p:nvSpPr>
        <p:spPr>
          <a:xfrm>
            <a:off x="89635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 name="Google Shape;102;p14"/>
          <p:cNvSpPr txBox="1">
            <a:spLocks noGrp="1"/>
          </p:cNvSpPr>
          <p:nvPr>
            <p:ph type="title" idx="3"/>
          </p:nvPr>
        </p:nvSpPr>
        <p:spPr>
          <a:xfrm>
            <a:off x="348390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3" name="Google Shape;103;p14"/>
          <p:cNvSpPr txBox="1">
            <a:spLocks noGrp="1"/>
          </p:cNvSpPr>
          <p:nvPr>
            <p:ph type="subTitle" idx="4"/>
          </p:nvPr>
        </p:nvSpPr>
        <p:spPr>
          <a:xfrm>
            <a:off x="348390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4" name="Google Shape;104;p14"/>
          <p:cNvSpPr txBox="1">
            <a:spLocks noGrp="1"/>
          </p:cNvSpPr>
          <p:nvPr>
            <p:ph type="title" idx="5"/>
          </p:nvPr>
        </p:nvSpPr>
        <p:spPr>
          <a:xfrm>
            <a:off x="607145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5" name="Google Shape;105;p14"/>
          <p:cNvSpPr txBox="1">
            <a:spLocks noGrp="1"/>
          </p:cNvSpPr>
          <p:nvPr>
            <p:ph type="subTitle" idx="6"/>
          </p:nvPr>
        </p:nvSpPr>
        <p:spPr>
          <a:xfrm>
            <a:off x="607145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and two columns 1">
  <p:cSld name="CUSTOM_2_3">
    <p:spTree>
      <p:nvGrpSpPr>
        <p:cNvPr id="1" name="Shape 106"/>
        <p:cNvGrpSpPr/>
        <p:nvPr/>
      </p:nvGrpSpPr>
      <p:grpSpPr>
        <a:xfrm>
          <a:off x="0" y="0"/>
          <a:ext cx="0" cy="0"/>
          <a:chOff x="0" y="0"/>
          <a:chExt cx="0" cy="0"/>
        </a:xfrm>
      </p:grpSpPr>
      <p:pic>
        <p:nvPicPr>
          <p:cNvPr id="107" name="Google Shape;107;p15"/>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108" name="Google Shape;108;p15"/>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 name="Google Shape;109;p15"/>
          <p:cNvPicPr preferRelativeResize="0"/>
          <p:nvPr/>
        </p:nvPicPr>
        <p:blipFill>
          <a:blip r:embed="rId3">
            <a:alphaModFix amt="82000"/>
          </a:blip>
          <a:stretch>
            <a:fillRect/>
          </a:stretch>
        </p:blipFill>
        <p:spPr>
          <a:xfrm rot="10800000" flipH="1">
            <a:off x="-19581" y="2000"/>
            <a:ext cx="9141859" cy="5143499"/>
          </a:xfrm>
          <a:prstGeom prst="rect">
            <a:avLst/>
          </a:prstGeom>
          <a:noFill/>
          <a:ln>
            <a:noFill/>
          </a:ln>
        </p:spPr>
      </p:pic>
      <p:sp>
        <p:nvSpPr>
          <p:cNvPr id="110" name="Google Shape;110;p15"/>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5"/>
          <p:cNvSpPr txBox="1">
            <a:spLocks noGrp="1"/>
          </p:cNvSpPr>
          <p:nvPr>
            <p:ph type="title" idx="2"/>
          </p:nvPr>
        </p:nvSpPr>
        <p:spPr>
          <a:xfrm>
            <a:off x="2160375" y="1630325"/>
            <a:ext cx="2951700" cy="429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2" name="Google Shape;112;p15"/>
          <p:cNvSpPr txBox="1">
            <a:spLocks noGrp="1"/>
          </p:cNvSpPr>
          <p:nvPr>
            <p:ph type="subTitle" idx="1"/>
          </p:nvPr>
        </p:nvSpPr>
        <p:spPr>
          <a:xfrm>
            <a:off x="2160375" y="2142975"/>
            <a:ext cx="3475200" cy="60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3" name="Google Shape;113;p15"/>
          <p:cNvSpPr txBox="1">
            <a:spLocks noGrp="1"/>
          </p:cNvSpPr>
          <p:nvPr>
            <p:ph type="title" idx="3"/>
          </p:nvPr>
        </p:nvSpPr>
        <p:spPr>
          <a:xfrm>
            <a:off x="4024025" y="3002075"/>
            <a:ext cx="2951700" cy="4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 name="Google Shape;114;p15"/>
          <p:cNvSpPr txBox="1">
            <a:spLocks noGrp="1"/>
          </p:cNvSpPr>
          <p:nvPr>
            <p:ph type="subTitle" idx="4"/>
          </p:nvPr>
        </p:nvSpPr>
        <p:spPr>
          <a:xfrm>
            <a:off x="3500550" y="3514775"/>
            <a:ext cx="3475200" cy="60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and four columns">
  <p:cSld name="CUSTOM_2_2">
    <p:spTree>
      <p:nvGrpSpPr>
        <p:cNvPr id="1" name="Shape 115"/>
        <p:cNvGrpSpPr/>
        <p:nvPr/>
      </p:nvGrpSpPr>
      <p:grpSpPr>
        <a:xfrm>
          <a:off x="0" y="0"/>
          <a:ext cx="0" cy="0"/>
          <a:chOff x="0" y="0"/>
          <a:chExt cx="0" cy="0"/>
        </a:xfrm>
      </p:grpSpPr>
      <p:pic>
        <p:nvPicPr>
          <p:cNvPr id="116" name="Google Shape;116;p16"/>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117" name="Google Shape;117;p16"/>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16"/>
          <p:cNvPicPr preferRelativeResize="0"/>
          <p:nvPr/>
        </p:nvPicPr>
        <p:blipFill>
          <a:blip r:embed="rId3">
            <a:alphaModFix amt="82000"/>
          </a:blip>
          <a:stretch>
            <a:fillRect/>
          </a:stretch>
        </p:blipFill>
        <p:spPr>
          <a:xfrm rot="10800000" flipH="1">
            <a:off x="-19581" y="2000"/>
            <a:ext cx="9141859" cy="5143499"/>
          </a:xfrm>
          <a:prstGeom prst="rect">
            <a:avLst/>
          </a:prstGeom>
          <a:noFill/>
          <a:ln>
            <a:noFill/>
          </a:ln>
        </p:spPr>
      </p:pic>
      <p:sp>
        <p:nvSpPr>
          <p:cNvPr id="119" name="Google Shape;119;p16"/>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6"/>
          <p:cNvSpPr txBox="1">
            <a:spLocks noGrp="1"/>
          </p:cNvSpPr>
          <p:nvPr>
            <p:ph type="title" idx="2"/>
          </p:nvPr>
        </p:nvSpPr>
        <p:spPr>
          <a:xfrm>
            <a:off x="2368475" y="1558429"/>
            <a:ext cx="2213400" cy="394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16"/>
          <p:cNvSpPr txBox="1">
            <a:spLocks noGrp="1"/>
          </p:cNvSpPr>
          <p:nvPr>
            <p:ph type="subTitle" idx="1"/>
          </p:nvPr>
        </p:nvSpPr>
        <p:spPr>
          <a:xfrm>
            <a:off x="2368475" y="1998174"/>
            <a:ext cx="22134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2" name="Google Shape;122;p16"/>
          <p:cNvSpPr txBox="1">
            <a:spLocks noGrp="1"/>
          </p:cNvSpPr>
          <p:nvPr>
            <p:ph type="title" idx="3"/>
          </p:nvPr>
        </p:nvSpPr>
        <p:spPr>
          <a:xfrm>
            <a:off x="2368500" y="3293950"/>
            <a:ext cx="2213400" cy="394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3" name="Google Shape;123;p16"/>
          <p:cNvSpPr txBox="1">
            <a:spLocks noGrp="1"/>
          </p:cNvSpPr>
          <p:nvPr>
            <p:ph type="subTitle" idx="4"/>
          </p:nvPr>
        </p:nvSpPr>
        <p:spPr>
          <a:xfrm>
            <a:off x="2368500" y="3733550"/>
            <a:ext cx="22134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 name="Google Shape;124;p16"/>
          <p:cNvSpPr txBox="1">
            <a:spLocks noGrp="1"/>
          </p:cNvSpPr>
          <p:nvPr>
            <p:ph type="title" idx="5"/>
          </p:nvPr>
        </p:nvSpPr>
        <p:spPr>
          <a:xfrm>
            <a:off x="4562113" y="1558429"/>
            <a:ext cx="2213400" cy="39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5" name="Google Shape;125;p16"/>
          <p:cNvSpPr txBox="1">
            <a:spLocks noGrp="1"/>
          </p:cNvSpPr>
          <p:nvPr>
            <p:ph type="subTitle" idx="6"/>
          </p:nvPr>
        </p:nvSpPr>
        <p:spPr>
          <a:xfrm>
            <a:off x="4562113" y="1998174"/>
            <a:ext cx="2213400" cy="479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6" name="Google Shape;126;p16"/>
          <p:cNvSpPr txBox="1">
            <a:spLocks noGrp="1"/>
          </p:cNvSpPr>
          <p:nvPr>
            <p:ph type="title" idx="7"/>
          </p:nvPr>
        </p:nvSpPr>
        <p:spPr>
          <a:xfrm>
            <a:off x="4562125" y="3293950"/>
            <a:ext cx="2213400" cy="39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7" name="Google Shape;127;p16"/>
          <p:cNvSpPr txBox="1">
            <a:spLocks noGrp="1"/>
          </p:cNvSpPr>
          <p:nvPr>
            <p:ph type="subTitle" idx="8"/>
          </p:nvPr>
        </p:nvSpPr>
        <p:spPr>
          <a:xfrm>
            <a:off x="4562117" y="3733550"/>
            <a:ext cx="2213400" cy="479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and four columns 1">
  <p:cSld name="CUSTOM_2_1">
    <p:spTree>
      <p:nvGrpSpPr>
        <p:cNvPr id="1" name="Shape 128"/>
        <p:cNvGrpSpPr/>
        <p:nvPr/>
      </p:nvGrpSpPr>
      <p:grpSpPr>
        <a:xfrm>
          <a:off x="0" y="0"/>
          <a:ext cx="0" cy="0"/>
          <a:chOff x="0" y="0"/>
          <a:chExt cx="0" cy="0"/>
        </a:xfrm>
      </p:grpSpPr>
      <p:pic>
        <p:nvPicPr>
          <p:cNvPr id="129" name="Google Shape;129;p17"/>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130" name="Google Shape;130;p17"/>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7"/>
          <p:cNvPicPr preferRelativeResize="0"/>
          <p:nvPr/>
        </p:nvPicPr>
        <p:blipFill>
          <a:blip r:embed="rId3">
            <a:alphaModFix amt="82000"/>
          </a:blip>
          <a:stretch>
            <a:fillRect/>
          </a:stretch>
        </p:blipFill>
        <p:spPr>
          <a:xfrm>
            <a:off x="-19581" y="2000"/>
            <a:ext cx="9141859" cy="5143499"/>
          </a:xfrm>
          <a:prstGeom prst="rect">
            <a:avLst/>
          </a:prstGeom>
          <a:noFill/>
          <a:ln>
            <a:noFill/>
          </a:ln>
        </p:spPr>
      </p:pic>
      <p:sp>
        <p:nvSpPr>
          <p:cNvPr id="132" name="Google Shape;132;p17"/>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17"/>
          <p:cNvSpPr txBox="1">
            <a:spLocks noGrp="1"/>
          </p:cNvSpPr>
          <p:nvPr>
            <p:ph type="title" idx="2"/>
          </p:nvPr>
        </p:nvSpPr>
        <p:spPr>
          <a:xfrm>
            <a:off x="1839300" y="1392625"/>
            <a:ext cx="2732700" cy="94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4" name="Google Shape;134;p17"/>
          <p:cNvSpPr txBox="1">
            <a:spLocks noGrp="1"/>
          </p:cNvSpPr>
          <p:nvPr>
            <p:ph type="subTitle" idx="1"/>
          </p:nvPr>
        </p:nvSpPr>
        <p:spPr>
          <a:xfrm>
            <a:off x="1839300" y="2390824"/>
            <a:ext cx="1798800" cy="3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5" name="Google Shape;135;p17"/>
          <p:cNvSpPr txBox="1">
            <a:spLocks noGrp="1"/>
          </p:cNvSpPr>
          <p:nvPr>
            <p:ph type="title" idx="3"/>
          </p:nvPr>
        </p:nvSpPr>
        <p:spPr>
          <a:xfrm>
            <a:off x="5695700" y="1392625"/>
            <a:ext cx="2732700" cy="94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6" name="Google Shape;136;p17"/>
          <p:cNvSpPr txBox="1">
            <a:spLocks noGrp="1"/>
          </p:cNvSpPr>
          <p:nvPr>
            <p:ph type="subTitle" idx="4"/>
          </p:nvPr>
        </p:nvSpPr>
        <p:spPr>
          <a:xfrm>
            <a:off x="5695701" y="2390825"/>
            <a:ext cx="1798800" cy="3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 name="Google Shape;137;p17"/>
          <p:cNvSpPr txBox="1">
            <a:spLocks noGrp="1"/>
          </p:cNvSpPr>
          <p:nvPr>
            <p:ph type="title" idx="5"/>
          </p:nvPr>
        </p:nvSpPr>
        <p:spPr>
          <a:xfrm>
            <a:off x="1839350" y="3068875"/>
            <a:ext cx="2732700" cy="94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8" name="Google Shape;138;p17"/>
          <p:cNvSpPr txBox="1">
            <a:spLocks noGrp="1"/>
          </p:cNvSpPr>
          <p:nvPr>
            <p:ph type="subTitle" idx="6"/>
          </p:nvPr>
        </p:nvSpPr>
        <p:spPr>
          <a:xfrm>
            <a:off x="1839350" y="4067225"/>
            <a:ext cx="1798800" cy="3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9" name="Google Shape;139;p17"/>
          <p:cNvSpPr txBox="1">
            <a:spLocks noGrp="1"/>
          </p:cNvSpPr>
          <p:nvPr>
            <p:ph type="title" idx="7"/>
          </p:nvPr>
        </p:nvSpPr>
        <p:spPr>
          <a:xfrm>
            <a:off x="5695749" y="3068873"/>
            <a:ext cx="2732700" cy="94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0" name="Google Shape;140;p17"/>
          <p:cNvSpPr txBox="1">
            <a:spLocks noGrp="1"/>
          </p:cNvSpPr>
          <p:nvPr>
            <p:ph type="subTitle" idx="8"/>
          </p:nvPr>
        </p:nvSpPr>
        <p:spPr>
          <a:xfrm>
            <a:off x="5695751" y="4067225"/>
            <a:ext cx="1798800" cy="3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and four columns 1">
  <p:cSld name="CUSTOM_2_1_2">
    <p:spTree>
      <p:nvGrpSpPr>
        <p:cNvPr id="1" name="Shape 141"/>
        <p:cNvGrpSpPr/>
        <p:nvPr/>
      </p:nvGrpSpPr>
      <p:grpSpPr>
        <a:xfrm>
          <a:off x="0" y="0"/>
          <a:ext cx="0" cy="0"/>
          <a:chOff x="0" y="0"/>
          <a:chExt cx="0" cy="0"/>
        </a:xfrm>
      </p:grpSpPr>
      <p:pic>
        <p:nvPicPr>
          <p:cNvPr id="142" name="Google Shape;142;p18"/>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143" name="Google Shape;143;p18"/>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 name="Google Shape;144;p18"/>
          <p:cNvPicPr preferRelativeResize="0"/>
          <p:nvPr/>
        </p:nvPicPr>
        <p:blipFill>
          <a:blip r:embed="rId3">
            <a:alphaModFix amt="82000"/>
          </a:blip>
          <a:stretch>
            <a:fillRect/>
          </a:stretch>
        </p:blipFill>
        <p:spPr>
          <a:xfrm>
            <a:off x="-16131" y="2000"/>
            <a:ext cx="9141859" cy="5143499"/>
          </a:xfrm>
          <a:prstGeom prst="rect">
            <a:avLst/>
          </a:prstGeom>
          <a:noFill/>
          <a:ln>
            <a:noFill/>
          </a:ln>
        </p:spPr>
      </p:pic>
      <p:sp>
        <p:nvSpPr>
          <p:cNvPr id="145" name="Google Shape;145;p18"/>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18"/>
          <p:cNvSpPr txBox="1">
            <a:spLocks noGrp="1"/>
          </p:cNvSpPr>
          <p:nvPr>
            <p:ph type="title" idx="2"/>
          </p:nvPr>
        </p:nvSpPr>
        <p:spPr>
          <a:xfrm>
            <a:off x="745799" y="2895775"/>
            <a:ext cx="17988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7" name="Google Shape;147;p18"/>
          <p:cNvSpPr txBox="1">
            <a:spLocks noGrp="1"/>
          </p:cNvSpPr>
          <p:nvPr>
            <p:ph type="subTitle" idx="1"/>
          </p:nvPr>
        </p:nvSpPr>
        <p:spPr>
          <a:xfrm>
            <a:off x="745800" y="3276650"/>
            <a:ext cx="1798800" cy="76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8" name="Google Shape;148;p18"/>
          <p:cNvSpPr txBox="1">
            <a:spLocks noGrp="1"/>
          </p:cNvSpPr>
          <p:nvPr>
            <p:ph type="title" idx="3"/>
          </p:nvPr>
        </p:nvSpPr>
        <p:spPr>
          <a:xfrm>
            <a:off x="6599401" y="2895775"/>
            <a:ext cx="17988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9" name="Google Shape;149;p18"/>
          <p:cNvSpPr txBox="1">
            <a:spLocks noGrp="1"/>
          </p:cNvSpPr>
          <p:nvPr>
            <p:ph type="subTitle" idx="4"/>
          </p:nvPr>
        </p:nvSpPr>
        <p:spPr>
          <a:xfrm>
            <a:off x="6599400" y="3276650"/>
            <a:ext cx="1798800" cy="76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0" name="Google Shape;150;p18"/>
          <p:cNvSpPr txBox="1">
            <a:spLocks noGrp="1"/>
          </p:cNvSpPr>
          <p:nvPr>
            <p:ph type="title" idx="5"/>
          </p:nvPr>
        </p:nvSpPr>
        <p:spPr>
          <a:xfrm>
            <a:off x="2696987" y="2895777"/>
            <a:ext cx="17988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1" name="Google Shape;151;p18"/>
          <p:cNvSpPr txBox="1">
            <a:spLocks noGrp="1"/>
          </p:cNvSpPr>
          <p:nvPr>
            <p:ph type="subTitle" idx="6"/>
          </p:nvPr>
        </p:nvSpPr>
        <p:spPr>
          <a:xfrm>
            <a:off x="2696988" y="3276652"/>
            <a:ext cx="1798800" cy="76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2" name="Google Shape;152;p18"/>
          <p:cNvSpPr txBox="1">
            <a:spLocks noGrp="1"/>
          </p:cNvSpPr>
          <p:nvPr>
            <p:ph type="title" idx="7"/>
          </p:nvPr>
        </p:nvSpPr>
        <p:spPr>
          <a:xfrm>
            <a:off x="4648189" y="2895777"/>
            <a:ext cx="17988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3" name="Google Shape;153;p18"/>
          <p:cNvSpPr txBox="1">
            <a:spLocks noGrp="1"/>
          </p:cNvSpPr>
          <p:nvPr>
            <p:ph type="subTitle" idx="8"/>
          </p:nvPr>
        </p:nvSpPr>
        <p:spPr>
          <a:xfrm>
            <a:off x="4648189" y="3276653"/>
            <a:ext cx="1798800" cy="76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and six columns">
  <p:cSld name="CUSTOM_2_1_1">
    <p:spTree>
      <p:nvGrpSpPr>
        <p:cNvPr id="1" name="Shape 154"/>
        <p:cNvGrpSpPr/>
        <p:nvPr/>
      </p:nvGrpSpPr>
      <p:grpSpPr>
        <a:xfrm>
          <a:off x="0" y="0"/>
          <a:ext cx="0" cy="0"/>
          <a:chOff x="0" y="0"/>
          <a:chExt cx="0" cy="0"/>
        </a:xfrm>
      </p:grpSpPr>
      <p:pic>
        <p:nvPicPr>
          <p:cNvPr id="155" name="Google Shape;155;p19"/>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156" name="Google Shape;156;p19"/>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 name="Google Shape;157;p19"/>
          <p:cNvPicPr preferRelativeResize="0"/>
          <p:nvPr/>
        </p:nvPicPr>
        <p:blipFill>
          <a:blip r:embed="rId3">
            <a:alphaModFix amt="82000"/>
          </a:blip>
          <a:stretch>
            <a:fillRect/>
          </a:stretch>
        </p:blipFill>
        <p:spPr>
          <a:xfrm rot="10800000" flipH="1">
            <a:off x="-18556" y="2000"/>
            <a:ext cx="9141859" cy="5143499"/>
          </a:xfrm>
          <a:prstGeom prst="rect">
            <a:avLst/>
          </a:prstGeom>
          <a:noFill/>
          <a:ln>
            <a:noFill/>
          </a:ln>
        </p:spPr>
      </p:pic>
      <p:sp>
        <p:nvSpPr>
          <p:cNvPr id="158" name="Google Shape;158;p19"/>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19"/>
          <p:cNvSpPr txBox="1">
            <a:spLocks noGrp="1"/>
          </p:cNvSpPr>
          <p:nvPr>
            <p:ph type="title" idx="2"/>
          </p:nvPr>
        </p:nvSpPr>
        <p:spPr>
          <a:xfrm>
            <a:off x="1085150" y="3093124"/>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0" name="Google Shape;160;p19"/>
          <p:cNvSpPr txBox="1">
            <a:spLocks noGrp="1"/>
          </p:cNvSpPr>
          <p:nvPr>
            <p:ph type="subTitle" idx="1"/>
          </p:nvPr>
        </p:nvSpPr>
        <p:spPr>
          <a:xfrm>
            <a:off x="1085149" y="3576685"/>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1" name="Google Shape;161;p19"/>
          <p:cNvSpPr txBox="1">
            <a:spLocks noGrp="1"/>
          </p:cNvSpPr>
          <p:nvPr>
            <p:ph type="title" idx="3"/>
          </p:nvPr>
        </p:nvSpPr>
        <p:spPr>
          <a:xfrm>
            <a:off x="3672625" y="3093124"/>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2" name="Google Shape;162;p19"/>
          <p:cNvSpPr txBox="1">
            <a:spLocks noGrp="1"/>
          </p:cNvSpPr>
          <p:nvPr>
            <p:ph type="subTitle" idx="4"/>
          </p:nvPr>
        </p:nvSpPr>
        <p:spPr>
          <a:xfrm>
            <a:off x="3672625" y="3576685"/>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3" name="Google Shape;163;p19"/>
          <p:cNvSpPr txBox="1">
            <a:spLocks noGrp="1"/>
          </p:cNvSpPr>
          <p:nvPr>
            <p:ph type="title" idx="5"/>
          </p:nvPr>
        </p:nvSpPr>
        <p:spPr>
          <a:xfrm>
            <a:off x="6260100" y="3093124"/>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4" name="Google Shape;164;p19"/>
          <p:cNvSpPr txBox="1">
            <a:spLocks noGrp="1"/>
          </p:cNvSpPr>
          <p:nvPr>
            <p:ph type="subTitle" idx="6"/>
          </p:nvPr>
        </p:nvSpPr>
        <p:spPr>
          <a:xfrm>
            <a:off x="6260101" y="3576685"/>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5" name="Google Shape;165;p19"/>
          <p:cNvSpPr txBox="1">
            <a:spLocks noGrp="1"/>
          </p:cNvSpPr>
          <p:nvPr>
            <p:ph type="title" idx="7"/>
          </p:nvPr>
        </p:nvSpPr>
        <p:spPr>
          <a:xfrm>
            <a:off x="1085100" y="1635750"/>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6" name="Google Shape;166;p19"/>
          <p:cNvSpPr txBox="1">
            <a:spLocks noGrp="1"/>
          </p:cNvSpPr>
          <p:nvPr>
            <p:ph type="subTitle" idx="8"/>
          </p:nvPr>
        </p:nvSpPr>
        <p:spPr>
          <a:xfrm>
            <a:off x="1085099" y="2119360"/>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 name="Google Shape;167;p19"/>
          <p:cNvSpPr txBox="1">
            <a:spLocks noGrp="1"/>
          </p:cNvSpPr>
          <p:nvPr>
            <p:ph type="title" idx="9"/>
          </p:nvPr>
        </p:nvSpPr>
        <p:spPr>
          <a:xfrm>
            <a:off x="3672575" y="1635750"/>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8" name="Google Shape;168;p19"/>
          <p:cNvSpPr txBox="1">
            <a:spLocks noGrp="1"/>
          </p:cNvSpPr>
          <p:nvPr>
            <p:ph type="subTitle" idx="13"/>
          </p:nvPr>
        </p:nvSpPr>
        <p:spPr>
          <a:xfrm>
            <a:off x="3672575" y="2119360"/>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9" name="Google Shape;169;p19"/>
          <p:cNvSpPr txBox="1">
            <a:spLocks noGrp="1"/>
          </p:cNvSpPr>
          <p:nvPr>
            <p:ph type="title" idx="14"/>
          </p:nvPr>
        </p:nvSpPr>
        <p:spPr>
          <a:xfrm>
            <a:off x="6260050" y="1635750"/>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70" name="Google Shape;170;p19"/>
          <p:cNvSpPr txBox="1">
            <a:spLocks noGrp="1"/>
          </p:cNvSpPr>
          <p:nvPr>
            <p:ph type="subTitle" idx="15"/>
          </p:nvPr>
        </p:nvSpPr>
        <p:spPr>
          <a:xfrm>
            <a:off x="6260051" y="2119360"/>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71"/>
        <p:cNvGrpSpPr/>
        <p:nvPr/>
      </p:nvGrpSpPr>
      <p:grpSpPr>
        <a:xfrm>
          <a:off x="0" y="0"/>
          <a:ext cx="0" cy="0"/>
          <a:chOff x="0" y="0"/>
          <a:chExt cx="0" cy="0"/>
        </a:xfrm>
      </p:grpSpPr>
      <p:pic>
        <p:nvPicPr>
          <p:cNvPr id="172" name="Google Shape;172;p20"/>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173" name="Google Shape;173;p20"/>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20"/>
          <p:cNvPicPr preferRelativeResize="0"/>
          <p:nvPr/>
        </p:nvPicPr>
        <p:blipFill>
          <a:blip r:embed="rId3">
            <a:alphaModFix amt="82000"/>
          </a:blip>
          <a:stretch>
            <a:fillRect/>
          </a:stretch>
        </p:blipFill>
        <p:spPr>
          <a:xfrm flipH="1">
            <a:off x="-16156" y="2000"/>
            <a:ext cx="9141859" cy="5143499"/>
          </a:xfrm>
          <a:prstGeom prst="rect">
            <a:avLst/>
          </a:prstGeom>
          <a:noFill/>
          <a:ln>
            <a:noFill/>
          </a:ln>
        </p:spPr>
      </p:pic>
      <p:sp>
        <p:nvSpPr>
          <p:cNvPr id="175" name="Google Shape;175;p20"/>
          <p:cNvSpPr txBox="1">
            <a:spLocks noGrp="1"/>
          </p:cNvSpPr>
          <p:nvPr>
            <p:ph type="subTitle" idx="1"/>
          </p:nvPr>
        </p:nvSpPr>
        <p:spPr>
          <a:xfrm>
            <a:off x="1029481" y="1461025"/>
            <a:ext cx="2558700" cy="4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6" name="Google Shape;176;p20"/>
          <p:cNvSpPr txBox="1">
            <a:spLocks noGrp="1"/>
          </p:cNvSpPr>
          <p:nvPr>
            <p:ph type="title" hasCustomPrompt="1"/>
          </p:nvPr>
        </p:nvSpPr>
        <p:spPr>
          <a:xfrm>
            <a:off x="829831" y="787825"/>
            <a:ext cx="29580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i="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7" name="Google Shape;177;p20"/>
          <p:cNvSpPr txBox="1">
            <a:spLocks noGrp="1"/>
          </p:cNvSpPr>
          <p:nvPr>
            <p:ph type="subTitle" idx="2"/>
          </p:nvPr>
        </p:nvSpPr>
        <p:spPr>
          <a:xfrm>
            <a:off x="3292650" y="2703000"/>
            <a:ext cx="2558700" cy="4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8" name="Google Shape;178;p20"/>
          <p:cNvSpPr txBox="1">
            <a:spLocks noGrp="1"/>
          </p:cNvSpPr>
          <p:nvPr>
            <p:ph type="title" idx="3" hasCustomPrompt="1"/>
          </p:nvPr>
        </p:nvSpPr>
        <p:spPr>
          <a:xfrm>
            <a:off x="3093000" y="2029850"/>
            <a:ext cx="29580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i="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9" name="Google Shape;179;p20"/>
          <p:cNvSpPr txBox="1">
            <a:spLocks noGrp="1"/>
          </p:cNvSpPr>
          <p:nvPr>
            <p:ph type="subTitle" idx="4"/>
          </p:nvPr>
        </p:nvSpPr>
        <p:spPr>
          <a:xfrm>
            <a:off x="5555819" y="3944975"/>
            <a:ext cx="2558700" cy="4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0" name="Google Shape;180;p20"/>
          <p:cNvSpPr txBox="1">
            <a:spLocks noGrp="1"/>
          </p:cNvSpPr>
          <p:nvPr>
            <p:ph type="title" idx="5" hasCustomPrompt="1"/>
          </p:nvPr>
        </p:nvSpPr>
        <p:spPr>
          <a:xfrm>
            <a:off x="5356169" y="3271875"/>
            <a:ext cx="29580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i="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81" name="Google Shape;181;p20"/>
          <p:cNvSpPr/>
          <p:nvPr/>
        </p:nvSpPr>
        <p:spPr>
          <a:xfrm flipH="1">
            <a:off x="6043416" y="-427671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flipH="1">
            <a:off x="-4253109" y="2012012"/>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CUSTOM_3_1">
    <p:spTree>
      <p:nvGrpSpPr>
        <p:cNvPr id="1" name="Shape 183"/>
        <p:cNvGrpSpPr/>
        <p:nvPr/>
      </p:nvGrpSpPr>
      <p:grpSpPr>
        <a:xfrm>
          <a:off x="0" y="0"/>
          <a:ext cx="0" cy="0"/>
          <a:chOff x="0" y="0"/>
          <a:chExt cx="0" cy="0"/>
        </a:xfrm>
      </p:grpSpPr>
      <p:pic>
        <p:nvPicPr>
          <p:cNvPr id="184" name="Google Shape;184;p21"/>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pic>
        <p:nvPicPr>
          <p:cNvPr id="185" name="Google Shape;185;p21"/>
          <p:cNvPicPr preferRelativeResize="0"/>
          <p:nvPr/>
        </p:nvPicPr>
        <p:blipFill>
          <a:blip r:embed="rId3">
            <a:alphaModFix amt="82000"/>
          </a:blip>
          <a:stretch>
            <a:fillRect/>
          </a:stretch>
        </p:blipFill>
        <p:spPr>
          <a:xfrm>
            <a:off x="1069" y="316725"/>
            <a:ext cx="9141859" cy="5143499"/>
          </a:xfrm>
          <a:prstGeom prst="rect">
            <a:avLst/>
          </a:prstGeom>
          <a:noFill/>
          <a:ln>
            <a:noFill/>
          </a:ln>
        </p:spPr>
      </p:pic>
      <p:sp>
        <p:nvSpPr>
          <p:cNvPr id="186" name="Google Shape;186;p21"/>
          <p:cNvSpPr txBox="1">
            <a:spLocks noGrp="1"/>
          </p:cNvSpPr>
          <p:nvPr>
            <p:ph type="subTitle" idx="1"/>
          </p:nvPr>
        </p:nvSpPr>
        <p:spPr>
          <a:xfrm>
            <a:off x="808712" y="3830880"/>
            <a:ext cx="2116500" cy="39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21"/>
          <p:cNvSpPr txBox="1">
            <a:spLocks noGrp="1"/>
          </p:cNvSpPr>
          <p:nvPr>
            <p:ph type="title" hasCustomPrompt="1"/>
          </p:nvPr>
        </p:nvSpPr>
        <p:spPr>
          <a:xfrm>
            <a:off x="1364162" y="2027125"/>
            <a:ext cx="1005600" cy="67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88" name="Google Shape;188;p21"/>
          <p:cNvSpPr txBox="1">
            <a:spLocks noGrp="1"/>
          </p:cNvSpPr>
          <p:nvPr>
            <p:ph type="subTitle" idx="2"/>
          </p:nvPr>
        </p:nvSpPr>
        <p:spPr>
          <a:xfrm>
            <a:off x="3513750" y="3830880"/>
            <a:ext cx="2116500" cy="39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9" name="Google Shape;189;p21"/>
          <p:cNvSpPr txBox="1">
            <a:spLocks noGrp="1"/>
          </p:cNvSpPr>
          <p:nvPr>
            <p:ph type="title" idx="3" hasCustomPrompt="1"/>
          </p:nvPr>
        </p:nvSpPr>
        <p:spPr>
          <a:xfrm>
            <a:off x="4069200" y="2027125"/>
            <a:ext cx="1005600" cy="67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90" name="Google Shape;190;p21"/>
          <p:cNvSpPr txBox="1">
            <a:spLocks noGrp="1"/>
          </p:cNvSpPr>
          <p:nvPr>
            <p:ph type="subTitle" idx="4"/>
          </p:nvPr>
        </p:nvSpPr>
        <p:spPr>
          <a:xfrm>
            <a:off x="6218788" y="3830880"/>
            <a:ext cx="2116500" cy="39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1" name="Google Shape;191;p21"/>
          <p:cNvSpPr txBox="1">
            <a:spLocks noGrp="1"/>
          </p:cNvSpPr>
          <p:nvPr>
            <p:ph type="title" idx="5" hasCustomPrompt="1"/>
          </p:nvPr>
        </p:nvSpPr>
        <p:spPr>
          <a:xfrm>
            <a:off x="6774238" y="2027125"/>
            <a:ext cx="1005600" cy="67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92" name="Google Shape;192;p21"/>
          <p:cNvSpPr txBox="1">
            <a:spLocks noGrp="1"/>
          </p:cNvSpPr>
          <p:nvPr>
            <p:ph type="title" idx="6"/>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21"/>
          <p:cNvSpPr txBox="1">
            <a:spLocks noGrp="1"/>
          </p:cNvSpPr>
          <p:nvPr>
            <p:ph type="title" idx="7"/>
          </p:nvPr>
        </p:nvSpPr>
        <p:spPr>
          <a:xfrm>
            <a:off x="808700" y="3293975"/>
            <a:ext cx="2116500" cy="43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800" i="1">
                <a:solidFill>
                  <a:schemeClr val="dk2"/>
                </a:solidFill>
              </a:defRPr>
            </a:lvl1pPr>
            <a:lvl2pPr lvl="1" algn="ctr">
              <a:spcBef>
                <a:spcPts val="0"/>
              </a:spcBef>
              <a:spcAft>
                <a:spcPts val="0"/>
              </a:spcAft>
              <a:buSzPts val="2800"/>
              <a:buNone/>
              <a:defRPr>
                <a:latin typeface="Asap Condensed"/>
                <a:ea typeface="Asap Condensed"/>
                <a:cs typeface="Asap Condensed"/>
                <a:sym typeface="Asap Condensed"/>
              </a:defRPr>
            </a:lvl2pPr>
            <a:lvl3pPr lvl="2" algn="ctr">
              <a:spcBef>
                <a:spcPts val="0"/>
              </a:spcBef>
              <a:spcAft>
                <a:spcPts val="0"/>
              </a:spcAft>
              <a:buSzPts val="2800"/>
              <a:buNone/>
              <a:defRPr>
                <a:latin typeface="Asap Condensed"/>
                <a:ea typeface="Asap Condensed"/>
                <a:cs typeface="Asap Condensed"/>
                <a:sym typeface="Asap Condensed"/>
              </a:defRPr>
            </a:lvl3pPr>
            <a:lvl4pPr lvl="3" algn="ctr">
              <a:spcBef>
                <a:spcPts val="0"/>
              </a:spcBef>
              <a:spcAft>
                <a:spcPts val="0"/>
              </a:spcAft>
              <a:buSzPts val="2800"/>
              <a:buNone/>
              <a:defRPr>
                <a:latin typeface="Asap Condensed"/>
                <a:ea typeface="Asap Condensed"/>
                <a:cs typeface="Asap Condensed"/>
                <a:sym typeface="Asap Condensed"/>
              </a:defRPr>
            </a:lvl4pPr>
            <a:lvl5pPr lvl="4" algn="ctr">
              <a:spcBef>
                <a:spcPts val="0"/>
              </a:spcBef>
              <a:spcAft>
                <a:spcPts val="0"/>
              </a:spcAft>
              <a:buSzPts val="2800"/>
              <a:buNone/>
              <a:defRPr>
                <a:latin typeface="Asap Condensed"/>
                <a:ea typeface="Asap Condensed"/>
                <a:cs typeface="Asap Condensed"/>
                <a:sym typeface="Asap Condensed"/>
              </a:defRPr>
            </a:lvl5pPr>
            <a:lvl6pPr lvl="5" algn="ctr">
              <a:spcBef>
                <a:spcPts val="0"/>
              </a:spcBef>
              <a:spcAft>
                <a:spcPts val="0"/>
              </a:spcAft>
              <a:buSzPts val="2800"/>
              <a:buNone/>
              <a:defRPr>
                <a:latin typeface="Asap Condensed"/>
                <a:ea typeface="Asap Condensed"/>
                <a:cs typeface="Asap Condensed"/>
                <a:sym typeface="Asap Condensed"/>
              </a:defRPr>
            </a:lvl6pPr>
            <a:lvl7pPr lvl="6" algn="ctr">
              <a:spcBef>
                <a:spcPts val="0"/>
              </a:spcBef>
              <a:spcAft>
                <a:spcPts val="0"/>
              </a:spcAft>
              <a:buSzPts val="2800"/>
              <a:buNone/>
              <a:defRPr>
                <a:latin typeface="Asap Condensed"/>
                <a:ea typeface="Asap Condensed"/>
                <a:cs typeface="Asap Condensed"/>
                <a:sym typeface="Asap Condensed"/>
              </a:defRPr>
            </a:lvl7pPr>
            <a:lvl8pPr lvl="7" algn="ctr">
              <a:spcBef>
                <a:spcPts val="0"/>
              </a:spcBef>
              <a:spcAft>
                <a:spcPts val="0"/>
              </a:spcAft>
              <a:buSzPts val="2800"/>
              <a:buNone/>
              <a:defRPr>
                <a:latin typeface="Asap Condensed"/>
                <a:ea typeface="Asap Condensed"/>
                <a:cs typeface="Asap Condensed"/>
                <a:sym typeface="Asap Condensed"/>
              </a:defRPr>
            </a:lvl8pPr>
            <a:lvl9pPr lvl="8" algn="ctr">
              <a:spcBef>
                <a:spcPts val="0"/>
              </a:spcBef>
              <a:spcAft>
                <a:spcPts val="0"/>
              </a:spcAft>
              <a:buSzPts val="2800"/>
              <a:buNone/>
              <a:defRPr>
                <a:latin typeface="Asap Condensed"/>
                <a:ea typeface="Asap Condensed"/>
                <a:cs typeface="Asap Condensed"/>
                <a:sym typeface="Asap Condensed"/>
              </a:defRPr>
            </a:lvl9pPr>
          </a:lstStyle>
          <a:p>
            <a:endParaRPr/>
          </a:p>
        </p:txBody>
      </p:sp>
      <p:sp>
        <p:nvSpPr>
          <p:cNvPr id="194" name="Google Shape;194;p21"/>
          <p:cNvSpPr txBox="1">
            <a:spLocks noGrp="1"/>
          </p:cNvSpPr>
          <p:nvPr>
            <p:ph type="title" idx="8"/>
          </p:nvPr>
        </p:nvSpPr>
        <p:spPr>
          <a:xfrm>
            <a:off x="3513749" y="3293975"/>
            <a:ext cx="2116500" cy="43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atin typeface="Asap Condensed"/>
                <a:ea typeface="Asap Condensed"/>
                <a:cs typeface="Asap Condensed"/>
                <a:sym typeface="Asap Condensed"/>
              </a:defRPr>
            </a:lvl2pPr>
            <a:lvl3pPr lvl="2" algn="ctr" rtl="0">
              <a:spcBef>
                <a:spcPts val="0"/>
              </a:spcBef>
              <a:spcAft>
                <a:spcPts val="0"/>
              </a:spcAft>
              <a:buSzPts val="2800"/>
              <a:buNone/>
              <a:defRPr>
                <a:latin typeface="Asap Condensed"/>
                <a:ea typeface="Asap Condensed"/>
                <a:cs typeface="Asap Condensed"/>
                <a:sym typeface="Asap Condensed"/>
              </a:defRPr>
            </a:lvl3pPr>
            <a:lvl4pPr lvl="3" algn="ctr" rtl="0">
              <a:spcBef>
                <a:spcPts val="0"/>
              </a:spcBef>
              <a:spcAft>
                <a:spcPts val="0"/>
              </a:spcAft>
              <a:buSzPts val="2800"/>
              <a:buNone/>
              <a:defRPr>
                <a:latin typeface="Asap Condensed"/>
                <a:ea typeface="Asap Condensed"/>
                <a:cs typeface="Asap Condensed"/>
                <a:sym typeface="Asap Condensed"/>
              </a:defRPr>
            </a:lvl4pPr>
            <a:lvl5pPr lvl="4" algn="ctr" rtl="0">
              <a:spcBef>
                <a:spcPts val="0"/>
              </a:spcBef>
              <a:spcAft>
                <a:spcPts val="0"/>
              </a:spcAft>
              <a:buSzPts val="2800"/>
              <a:buNone/>
              <a:defRPr>
                <a:latin typeface="Asap Condensed"/>
                <a:ea typeface="Asap Condensed"/>
                <a:cs typeface="Asap Condensed"/>
                <a:sym typeface="Asap Condensed"/>
              </a:defRPr>
            </a:lvl5pPr>
            <a:lvl6pPr lvl="5" algn="ctr" rtl="0">
              <a:spcBef>
                <a:spcPts val="0"/>
              </a:spcBef>
              <a:spcAft>
                <a:spcPts val="0"/>
              </a:spcAft>
              <a:buSzPts val="2800"/>
              <a:buNone/>
              <a:defRPr>
                <a:latin typeface="Asap Condensed"/>
                <a:ea typeface="Asap Condensed"/>
                <a:cs typeface="Asap Condensed"/>
                <a:sym typeface="Asap Condensed"/>
              </a:defRPr>
            </a:lvl6pPr>
            <a:lvl7pPr lvl="6" algn="ctr" rtl="0">
              <a:spcBef>
                <a:spcPts val="0"/>
              </a:spcBef>
              <a:spcAft>
                <a:spcPts val="0"/>
              </a:spcAft>
              <a:buSzPts val="2800"/>
              <a:buNone/>
              <a:defRPr>
                <a:latin typeface="Asap Condensed"/>
                <a:ea typeface="Asap Condensed"/>
                <a:cs typeface="Asap Condensed"/>
                <a:sym typeface="Asap Condensed"/>
              </a:defRPr>
            </a:lvl7pPr>
            <a:lvl8pPr lvl="7" algn="ctr" rtl="0">
              <a:spcBef>
                <a:spcPts val="0"/>
              </a:spcBef>
              <a:spcAft>
                <a:spcPts val="0"/>
              </a:spcAft>
              <a:buSzPts val="2800"/>
              <a:buNone/>
              <a:defRPr>
                <a:latin typeface="Asap Condensed"/>
                <a:ea typeface="Asap Condensed"/>
                <a:cs typeface="Asap Condensed"/>
                <a:sym typeface="Asap Condensed"/>
              </a:defRPr>
            </a:lvl8pPr>
            <a:lvl9pPr lvl="8" algn="ctr" rtl="0">
              <a:spcBef>
                <a:spcPts val="0"/>
              </a:spcBef>
              <a:spcAft>
                <a:spcPts val="0"/>
              </a:spcAft>
              <a:buSzPts val="2800"/>
              <a:buNone/>
              <a:defRPr>
                <a:latin typeface="Asap Condensed"/>
                <a:ea typeface="Asap Condensed"/>
                <a:cs typeface="Asap Condensed"/>
                <a:sym typeface="Asap Condensed"/>
              </a:defRPr>
            </a:lvl9pPr>
          </a:lstStyle>
          <a:p>
            <a:endParaRPr/>
          </a:p>
        </p:txBody>
      </p:sp>
      <p:sp>
        <p:nvSpPr>
          <p:cNvPr id="195" name="Google Shape;195;p21"/>
          <p:cNvSpPr txBox="1">
            <a:spLocks noGrp="1"/>
          </p:cNvSpPr>
          <p:nvPr>
            <p:ph type="title" idx="9"/>
          </p:nvPr>
        </p:nvSpPr>
        <p:spPr>
          <a:xfrm>
            <a:off x="6218798" y="3293975"/>
            <a:ext cx="2116500" cy="43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atin typeface="Asap Condensed"/>
                <a:ea typeface="Asap Condensed"/>
                <a:cs typeface="Asap Condensed"/>
                <a:sym typeface="Asap Condensed"/>
              </a:defRPr>
            </a:lvl2pPr>
            <a:lvl3pPr lvl="2" algn="ctr" rtl="0">
              <a:spcBef>
                <a:spcPts val="0"/>
              </a:spcBef>
              <a:spcAft>
                <a:spcPts val="0"/>
              </a:spcAft>
              <a:buSzPts val="2800"/>
              <a:buNone/>
              <a:defRPr>
                <a:latin typeface="Asap Condensed"/>
                <a:ea typeface="Asap Condensed"/>
                <a:cs typeface="Asap Condensed"/>
                <a:sym typeface="Asap Condensed"/>
              </a:defRPr>
            </a:lvl3pPr>
            <a:lvl4pPr lvl="3" algn="ctr" rtl="0">
              <a:spcBef>
                <a:spcPts val="0"/>
              </a:spcBef>
              <a:spcAft>
                <a:spcPts val="0"/>
              </a:spcAft>
              <a:buSzPts val="2800"/>
              <a:buNone/>
              <a:defRPr>
                <a:latin typeface="Asap Condensed"/>
                <a:ea typeface="Asap Condensed"/>
                <a:cs typeface="Asap Condensed"/>
                <a:sym typeface="Asap Condensed"/>
              </a:defRPr>
            </a:lvl4pPr>
            <a:lvl5pPr lvl="4" algn="ctr" rtl="0">
              <a:spcBef>
                <a:spcPts val="0"/>
              </a:spcBef>
              <a:spcAft>
                <a:spcPts val="0"/>
              </a:spcAft>
              <a:buSzPts val="2800"/>
              <a:buNone/>
              <a:defRPr>
                <a:latin typeface="Asap Condensed"/>
                <a:ea typeface="Asap Condensed"/>
                <a:cs typeface="Asap Condensed"/>
                <a:sym typeface="Asap Condensed"/>
              </a:defRPr>
            </a:lvl5pPr>
            <a:lvl6pPr lvl="5" algn="ctr" rtl="0">
              <a:spcBef>
                <a:spcPts val="0"/>
              </a:spcBef>
              <a:spcAft>
                <a:spcPts val="0"/>
              </a:spcAft>
              <a:buSzPts val="2800"/>
              <a:buNone/>
              <a:defRPr>
                <a:latin typeface="Asap Condensed"/>
                <a:ea typeface="Asap Condensed"/>
                <a:cs typeface="Asap Condensed"/>
                <a:sym typeface="Asap Condensed"/>
              </a:defRPr>
            </a:lvl6pPr>
            <a:lvl7pPr lvl="6" algn="ctr" rtl="0">
              <a:spcBef>
                <a:spcPts val="0"/>
              </a:spcBef>
              <a:spcAft>
                <a:spcPts val="0"/>
              </a:spcAft>
              <a:buSzPts val="2800"/>
              <a:buNone/>
              <a:defRPr>
                <a:latin typeface="Asap Condensed"/>
                <a:ea typeface="Asap Condensed"/>
                <a:cs typeface="Asap Condensed"/>
                <a:sym typeface="Asap Condensed"/>
              </a:defRPr>
            </a:lvl7pPr>
            <a:lvl8pPr lvl="7" algn="ctr" rtl="0">
              <a:spcBef>
                <a:spcPts val="0"/>
              </a:spcBef>
              <a:spcAft>
                <a:spcPts val="0"/>
              </a:spcAft>
              <a:buSzPts val="2800"/>
              <a:buNone/>
              <a:defRPr>
                <a:latin typeface="Asap Condensed"/>
                <a:ea typeface="Asap Condensed"/>
                <a:cs typeface="Asap Condensed"/>
                <a:sym typeface="Asap Condensed"/>
              </a:defRPr>
            </a:lvl8pPr>
            <a:lvl9pPr lvl="8" algn="ctr" rtl="0">
              <a:spcBef>
                <a:spcPts val="0"/>
              </a:spcBef>
              <a:spcAft>
                <a:spcPts val="0"/>
              </a:spcAft>
              <a:buSzPts val="2800"/>
              <a:buNone/>
              <a:defRPr>
                <a:latin typeface="Asap Condensed"/>
                <a:ea typeface="Asap Condensed"/>
                <a:cs typeface="Asap Condensed"/>
                <a:sym typeface="Asap Condensed"/>
              </a:defRPr>
            </a:lvl9pPr>
          </a:lstStyle>
          <a:p>
            <a:endParaRPr/>
          </a:p>
        </p:txBody>
      </p:sp>
      <p:sp>
        <p:nvSpPr>
          <p:cNvPr id="196" name="Google Shape;196;p21"/>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sp>
        <p:nvSpPr>
          <p:cNvPr id="25" name="Google Shape;25;p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4"/>
          <p:cNvPicPr preferRelativeResize="0"/>
          <p:nvPr/>
        </p:nvPicPr>
        <p:blipFill>
          <a:blip r:embed="rId3">
            <a:alphaModFix amt="82000"/>
          </a:blip>
          <a:stretch>
            <a:fillRect/>
          </a:stretch>
        </p:blipFill>
        <p:spPr>
          <a:xfrm flipH="1">
            <a:off x="-18556" y="2000"/>
            <a:ext cx="9141859" cy="5143499"/>
          </a:xfrm>
          <a:prstGeom prst="rect">
            <a:avLst/>
          </a:prstGeom>
          <a:noFill/>
          <a:ln>
            <a:noFill/>
          </a:ln>
        </p:spPr>
      </p:pic>
      <p:sp>
        <p:nvSpPr>
          <p:cNvPr id="27" name="Google Shape;27;p4"/>
          <p:cNvSpPr txBox="1">
            <a:spLocks noGrp="1"/>
          </p:cNvSpPr>
          <p:nvPr>
            <p:ph type="body" idx="1"/>
          </p:nvPr>
        </p:nvSpPr>
        <p:spPr>
          <a:xfrm>
            <a:off x="715500" y="1017650"/>
            <a:ext cx="7713000" cy="35877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8" name="Google Shape;28;p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197"/>
        <p:cNvGrpSpPr/>
        <p:nvPr/>
      </p:nvGrpSpPr>
      <p:grpSpPr>
        <a:xfrm>
          <a:off x="0" y="0"/>
          <a:ext cx="0" cy="0"/>
          <a:chOff x="0" y="0"/>
          <a:chExt cx="0" cy="0"/>
        </a:xfrm>
      </p:grpSpPr>
      <p:pic>
        <p:nvPicPr>
          <p:cNvPr id="198" name="Google Shape;198;p22"/>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199" name="Google Shape;199;p2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txBox="1">
            <a:spLocks noGrp="1"/>
          </p:cNvSpPr>
          <p:nvPr>
            <p:ph type="title"/>
          </p:nvPr>
        </p:nvSpPr>
        <p:spPr>
          <a:xfrm flipH="1">
            <a:off x="4260267" y="3043320"/>
            <a:ext cx="41292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1" name="Google Shape;201;p22"/>
          <p:cNvSpPr txBox="1">
            <a:spLocks noGrp="1"/>
          </p:cNvSpPr>
          <p:nvPr>
            <p:ph type="subTitle" idx="1"/>
          </p:nvPr>
        </p:nvSpPr>
        <p:spPr>
          <a:xfrm flipH="1">
            <a:off x="4260267" y="3965213"/>
            <a:ext cx="4129200" cy="20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2" name="Google Shape;202;p22"/>
          <p:cNvSpPr txBox="1">
            <a:spLocks noGrp="1"/>
          </p:cNvSpPr>
          <p:nvPr>
            <p:ph type="title" idx="2" hasCustomPrompt="1"/>
          </p:nvPr>
        </p:nvSpPr>
        <p:spPr>
          <a:xfrm flipH="1">
            <a:off x="6597290" y="1392440"/>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03" name="Google Shape;203;p22"/>
          <p:cNvPicPr preferRelativeResize="0"/>
          <p:nvPr/>
        </p:nvPicPr>
        <p:blipFill>
          <a:blip r:embed="rId3">
            <a:alphaModFix amt="82000"/>
          </a:blip>
          <a:stretch>
            <a:fillRect/>
          </a:stretch>
        </p:blipFill>
        <p:spPr>
          <a:xfrm rot="10800000">
            <a:off x="-19418" y="2000"/>
            <a:ext cx="9141859" cy="5143499"/>
          </a:xfrm>
          <a:prstGeom prst="rect">
            <a:avLst/>
          </a:prstGeom>
          <a:noFill/>
          <a:ln>
            <a:noFill/>
          </a:ln>
        </p:spPr>
      </p:pic>
      <p:sp>
        <p:nvSpPr>
          <p:cNvPr id="204" name="Google Shape;204;p22"/>
          <p:cNvSpPr/>
          <p:nvPr/>
        </p:nvSpPr>
        <p:spPr>
          <a:xfrm>
            <a:off x="-1100334" y="-80961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2">
  <p:cSld name="CUSTOM_6_1">
    <p:spTree>
      <p:nvGrpSpPr>
        <p:cNvPr id="1" name="Shape 205"/>
        <p:cNvGrpSpPr/>
        <p:nvPr/>
      </p:nvGrpSpPr>
      <p:grpSpPr>
        <a:xfrm>
          <a:off x="0" y="0"/>
          <a:ext cx="0" cy="0"/>
          <a:chOff x="0" y="0"/>
          <a:chExt cx="0" cy="0"/>
        </a:xfrm>
      </p:grpSpPr>
      <p:pic>
        <p:nvPicPr>
          <p:cNvPr id="206" name="Google Shape;206;p23"/>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07" name="Google Shape;207;p2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txBox="1">
            <a:spLocks noGrp="1"/>
          </p:cNvSpPr>
          <p:nvPr>
            <p:ph type="title"/>
          </p:nvPr>
        </p:nvSpPr>
        <p:spPr>
          <a:xfrm>
            <a:off x="3545013" y="816650"/>
            <a:ext cx="429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9" name="Google Shape;209;p23"/>
          <p:cNvSpPr txBox="1">
            <a:spLocks noGrp="1"/>
          </p:cNvSpPr>
          <p:nvPr>
            <p:ph type="subTitle" idx="1"/>
          </p:nvPr>
        </p:nvSpPr>
        <p:spPr>
          <a:xfrm>
            <a:off x="3545013" y="1738550"/>
            <a:ext cx="4290600" cy="20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0" name="Google Shape;210;p23"/>
          <p:cNvSpPr txBox="1">
            <a:spLocks noGrp="1"/>
          </p:cNvSpPr>
          <p:nvPr>
            <p:ph type="title" idx="2" hasCustomPrompt="1"/>
          </p:nvPr>
        </p:nvSpPr>
        <p:spPr>
          <a:xfrm>
            <a:off x="1713215" y="811415"/>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11" name="Google Shape;211;p23"/>
          <p:cNvPicPr preferRelativeResize="0"/>
          <p:nvPr/>
        </p:nvPicPr>
        <p:blipFill>
          <a:blip r:embed="rId3">
            <a:alphaModFix amt="82000"/>
          </a:blip>
          <a:stretch>
            <a:fillRect/>
          </a:stretch>
        </p:blipFill>
        <p:spPr>
          <a:xfrm rot="10800000">
            <a:off x="-23031" y="2000"/>
            <a:ext cx="9141859" cy="5143499"/>
          </a:xfrm>
          <a:prstGeom prst="rect">
            <a:avLst/>
          </a:prstGeom>
          <a:noFill/>
          <a:ln>
            <a:noFill/>
          </a:ln>
        </p:spPr>
      </p:pic>
      <p:sp>
        <p:nvSpPr>
          <p:cNvPr id="212" name="Google Shape;212;p23"/>
          <p:cNvSpPr/>
          <p:nvPr/>
        </p:nvSpPr>
        <p:spPr>
          <a:xfrm flipH="1">
            <a:off x="899916" y="1907462"/>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3">
  <p:cSld name="CUSTOM_6_1_1">
    <p:spTree>
      <p:nvGrpSpPr>
        <p:cNvPr id="1" name="Shape 213"/>
        <p:cNvGrpSpPr/>
        <p:nvPr/>
      </p:nvGrpSpPr>
      <p:grpSpPr>
        <a:xfrm>
          <a:off x="0" y="0"/>
          <a:ext cx="0" cy="0"/>
          <a:chOff x="0" y="0"/>
          <a:chExt cx="0" cy="0"/>
        </a:xfrm>
      </p:grpSpPr>
      <p:pic>
        <p:nvPicPr>
          <p:cNvPr id="214" name="Google Shape;214;p24"/>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15" name="Google Shape;215;p2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txBox="1">
            <a:spLocks noGrp="1"/>
          </p:cNvSpPr>
          <p:nvPr>
            <p:ph type="title"/>
          </p:nvPr>
        </p:nvSpPr>
        <p:spPr>
          <a:xfrm>
            <a:off x="4495800" y="3090950"/>
            <a:ext cx="3932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7" name="Google Shape;217;p24"/>
          <p:cNvSpPr txBox="1">
            <a:spLocks noGrp="1"/>
          </p:cNvSpPr>
          <p:nvPr>
            <p:ph type="subTitle" idx="1"/>
          </p:nvPr>
        </p:nvSpPr>
        <p:spPr>
          <a:xfrm>
            <a:off x="4495800" y="4012850"/>
            <a:ext cx="3932700" cy="2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8" name="Google Shape;218;p24"/>
          <p:cNvSpPr txBox="1">
            <a:spLocks noGrp="1"/>
          </p:cNvSpPr>
          <p:nvPr>
            <p:ph type="title" idx="2" hasCustomPrompt="1"/>
          </p:nvPr>
        </p:nvSpPr>
        <p:spPr>
          <a:xfrm>
            <a:off x="5646450" y="1392440"/>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19" name="Google Shape;219;p24"/>
          <p:cNvPicPr preferRelativeResize="0"/>
          <p:nvPr/>
        </p:nvPicPr>
        <p:blipFill>
          <a:blip r:embed="rId3">
            <a:alphaModFix amt="82000"/>
          </a:blip>
          <a:stretch>
            <a:fillRect/>
          </a:stretch>
        </p:blipFill>
        <p:spPr>
          <a:xfrm rot="10800000">
            <a:off x="-23031" y="2000"/>
            <a:ext cx="9141859" cy="5143499"/>
          </a:xfrm>
          <a:prstGeom prst="rect">
            <a:avLst/>
          </a:prstGeom>
          <a:noFill/>
          <a:ln>
            <a:noFill/>
          </a:ln>
        </p:spPr>
      </p:pic>
      <p:sp>
        <p:nvSpPr>
          <p:cNvPr id="220" name="Google Shape;220;p24"/>
          <p:cNvSpPr/>
          <p:nvPr/>
        </p:nvSpPr>
        <p:spPr>
          <a:xfrm flipH="1">
            <a:off x="-4162049" y="-1361748"/>
            <a:ext cx="7881748" cy="7866996"/>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21"/>
        <p:cNvGrpSpPr/>
        <p:nvPr/>
      </p:nvGrpSpPr>
      <p:grpSpPr>
        <a:xfrm>
          <a:off x="0" y="0"/>
          <a:ext cx="0" cy="0"/>
          <a:chOff x="0" y="0"/>
          <a:chExt cx="0" cy="0"/>
        </a:xfrm>
      </p:grpSpPr>
      <p:pic>
        <p:nvPicPr>
          <p:cNvPr id="222" name="Google Shape;222;p25"/>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23" name="Google Shape;223;p25"/>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txBox="1">
            <a:spLocks noGrp="1"/>
          </p:cNvSpPr>
          <p:nvPr>
            <p:ph type="title"/>
          </p:nvPr>
        </p:nvSpPr>
        <p:spPr>
          <a:xfrm>
            <a:off x="2571000" y="1328900"/>
            <a:ext cx="4002000" cy="188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5" name="Google Shape;225;p25"/>
          <p:cNvSpPr txBox="1">
            <a:spLocks noGrp="1"/>
          </p:cNvSpPr>
          <p:nvPr>
            <p:ph type="subTitle" idx="1"/>
          </p:nvPr>
        </p:nvSpPr>
        <p:spPr>
          <a:xfrm>
            <a:off x="2571000" y="3127039"/>
            <a:ext cx="4002000" cy="6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26" name="Google Shape;226;p25"/>
          <p:cNvPicPr preferRelativeResize="0"/>
          <p:nvPr/>
        </p:nvPicPr>
        <p:blipFill>
          <a:blip r:embed="rId3">
            <a:alphaModFix amt="82000"/>
          </a:blip>
          <a:stretch>
            <a:fillRect/>
          </a:stretch>
        </p:blipFill>
        <p:spPr>
          <a:xfrm flipH="1">
            <a:off x="26169" y="2000"/>
            <a:ext cx="9141859" cy="5143499"/>
          </a:xfrm>
          <a:prstGeom prst="rect">
            <a:avLst/>
          </a:prstGeom>
          <a:noFill/>
          <a:ln>
            <a:noFill/>
          </a:ln>
        </p:spPr>
      </p:pic>
      <p:sp>
        <p:nvSpPr>
          <p:cNvPr id="227" name="Google Shape;227;p25"/>
          <p:cNvSpPr/>
          <p:nvPr/>
        </p:nvSpPr>
        <p:spPr>
          <a:xfrm>
            <a:off x="-4634109" y="-458151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6424416" y="2393012"/>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229"/>
        <p:cNvGrpSpPr/>
        <p:nvPr/>
      </p:nvGrpSpPr>
      <p:grpSpPr>
        <a:xfrm>
          <a:off x="0" y="0"/>
          <a:ext cx="0" cy="0"/>
          <a:chOff x="0" y="0"/>
          <a:chExt cx="0" cy="0"/>
        </a:xfrm>
      </p:grpSpPr>
      <p:pic>
        <p:nvPicPr>
          <p:cNvPr id="230" name="Google Shape;230;p26"/>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31" name="Google Shape;231;p26"/>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txBox="1">
            <a:spLocks noGrp="1"/>
          </p:cNvSpPr>
          <p:nvPr>
            <p:ph type="title"/>
          </p:nvPr>
        </p:nvSpPr>
        <p:spPr>
          <a:xfrm>
            <a:off x="715550" y="1741375"/>
            <a:ext cx="3856500" cy="1240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26"/>
          <p:cNvSpPr txBox="1">
            <a:spLocks noGrp="1"/>
          </p:cNvSpPr>
          <p:nvPr>
            <p:ph type="subTitle" idx="1"/>
          </p:nvPr>
        </p:nvSpPr>
        <p:spPr>
          <a:xfrm>
            <a:off x="715550" y="2975525"/>
            <a:ext cx="3856500" cy="6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34" name="Google Shape;234;p26"/>
          <p:cNvPicPr preferRelativeResize="0"/>
          <p:nvPr/>
        </p:nvPicPr>
        <p:blipFill>
          <a:blip r:embed="rId3">
            <a:alphaModFix amt="82000"/>
          </a:blip>
          <a:stretch>
            <a:fillRect/>
          </a:stretch>
        </p:blipFill>
        <p:spPr>
          <a:xfrm flipH="1">
            <a:off x="-19581" y="2000"/>
            <a:ext cx="9141859" cy="5143499"/>
          </a:xfrm>
          <a:prstGeom prst="rect">
            <a:avLst/>
          </a:prstGeom>
          <a:noFill/>
          <a:ln>
            <a:noFill/>
          </a:ln>
        </p:spPr>
      </p:pic>
      <p:sp>
        <p:nvSpPr>
          <p:cNvPr id="235" name="Google Shape;235;p26"/>
          <p:cNvSpPr/>
          <p:nvPr/>
        </p:nvSpPr>
        <p:spPr>
          <a:xfrm rot="10800000" flipH="1">
            <a:off x="-4043559" y="-5493786"/>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1_2_1">
    <p:spTree>
      <p:nvGrpSpPr>
        <p:cNvPr id="1" name="Shape 236"/>
        <p:cNvGrpSpPr/>
        <p:nvPr/>
      </p:nvGrpSpPr>
      <p:grpSpPr>
        <a:xfrm>
          <a:off x="0" y="0"/>
          <a:ext cx="0" cy="0"/>
          <a:chOff x="0" y="0"/>
          <a:chExt cx="0" cy="0"/>
        </a:xfrm>
      </p:grpSpPr>
      <p:pic>
        <p:nvPicPr>
          <p:cNvPr id="237" name="Google Shape;237;p27"/>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38" name="Google Shape;238;p27"/>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27"/>
          <p:cNvPicPr preferRelativeResize="0"/>
          <p:nvPr/>
        </p:nvPicPr>
        <p:blipFill>
          <a:blip r:embed="rId3">
            <a:alphaModFix amt="82000"/>
          </a:blip>
          <a:stretch>
            <a:fillRect/>
          </a:stretch>
        </p:blipFill>
        <p:spPr>
          <a:xfrm flipH="1">
            <a:off x="-23056" y="2000"/>
            <a:ext cx="9141859" cy="5143499"/>
          </a:xfrm>
          <a:prstGeom prst="rect">
            <a:avLst/>
          </a:prstGeom>
          <a:noFill/>
          <a:ln>
            <a:noFill/>
          </a:ln>
        </p:spPr>
      </p:pic>
      <p:sp>
        <p:nvSpPr>
          <p:cNvPr id="240" name="Google Shape;240;p27"/>
          <p:cNvSpPr/>
          <p:nvPr/>
        </p:nvSpPr>
        <p:spPr>
          <a:xfrm flipH="1">
            <a:off x="5458201" y="-1361748"/>
            <a:ext cx="7881748" cy="7866996"/>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txBox="1">
            <a:spLocks noGrp="1"/>
          </p:cNvSpPr>
          <p:nvPr>
            <p:ph type="title"/>
          </p:nvPr>
        </p:nvSpPr>
        <p:spPr>
          <a:xfrm>
            <a:off x="867950" y="2074750"/>
            <a:ext cx="3587400" cy="524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2" name="Google Shape;242;p27"/>
          <p:cNvSpPr txBox="1">
            <a:spLocks noGrp="1"/>
          </p:cNvSpPr>
          <p:nvPr>
            <p:ph type="subTitle" idx="1"/>
          </p:nvPr>
        </p:nvSpPr>
        <p:spPr>
          <a:xfrm>
            <a:off x="867950" y="2598625"/>
            <a:ext cx="3587400" cy="91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1_2_1_1">
    <p:spTree>
      <p:nvGrpSpPr>
        <p:cNvPr id="1" name="Shape 243"/>
        <p:cNvGrpSpPr/>
        <p:nvPr/>
      </p:nvGrpSpPr>
      <p:grpSpPr>
        <a:xfrm>
          <a:off x="0" y="0"/>
          <a:ext cx="0" cy="0"/>
          <a:chOff x="0" y="0"/>
          <a:chExt cx="0" cy="0"/>
        </a:xfrm>
      </p:grpSpPr>
      <p:pic>
        <p:nvPicPr>
          <p:cNvPr id="244" name="Google Shape;244;p28"/>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45" name="Google Shape;245;p28"/>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txBox="1">
            <a:spLocks noGrp="1"/>
          </p:cNvSpPr>
          <p:nvPr>
            <p:ph type="title"/>
          </p:nvPr>
        </p:nvSpPr>
        <p:spPr>
          <a:xfrm>
            <a:off x="4525550" y="2074750"/>
            <a:ext cx="3587400" cy="52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7" name="Google Shape;247;p28"/>
          <p:cNvSpPr txBox="1">
            <a:spLocks noGrp="1"/>
          </p:cNvSpPr>
          <p:nvPr>
            <p:ph type="subTitle" idx="1"/>
          </p:nvPr>
        </p:nvSpPr>
        <p:spPr>
          <a:xfrm>
            <a:off x="4572000" y="2598625"/>
            <a:ext cx="3540900" cy="912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48" name="Google Shape;248;p28"/>
          <p:cNvPicPr preferRelativeResize="0"/>
          <p:nvPr/>
        </p:nvPicPr>
        <p:blipFill>
          <a:blip r:embed="rId3">
            <a:alphaModFix amt="82000"/>
          </a:blip>
          <a:stretch>
            <a:fillRect/>
          </a:stretch>
        </p:blipFill>
        <p:spPr>
          <a:xfrm rot="10800000">
            <a:off x="-22005" y="2000"/>
            <a:ext cx="9141859" cy="5143499"/>
          </a:xfrm>
          <a:prstGeom prst="rect">
            <a:avLst/>
          </a:prstGeom>
          <a:noFill/>
          <a:ln>
            <a:noFill/>
          </a:ln>
        </p:spPr>
      </p:pic>
      <p:sp>
        <p:nvSpPr>
          <p:cNvPr id="249" name="Google Shape;249;p28"/>
          <p:cNvSpPr/>
          <p:nvPr/>
        </p:nvSpPr>
        <p:spPr>
          <a:xfrm flipH="1">
            <a:off x="-4162049" y="-1361748"/>
            <a:ext cx="7881748" cy="7866996"/>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CUSTOM_1_2_1_1_1">
    <p:spTree>
      <p:nvGrpSpPr>
        <p:cNvPr id="1" name="Shape 250"/>
        <p:cNvGrpSpPr/>
        <p:nvPr/>
      </p:nvGrpSpPr>
      <p:grpSpPr>
        <a:xfrm>
          <a:off x="0" y="0"/>
          <a:ext cx="0" cy="0"/>
          <a:chOff x="0" y="0"/>
          <a:chExt cx="0" cy="0"/>
        </a:xfrm>
      </p:grpSpPr>
      <p:pic>
        <p:nvPicPr>
          <p:cNvPr id="251" name="Google Shape;251;p29"/>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52" name="Google Shape;252;p29"/>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 name="Google Shape;253;p29"/>
          <p:cNvPicPr preferRelativeResize="0"/>
          <p:nvPr/>
        </p:nvPicPr>
        <p:blipFill>
          <a:blip r:embed="rId3">
            <a:alphaModFix amt="82000"/>
          </a:blip>
          <a:stretch>
            <a:fillRect/>
          </a:stretch>
        </p:blipFill>
        <p:spPr>
          <a:xfrm>
            <a:off x="-18559" y="2006"/>
            <a:ext cx="9141859" cy="5143499"/>
          </a:xfrm>
          <a:prstGeom prst="rect">
            <a:avLst/>
          </a:prstGeom>
          <a:noFill/>
          <a:ln>
            <a:noFill/>
          </a:ln>
        </p:spPr>
      </p:pic>
      <p:sp>
        <p:nvSpPr>
          <p:cNvPr id="254" name="Google Shape;254;p29"/>
          <p:cNvSpPr txBox="1">
            <a:spLocks noGrp="1"/>
          </p:cNvSpPr>
          <p:nvPr>
            <p:ph type="title"/>
          </p:nvPr>
        </p:nvSpPr>
        <p:spPr>
          <a:xfrm>
            <a:off x="1020350" y="2074750"/>
            <a:ext cx="3587400" cy="524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29"/>
          <p:cNvSpPr txBox="1">
            <a:spLocks noGrp="1"/>
          </p:cNvSpPr>
          <p:nvPr>
            <p:ph type="subTitle" idx="1"/>
          </p:nvPr>
        </p:nvSpPr>
        <p:spPr>
          <a:xfrm>
            <a:off x="1020350" y="2598625"/>
            <a:ext cx="3587400" cy="91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6" name="Google Shape;256;p29"/>
          <p:cNvSpPr/>
          <p:nvPr/>
        </p:nvSpPr>
        <p:spPr>
          <a:xfrm flipH="1">
            <a:off x="5458201" y="-1361748"/>
            <a:ext cx="7881748" cy="7866996"/>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5">
  <p:cSld name="CUSTOM_1_2_1_1_1_1">
    <p:spTree>
      <p:nvGrpSpPr>
        <p:cNvPr id="1" name="Shape 257"/>
        <p:cNvGrpSpPr/>
        <p:nvPr/>
      </p:nvGrpSpPr>
      <p:grpSpPr>
        <a:xfrm>
          <a:off x="0" y="0"/>
          <a:ext cx="0" cy="0"/>
          <a:chOff x="0" y="0"/>
          <a:chExt cx="0" cy="0"/>
        </a:xfrm>
      </p:grpSpPr>
      <p:pic>
        <p:nvPicPr>
          <p:cNvPr id="258" name="Google Shape;258;p30"/>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59" name="Google Shape;259;p30"/>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txBox="1">
            <a:spLocks noGrp="1"/>
          </p:cNvSpPr>
          <p:nvPr>
            <p:ph type="title"/>
          </p:nvPr>
        </p:nvSpPr>
        <p:spPr>
          <a:xfrm flipH="1">
            <a:off x="759000" y="1416950"/>
            <a:ext cx="3691500" cy="1315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4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1" name="Google Shape;261;p30"/>
          <p:cNvSpPr txBox="1">
            <a:spLocks noGrp="1"/>
          </p:cNvSpPr>
          <p:nvPr>
            <p:ph type="subTitle" idx="1"/>
          </p:nvPr>
        </p:nvSpPr>
        <p:spPr>
          <a:xfrm flipH="1">
            <a:off x="759175" y="2732150"/>
            <a:ext cx="3691500" cy="96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62" name="Google Shape;262;p30"/>
          <p:cNvPicPr preferRelativeResize="0"/>
          <p:nvPr/>
        </p:nvPicPr>
        <p:blipFill>
          <a:blip r:embed="rId3">
            <a:alphaModFix amt="82000"/>
          </a:blip>
          <a:stretch>
            <a:fillRect/>
          </a:stretch>
        </p:blipFill>
        <p:spPr>
          <a:xfrm flipH="1">
            <a:off x="-19584" y="2011"/>
            <a:ext cx="9141859" cy="5143499"/>
          </a:xfrm>
          <a:prstGeom prst="rect">
            <a:avLst/>
          </a:prstGeom>
          <a:noFill/>
          <a:ln>
            <a:noFill/>
          </a:ln>
        </p:spPr>
      </p:pic>
      <p:sp>
        <p:nvSpPr>
          <p:cNvPr id="263" name="Google Shape;263;p30"/>
          <p:cNvSpPr/>
          <p:nvPr/>
        </p:nvSpPr>
        <p:spPr>
          <a:xfrm>
            <a:off x="3963475" y="-2044050"/>
            <a:ext cx="6971309" cy="6958260"/>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6">
  <p:cSld name="CUSTOM_1_2_1_1_1_1_1">
    <p:spTree>
      <p:nvGrpSpPr>
        <p:cNvPr id="1" name="Shape 264"/>
        <p:cNvGrpSpPr/>
        <p:nvPr/>
      </p:nvGrpSpPr>
      <p:grpSpPr>
        <a:xfrm>
          <a:off x="0" y="0"/>
          <a:ext cx="0" cy="0"/>
          <a:chOff x="0" y="0"/>
          <a:chExt cx="0" cy="0"/>
        </a:xfrm>
      </p:grpSpPr>
      <p:pic>
        <p:nvPicPr>
          <p:cNvPr id="265" name="Google Shape;265;p31"/>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266" name="Google Shape;266;p31"/>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txBox="1">
            <a:spLocks noGrp="1"/>
          </p:cNvSpPr>
          <p:nvPr>
            <p:ph type="title"/>
          </p:nvPr>
        </p:nvSpPr>
        <p:spPr>
          <a:xfrm flipH="1">
            <a:off x="4508034" y="1493725"/>
            <a:ext cx="3904200" cy="1211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8" name="Google Shape;268;p31"/>
          <p:cNvSpPr txBox="1">
            <a:spLocks noGrp="1"/>
          </p:cNvSpPr>
          <p:nvPr>
            <p:ph type="subTitle" idx="1"/>
          </p:nvPr>
        </p:nvSpPr>
        <p:spPr>
          <a:xfrm flipH="1">
            <a:off x="4508034" y="2640550"/>
            <a:ext cx="3904200" cy="1049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69" name="Google Shape;269;p31"/>
          <p:cNvPicPr preferRelativeResize="0"/>
          <p:nvPr/>
        </p:nvPicPr>
        <p:blipFill>
          <a:blip r:embed="rId3">
            <a:alphaModFix amt="82000"/>
          </a:blip>
          <a:stretch>
            <a:fillRect/>
          </a:stretch>
        </p:blipFill>
        <p:spPr>
          <a:xfrm rot="10800000" flipH="1">
            <a:off x="-13218" y="0"/>
            <a:ext cx="9141859" cy="5143499"/>
          </a:xfrm>
          <a:prstGeom prst="rect">
            <a:avLst/>
          </a:prstGeom>
          <a:noFill/>
          <a:ln>
            <a:noFill/>
          </a:ln>
        </p:spPr>
      </p:pic>
      <p:sp>
        <p:nvSpPr>
          <p:cNvPr id="270" name="Google Shape;270;p31"/>
          <p:cNvSpPr/>
          <p:nvPr/>
        </p:nvSpPr>
        <p:spPr>
          <a:xfrm flipH="1">
            <a:off x="-4260745" y="-1363468"/>
            <a:ext cx="7885194" cy="7870436"/>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31" name="Google Shape;31;p5"/>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5"/>
          <p:cNvPicPr preferRelativeResize="0"/>
          <p:nvPr/>
        </p:nvPicPr>
        <p:blipFill>
          <a:blip r:embed="rId3">
            <a:alphaModFix amt="82000"/>
          </a:blip>
          <a:stretch>
            <a:fillRect/>
          </a:stretch>
        </p:blipFill>
        <p:spPr>
          <a:xfrm flipH="1">
            <a:off x="-18581" y="0"/>
            <a:ext cx="9141859" cy="5143499"/>
          </a:xfrm>
          <a:prstGeom prst="rect">
            <a:avLst/>
          </a:prstGeom>
          <a:noFill/>
          <a:ln>
            <a:noFill/>
          </a:ln>
        </p:spPr>
      </p:pic>
      <p:sp>
        <p:nvSpPr>
          <p:cNvPr id="33" name="Google Shape;33;p5"/>
          <p:cNvSpPr txBox="1">
            <a:spLocks noGrp="1"/>
          </p:cNvSpPr>
          <p:nvPr>
            <p:ph type="title"/>
          </p:nvPr>
        </p:nvSpPr>
        <p:spPr>
          <a:xfrm>
            <a:off x="1507650" y="2729075"/>
            <a:ext cx="2808600" cy="4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4" name="Google Shape;34;p5"/>
          <p:cNvSpPr txBox="1">
            <a:spLocks noGrp="1"/>
          </p:cNvSpPr>
          <p:nvPr>
            <p:ph type="subTitle" idx="1"/>
          </p:nvPr>
        </p:nvSpPr>
        <p:spPr>
          <a:xfrm>
            <a:off x="1507650" y="3228528"/>
            <a:ext cx="2808600" cy="68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 name="Google Shape;35;p5"/>
          <p:cNvSpPr txBox="1">
            <a:spLocks noGrp="1"/>
          </p:cNvSpPr>
          <p:nvPr>
            <p:ph type="title" idx="2"/>
          </p:nvPr>
        </p:nvSpPr>
        <p:spPr>
          <a:xfrm>
            <a:off x="4827743" y="2729075"/>
            <a:ext cx="2808600" cy="4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 name="Google Shape;36;p5"/>
          <p:cNvSpPr txBox="1">
            <a:spLocks noGrp="1"/>
          </p:cNvSpPr>
          <p:nvPr>
            <p:ph type="subTitle" idx="3"/>
          </p:nvPr>
        </p:nvSpPr>
        <p:spPr>
          <a:xfrm>
            <a:off x="4827743" y="3228528"/>
            <a:ext cx="2808600" cy="68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 name="Google Shape;37;p5"/>
          <p:cNvSpPr txBox="1">
            <a:spLocks noGrp="1"/>
          </p:cNvSpPr>
          <p:nvPr>
            <p:ph type="title" idx="4"/>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7">
  <p:cSld name="CUSTOM_1_2_1_1_1_1_1_1">
    <p:spTree>
      <p:nvGrpSpPr>
        <p:cNvPr id="1" name="Shape 271"/>
        <p:cNvGrpSpPr/>
        <p:nvPr/>
      </p:nvGrpSpPr>
      <p:grpSpPr>
        <a:xfrm>
          <a:off x="0" y="0"/>
          <a:ext cx="0" cy="0"/>
          <a:chOff x="0" y="0"/>
          <a:chExt cx="0" cy="0"/>
        </a:xfrm>
      </p:grpSpPr>
      <p:pic>
        <p:nvPicPr>
          <p:cNvPr id="272" name="Google Shape;272;p32"/>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73" name="Google Shape;273;p3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32"/>
          <p:cNvPicPr preferRelativeResize="0"/>
          <p:nvPr/>
        </p:nvPicPr>
        <p:blipFill>
          <a:blip r:embed="rId3">
            <a:alphaModFix amt="82000"/>
          </a:blip>
          <a:stretch>
            <a:fillRect/>
          </a:stretch>
        </p:blipFill>
        <p:spPr>
          <a:xfrm rot="10800000">
            <a:off x="-18556" y="2000"/>
            <a:ext cx="9141859" cy="5143499"/>
          </a:xfrm>
          <a:prstGeom prst="rect">
            <a:avLst/>
          </a:prstGeom>
          <a:noFill/>
          <a:ln>
            <a:noFill/>
          </a:ln>
        </p:spPr>
      </p:pic>
      <p:sp>
        <p:nvSpPr>
          <p:cNvPr id="275" name="Google Shape;275;p32"/>
          <p:cNvSpPr txBox="1">
            <a:spLocks noGrp="1"/>
          </p:cNvSpPr>
          <p:nvPr>
            <p:ph type="body" idx="1"/>
          </p:nvPr>
        </p:nvSpPr>
        <p:spPr>
          <a:xfrm>
            <a:off x="944100" y="1836625"/>
            <a:ext cx="4404300" cy="1848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Asap"/>
              <a:buChar char="●"/>
              <a:defRPr/>
            </a:lvl1pPr>
            <a:lvl2pPr marL="914400" lvl="1" indent="-317500" rtl="0">
              <a:spcBef>
                <a:spcPts val="0"/>
              </a:spcBef>
              <a:spcAft>
                <a:spcPts val="0"/>
              </a:spcAft>
              <a:buSzPts val="1400"/>
              <a:buFont typeface="Arimo"/>
              <a:buChar char="○"/>
              <a:defRPr/>
            </a:lvl2pPr>
            <a:lvl3pPr marL="1371600" lvl="2" indent="-317500" rtl="0">
              <a:spcBef>
                <a:spcPts val="0"/>
              </a:spcBef>
              <a:spcAft>
                <a:spcPts val="0"/>
              </a:spcAft>
              <a:buSzPts val="1400"/>
              <a:buFont typeface="Arimo"/>
              <a:buChar char="■"/>
              <a:defRPr/>
            </a:lvl3pPr>
            <a:lvl4pPr marL="1828800" lvl="3" indent="-317500" rtl="0">
              <a:spcBef>
                <a:spcPts val="0"/>
              </a:spcBef>
              <a:spcAft>
                <a:spcPts val="0"/>
              </a:spcAft>
              <a:buSzPts val="1400"/>
              <a:buFont typeface="Arimo"/>
              <a:buChar char="●"/>
              <a:defRPr/>
            </a:lvl4pPr>
            <a:lvl5pPr marL="2286000" lvl="4" indent="-317500" rtl="0">
              <a:spcBef>
                <a:spcPts val="0"/>
              </a:spcBef>
              <a:spcAft>
                <a:spcPts val="0"/>
              </a:spcAft>
              <a:buSzPts val="1400"/>
              <a:buFont typeface="Arimo"/>
              <a:buChar char="○"/>
              <a:defRPr/>
            </a:lvl5pPr>
            <a:lvl6pPr marL="2743200" lvl="5" indent="-317500" rtl="0">
              <a:spcBef>
                <a:spcPts val="0"/>
              </a:spcBef>
              <a:spcAft>
                <a:spcPts val="0"/>
              </a:spcAft>
              <a:buSzPts val="1400"/>
              <a:buFont typeface="Arimo"/>
              <a:buChar char="■"/>
              <a:defRPr/>
            </a:lvl6pPr>
            <a:lvl7pPr marL="3200400" lvl="6" indent="-317500" rtl="0">
              <a:spcBef>
                <a:spcPts val="0"/>
              </a:spcBef>
              <a:spcAft>
                <a:spcPts val="0"/>
              </a:spcAft>
              <a:buSzPts val="1400"/>
              <a:buFont typeface="Arimo"/>
              <a:buChar char="●"/>
              <a:defRPr/>
            </a:lvl7pPr>
            <a:lvl8pPr marL="3657600" lvl="7" indent="-317500" rtl="0">
              <a:spcBef>
                <a:spcPts val="0"/>
              </a:spcBef>
              <a:spcAft>
                <a:spcPts val="0"/>
              </a:spcAft>
              <a:buSzPts val="1400"/>
              <a:buFont typeface="Arimo"/>
              <a:buChar char="○"/>
              <a:defRPr/>
            </a:lvl8pPr>
            <a:lvl9pPr marL="4114800" lvl="8" indent="-317500" rtl="0">
              <a:spcBef>
                <a:spcPts val="0"/>
              </a:spcBef>
              <a:spcAft>
                <a:spcPts val="0"/>
              </a:spcAft>
              <a:buSzPts val="1400"/>
              <a:buFont typeface="Arimo"/>
              <a:buChar char="■"/>
              <a:defRPr/>
            </a:lvl9pPr>
          </a:lstStyle>
          <a:p>
            <a:endParaRPr/>
          </a:p>
        </p:txBody>
      </p:sp>
      <p:sp>
        <p:nvSpPr>
          <p:cNvPr id="276" name="Google Shape;276;p32"/>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CUSTOM_1_1">
    <p:spTree>
      <p:nvGrpSpPr>
        <p:cNvPr id="1" name="Shape 277"/>
        <p:cNvGrpSpPr/>
        <p:nvPr/>
      </p:nvGrpSpPr>
      <p:grpSpPr>
        <a:xfrm>
          <a:off x="0" y="0"/>
          <a:ext cx="0" cy="0"/>
          <a:chOff x="0" y="0"/>
          <a:chExt cx="0" cy="0"/>
        </a:xfrm>
      </p:grpSpPr>
      <p:pic>
        <p:nvPicPr>
          <p:cNvPr id="278" name="Google Shape;278;p33"/>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79" name="Google Shape;279;p3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33"/>
          <p:cNvPicPr preferRelativeResize="0"/>
          <p:nvPr/>
        </p:nvPicPr>
        <p:blipFill>
          <a:blip r:embed="rId3">
            <a:alphaModFix amt="82000"/>
          </a:blip>
          <a:stretch>
            <a:fillRect/>
          </a:stretch>
        </p:blipFill>
        <p:spPr>
          <a:xfrm flipH="1">
            <a:off x="-20656" y="2000"/>
            <a:ext cx="9141859" cy="5143499"/>
          </a:xfrm>
          <a:prstGeom prst="rect">
            <a:avLst/>
          </a:prstGeom>
          <a:noFill/>
          <a:ln>
            <a:noFill/>
          </a:ln>
        </p:spPr>
      </p:pic>
      <p:sp>
        <p:nvSpPr>
          <p:cNvPr id="281" name="Google Shape;281;p33"/>
          <p:cNvSpPr txBox="1">
            <a:spLocks noGrp="1"/>
          </p:cNvSpPr>
          <p:nvPr>
            <p:ph type="title"/>
          </p:nvPr>
        </p:nvSpPr>
        <p:spPr>
          <a:xfrm>
            <a:off x="4846000" y="2918625"/>
            <a:ext cx="2980200" cy="41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800" i="1">
                <a:solidFill>
                  <a:schemeClr val="dk2"/>
                </a:solidFill>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82" name="Google Shape;282;p33"/>
          <p:cNvSpPr txBox="1">
            <a:spLocks noGrp="1"/>
          </p:cNvSpPr>
          <p:nvPr>
            <p:ph type="subTitle" idx="1"/>
          </p:nvPr>
        </p:nvSpPr>
        <p:spPr>
          <a:xfrm>
            <a:off x="1271725" y="1150825"/>
            <a:ext cx="6781500" cy="163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30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83" name="Google Shape;283;p33"/>
          <p:cNvSpPr/>
          <p:nvPr/>
        </p:nvSpPr>
        <p:spPr>
          <a:xfrm>
            <a:off x="-1555234" y="2373799"/>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284"/>
        <p:cNvGrpSpPr/>
        <p:nvPr/>
      </p:nvGrpSpPr>
      <p:grpSpPr>
        <a:xfrm>
          <a:off x="0" y="0"/>
          <a:ext cx="0" cy="0"/>
          <a:chOff x="0" y="0"/>
          <a:chExt cx="0" cy="0"/>
        </a:xfrm>
      </p:grpSpPr>
      <p:pic>
        <p:nvPicPr>
          <p:cNvPr id="285" name="Google Shape;285;p34"/>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sp>
        <p:nvSpPr>
          <p:cNvPr id="286" name="Google Shape;286;p3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34"/>
          <p:cNvPicPr preferRelativeResize="0"/>
          <p:nvPr/>
        </p:nvPicPr>
        <p:blipFill>
          <a:blip r:embed="rId3">
            <a:alphaModFix amt="82000"/>
          </a:blip>
          <a:stretch>
            <a:fillRect/>
          </a:stretch>
        </p:blipFill>
        <p:spPr>
          <a:xfrm>
            <a:off x="-25443" y="0"/>
            <a:ext cx="9141859" cy="5143499"/>
          </a:xfrm>
          <a:prstGeom prst="rect">
            <a:avLst/>
          </a:prstGeom>
          <a:noFill/>
          <a:ln>
            <a:noFill/>
          </a:ln>
        </p:spPr>
      </p:pic>
      <p:sp>
        <p:nvSpPr>
          <p:cNvPr id="288" name="Google Shape;288;p3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2">
  <p:cSld name="CUSTOM_4_1">
    <p:spTree>
      <p:nvGrpSpPr>
        <p:cNvPr id="1" name="Shape 289"/>
        <p:cNvGrpSpPr/>
        <p:nvPr/>
      </p:nvGrpSpPr>
      <p:grpSpPr>
        <a:xfrm>
          <a:off x="0" y="0"/>
          <a:ext cx="0" cy="0"/>
          <a:chOff x="0" y="0"/>
          <a:chExt cx="0" cy="0"/>
        </a:xfrm>
      </p:grpSpPr>
      <p:pic>
        <p:nvPicPr>
          <p:cNvPr id="290" name="Google Shape;290;p35"/>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91" name="Google Shape;291;p35"/>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35"/>
          <p:cNvPicPr preferRelativeResize="0"/>
          <p:nvPr/>
        </p:nvPicPr>
        <p:blipFill>
          <a:blip r:embed="rId3">
            <a:alphaModFix amt="82000"/>
          </a:blip>
          <a:stretch>
            <a:fillRect/>
          </a:stretch>
        </p:blipFill>
        <p:spPr>
          <a:xfrm flipH="1">
            <a:off x="-19582" y="2"/>
            <a:ext cx="9141859" cy="5143499"/>
          </a:xfrm>
          <a:prstGeom prst="rect">
            <a:avLst/>
          </a:prstGeom>
          <a:noFill/>
          <a:ln>
            <a:noFill/>
          </a:ln>
        </p:spPr>
      </p:pic>
      <p:sp>
        <p:nvSpPr>
          <p:cNvPr id="293" name="Google Shape;293;p35"/>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4_1_2">
    <p:spTree>
      <p:nvGrpSpPr>
        <p:cNvPr id="1" name="Shape 294"/>
        <p:cNvGrpSpPr/>
        <p:nvPr/>
      </p:nvGrpSpPr>
      <p:grpSpPr>
        <a:xfrm>
          <a:off x="0" y="0"/>
          <a:ext cx="0" cy="0"/>
          <a:chOff x="0" y="0"/>
          <a:chExt cx="0" cy="0"/>
        </a:xfrm>
      </p:grpSpPr>
      <p:pic>
        <p:nvPicPr>
          <p:cNvPr id="295" name="Google Shape;295;p36"/>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96" name="Google Shape;296;p36"/>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6"/>
          <p:cNvPicPr preferRelativeResize="0"/>
          <p:nvPr/>
        </p:nvPicPr>
        <p:blipFill>
          <a:blip r:embed="rId3">
            <a:alphaModFix amt="82000"/>
          </a:blip>
          <a:stretch>
            <a:fillRect/>
          </a:stretch>
        </p:blipFill>
        <p:spPr>
          <a:xfrm rot="10800000">
            <a:off x="31359" y="-9"/>
            <a:ext cx="9141859" cy="5143499"/>
          </a:xfrm>
          <a:prstGeom prst="rect">
            <a:avLst/>
          </a:prstGeom>
          <a:noFill/>
          <a:ln>
            <a:noFill/>
          </a:ln>
        </p:spPr>
      </p:pic>
      <p:sp>
        <p:nvSpPr>
          <p:cNvPr id="298" name="Google Shape;298;p36"/>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4">
  <p:cSld name="CUSTOM_4_1_1">
    <p:spTree>
      <p:nvGrpSpPr>
        <p:cNvPr id="1" name="Shape 299"/>
        <p:cNvGrpSpPr/>
        <p:nvPr/>
      </p:nvGrpSpPr>
      <p:grpSpPr>
        <a:xfrm>
          <a:off x="0" y="0"/>
          <a:ext cx="0" cy="0"/>
          <a:chOff x="0" y="0"/>
          <a:chExt cx="0" cy="0"/>
        </a:xfrm>
      </p:grpSpPr>
      <p:pic>
        <p:nvPicPr>
          <p:cNvPr id="300" name="Google Shape;300;p37"/>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301" name="Google Shape;301;p37"/>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2" name="Google Shape;302;p37"/>
          <p:cNvPicPr preferRelativeResize="0"/>
          <p:nvPr/>
        </p:nvPicPr>
        <p:blipFill>
          <a:blip r:embed="rId3">
            <a:alphaModFix amt="82000"/>
          </a:blip>
          <a:stretch>
            <a:fillRect/>
          </a:stretch>
        </p:blipFill>
        <p:spPr>
          <a:xfrm>
            <a:off x="-18581" y="2000"/>
            <a:ext cx="9141859" cy="5143499"/>
          </a:xfrm>
          <a:prstGeom prst="rect">
            <a:avLst/>
          </a:prstGeom>
          <a:noFill/>
          <a:ln>
            <a:noFill/>
          </a:ln>
        </p:spPr>
      </p:pic>
      <p:sp>
        <p:nvSpPr>
          <p:cNvPr id="303" name="Google Shape;303;p37"/>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5">
  <p:cSld name="CUSTOM_4_1_1_1">
    <p:spTree>
      <p:nvGrpSpPr>
        <p:cNvPr id="1" name="Shape 304"/>
        <p:cNvGrpSpPr/>
        <p:nvPr/>
      </p:nvGrpSpPr>
      <p:grpSpPr>
        <a:xfrm>
          <a:off x="0" y="0"/>
          <a:ext cx="0" cy="0"/>
          <a:chOff x="0" y="0"/>
          <a:chExt cx="0" cy="0"/>
        </a:xfrm>
      </p:grpSpPr>
      <p:pic>
        <p:nvPicPr>
          <p:cNvPr id="305" name="Google Shape;305;p38"/>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306" name="Google Shape;306;p38"/>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38"/>
          <p:cNvPicPr preferRelativeResize="0"/>
          <p:nvPr/>
        </p:nvPicPr>
        <p:blipFill>
          <a:blip r:embed="rId3">
            <a:alphaModFix amt="82000"/>
          </a:blip>
          <a:stretch>
            <a:fillRect/>
          </a:stretch>
        </p:blipFill>
        <p:spPr>
          <a:xfrm flipH="1">
            <a:off x="-23006" y="2000"/>
            <a:ext cx="9141859" cy="5143499"/>
          </a:xfrm>
          <a:prstGeom prst="rect">
            <a:avLst/>
          </a:prstGeom>
          <a:noFill/>
          <a:ln>
            <a:noFill/>
          </a:ln>
        </p:spPr>
      </p:pic>
      <p:sp>
        <p:nvSpPr>
          <p:cNvPr id="308" name="Google Shape;308;p38"/>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309"/>
        <p:cNvGrpSpPr/>
        <p:nvPr/>
      </p:nvGrpSpPr>
      <p:grpSpPr>
        <a:xfrm>
          <a:off x="0" y="0"/>
          <a:ext cx="0" cy="0"/>
          <a:chOff x="0" y="0"/>
          <a:chExt cx="0" cy="0"/>
        </a:xfrm>
      </p:grpSpPr>
      <p:pic>
        <p:nvPicPr>
          <p:cNvPr id="310" name="Google Shape;310;p39"/>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311" name="Google Shape;311;p39"/>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txBox="1">
            <a:spLocks noGrp="1"/>
          </p:cNvSpPr>
          <p:nvPr>
            <p:ph type="title"/>
          </p:nvPr>
        </p:nvSpPr>
        <p:spPr>
          <a:xfrm>
            <a:off x="715550" y="611500"/>
            <a:ext cx="3587400" cy="844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5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3" name="Google Shape;313;p39"/>
          <p:cNvSpPr txBox="1">
            <a:spLocks noGrp="1"/>
          </p:cNvSpPr>
          <p:nvPr>
            <p:ph type="subTitle" idx="1"/>
          </p:nvPr>
        </p:nvSpPr>
        <p:spPr>
          <a:xfrm>
            <a:off x="715550" y="1455625"/>
            <a:ext cx="2492100" cy="101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4" name="Google Shape;314;p39"/>
          <p:cNvSpPr/>
          <p:nvPr/>
        </p:nvSpPr>
        <p:spPr>
          <a:xfrm>
            <a:off x="3897852" y="-931461"/>
            <a:ext cx="5804140" cy="5793276"/>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39"/>
          <p:cNvPicPr preferRelativeResize="0"/>
          <p:nvPr/>
        </p:nvPicPr>
        <p:blipFill>
          <a:blip r:embed="rId3">
            <a:alphaModFix amt="82000"/>
          </a:blip>
          <a:stretch>
            <a:fillRect/>
          </a:stretch>
        </p:blipFill>
        <p:spPr>
          <a:xfrm flipH="1">
            <a:off x="-22868" y="2004"/>
            <a:ext cx="9141859" cy="5143499"/>
          </a:xfrm>
          <a:prstGeom prst="rect">
            <a:avLst/>
          </a:prstGeom>
          <a:noFill/>
          <a:ln>
            <a:noFill/>
          </a:ln>
        </p:spPr>
      </p:pic>
      <p:sp>
        <p:nvSpPr>
          <p:cNvPr id="316" name="Google Shape;316;p39"/>
          <p:cNvSpPr txBox="1"/>
          <p:nvPr/>
        </p:nvSpPr>
        <p:spPr>
          <a:xfrm>
            <a:off x="715550" y="3616900"/>
            <a:ext cx="33069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b="1">
                <a:solidFill>
                  <a:schemeClr val="dk2"/>
                </a:solidFill>
                <a:latin typeface="Asap Condensed"/>
                <a:ea typeface="Asap Condensed"/>
                <a:cs typeface="Asap Condensed"/>
                <a:sym typeface="Asap Condensed"/>
              </a:rPr>
              <a:t>CREDITS: </a:t>
            </a:r>
            <a:r>
              <a:rPr lang="en" sz="1200">
                <a:solidFill>
                  <a:schemeClr val="dk1"/>
                </a:solidFill>
                <a:latin typeface="Asap Condensed"/>
                <a:ea typeface="Asap Condensed"/>
                <a:cs typeface="Asap Condensed"/>
                <a:sym typeface="Asap Condensed"/>
              </a:rPr>
              <a:t>Diese Präsentationsvorlage wurde von </a:t>
            </a:r>
            <a:r>
              <a:rPr lang="en" sz="1200" b="1">
                <a:solidFill>
                  <a:schemeClr val="dk2"/>
                </a:solidFill>
                <a:uFill>
                  <a:noFill/>
                </a:uFill>
                <a:latin typeface="Asap Condensed"/>
                <a:ea typeface="Asap Condensed"/>
                <a:cs typeface="Asap Condensed"/>
                <a:sym typeface="Asap Condensed"/>
                <a:hlinkClick r:id="rId4">
                  <a:extLst>
                    <a:ext uri="{A12FA001-AC4F-418D-AE19-62706E023703}">
                      <ahyp:hlinkClr xmlns:ahyp="http://schemas.microsoft.com/office/drawing/2018/hyperlinkcolor" val="tx"/>
                    </a:ext>
                  </a:extLst>
                </a:hlinkClick>
              </a:rPr>
              <a:t>Slidesgo</a:t>
            </a:r>
            <a:r>
              <a:rPr lang="en" sz="1200">
                <a:solidFill>
                  <a:schemeClr val="dk1"/>
                </a:solidFill>
                <a:uFill>
                  <a:noFill/>
                </a:uFill>
                <a:latin typeface="Asap Condensed"/>
                <a:ea typeface="Asap Condensed"/>
                <a:cs typeface="Asap Condensed"/>
                <a:sym typeface="Asap Condensed"/>
                <a:hlinkClick r:id="rId4">
                  <a:extLst>
                    <a:ext uri="{A12FA001-AC4F-418D-AE19-62706E023703}">
                      <ahyp:hlinkClr xmlns:ahyp="http://schemas.microsoft.com/office/drawing/2018/hyperlinkcolor" val="tx"/>
                    </a:ext>
                  </a:extLst>
                </a:hlinkClick>
              </a:rPr>
              <a:t> </a:t>
            </a:r>
            <a:r>
              <a:rPr lang="en" sz="1200">
                <a:solidFill>
                  <a:schemeClr val="dk1"/>
                </a:solidFill>
                <a:latin typeface="Asap Condensed"/>
                <a:ea typeface="Asap Condensed"/>
                <a:cs typeface="Asap Condensed"/>
                <a:sym typeface="Asap Condensed"/>
              </a:rPr>
              <a:t>erstellt, inklusive Icons von </a:t>
            </a:r>
            <a:r>
              <a:rPr lang="en" sz="1200" b="1">
                <a:solidFill>
                  <a:schemeClr val="dk2"/>
                </a:solidFill>
                <a:uFill>
                  <a:noFill/>
                </a:uFill>
                <a:latin typeface="Asap Condensed"/>
                <a:ea typeface="Asap Condensed"/>
                <a:cs typeface="Asap Condensed"/>
                <a:sym typeface="Asap Condensed"/>
                <a:hlinkClick r:id="rId5">
                  <a:extLst>
                    <a:ext uri="{A12FA001-AC4F-418D-AE19-62706E023703}">
                      <ahyp:hlinkClr xmlns:ahyp="http://schemas.microsoft.com/office/drawing/2018/hyperlinkcolor" val="tx"/>
                    </a:ext>
                  </a:extLst>
                </a:hlinkClick>
              </a:rPr>
              <a:t>Flaticon</a:t>
            </a:r>
            <a:r>
              <a:rPr lang="en" sz="1200">
                <a:solidFill>
                  <a:schemeClr val="dk1"/>
                </a:solidFill>
                <a:latin typeface="Asap Condensed"/>
                <a:ea typeface="Asap Condensed"/>
                <a:cs typeface="Asap Condensed"/>
                <a:sym typeface="Asap Condensed"/>
              </a:rPr>
              <a:t> und Infografiken &amp; Bilder von </a:t>
            </a:r>
            <a:r>
              <a:rPr lang="en" sz="1200" b="1">
                <a:solidFill>
                  <a:schemeClr val="dk2"/>
                </a:solidFill>
                <a:uFill>
                  <a:noFill/>
                </a:uFill>
                <a:latin typeface="Asap Condensed"/>
                <a:ea typeface="Asap Condensed"/>
                <a:cs typeface="Asap Condensed"/>
                <a:sym typeface="Asap Condensed"/>
                <a:hlinkClick r:id="rId6">
                  <a:extLst>
                    <a:ext uri="{A12FA001-AC4F-418D-AE19-62706E023703}">
                      <ahyp:hlinkClr xmlns:ahyp="http://schemas.microsoft.com/office/drawing/2018/hyperlinkcolor" val="tx"/>
                    </a:ext>
                  </a:extLst>
                </a:hlinkClick>
              </a:rPr>
              <a:t>Freepik</a:t>
            </a:r>
            <a:r>
              <a:rPr lang="en" sz="1000" b="1" u="sng">
                <a:solidFill>
                  <a:schemeClr val="dk2"/>
                </a:solidFill>
                <a:latin typeface="Anaheim"/>
                <a:ea typeface="Anaheim"/>
                <a:cs typeface="Anaheim"/>
                <a:sym typeface="Anaheim"/>
                <a:hlinkClick r:id="rId6">
                  <a:extLst>
                    <a:ext uri="{A12FA001-AC4F-418D-AE19-62706E023703}">
                      <ahyp:hlinkClr xmlns:ahyp="http://schemas.microsoft.com/office/drawing/2018/hyperlinkcolor" val="tx"/>
                    </a:ext>
                  </a:extLst>
                </a:hlinkClick>
              </a:rPr>
              <a:t> </a:t>
            </a:r>
            <a:endParaRPr sz="1000" b="1">
              <a:solidFill>
                <a:schemeClr val="dk2"/>
              </a:solidFill>
              <a:latin typeface="Anaheim"/>
              <a:ea typeface="Anaheim"/>
              <a:cs typeface="Anaheim"/>
              <a:sym typeface="Anaheim"/>
            </a:endParaRPr>
          </a:p>
        </p:txBody>
      </p:sp>
    </p:spTree>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17"/>
        <p:cNvGrpSpPr/>
        <p:nvPr/>
      </p:nvGrpSpPr>
      <p:grpSpPr>
        <a:xfrm>
          <a:off x="0" y="0"/>
          <a:ext cx="0" cy="0"/>
          <a:chOff x="0" y="0"/>
          <a:chExt cx="0" cy="0"/>
        </a:xfrm>
      </p:grpSpPr>
      <p:pic>
        <p:nvPicPr>
          <p:cNvPr id="318" name="Google Shape;318;p40"/>
          <p:cNvPicPr preferRelativeResize="0"/>
          <p:nvPr/>
        </p:nvPicPr>
        <p:blipFill>
          <a:blip r:embed="rId2">
            <a:alphaModFix/>
          </a:blip>
          <a:stretch>
            <a:fillRect/>
          </a:stretch>
        </p:blipFill>
        <p:spPr>
          <a:xfrm>
            <a:off x="-39225" y="-22100"/>
            <a:ext cx="9229676" cy="5191701"/>
          </a:xfrm>
          <a:prstGeom prst="rect">
            <a:avLst/>
          </a:prstGeom>
          <a:noFill/>
          <a:ln>
            <a:noFill/>
          </a:ln>
        </p:spPr>
      </p:pic>
      <p:pic>
        <p:nvPicPr>
          <p:cNvPr id="319" name="Google Shape;319;p40"/>
          <p:cNvPicPr preferRelativeResize="0"/>
          <p:nvPr/>
        </p:nvPicPr>
        <p:blipFill>
          <a:blip r:embed="rId3">
            <a:alphaModFix amt="82000"/>
          </a:blip>
          <a:stretch>
            <a:fillRect/>
          </a:stretch>
        </p:blipFill>
        <p:spPr>
          <a:xfrm rot="10800000">
            <a:off x="-19418" y="12"/>
            <a:ext cx="9141859" cy="5143499"/>
          </a:xfrm>
          <a:prstGeom prst="rect">
            <a:avLst/>
          </a:prstGeom>
          <a:noFill/>
          <a:ln>
            <a:noFill/>
          </a:ln>
        </p:spPr>
      </p:pic>
      <p:sp>
        <p:nvSpPr>
          <p:cNvPr id="320" name="Google Shape;320;p40"/>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321"/>
        <p:cNvGrpSpPr/>
        <p:nvPr/>
      </p:nvGrpSpPr>
      <p:grpSpPr>
        <a:xfrm>
          <a:off x="0" y="0"/>
          <a:ext cx="0" cy="0"/>
          <a:chOff x="0" y="0"/>
          <a:chExt cx="0" cy="0"/>
        </a:xfrm>
      </p:grpSpPr>
      <p:pic>
        <p:nvPicPr>
          <p:cNvPr id="322" name="Google Shape;322;p41"/>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323" name="Google Shape;323;p41"/>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3136387" y="-1629213"/>
            <a:ext cx="6871718" cy="6858857"/>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 name="Google Shape;325;p41"/>
          <p:cNvPicPr preferRelativeResize="0"/>
          <p:nvPr/>
        </p:nvPicPr>
        <p:blipFill>
          <a:blip r:embed="rId3">
            <a:alphaModFix amt="82000"/>
          </a:blip>
          <a:stretch>
            <a:fillRect/>
          </a:stretch>
        </p:blipFill>
        <p:spPr>
          <a:xfrm flipH="1">
            <a:off x="-20656" y="2000"/>
            <a:ext cx="9141859" cy="5143499"/>
          </a:xfrm>
          <a:prstGeom prst="rect">
            <a:avLst/>
          </a:prstGeom>
          <a:noFill/>
          <a:ln>
            <a:noFill/>
          </a:ln>
        </p:spPr>
      </p:pic>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pic>
        <p:nvPicPr>
          <p:cNvPr id="39" name="Google Shape;39;p6"/>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40" name="Google Shape;40;p6"/>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6"/>
          <p:cNvPicPr preferRelativeResize="0"/>
          <p:nvPr/>
        </p:nvPicPr>
        <p:blipFill>
          <a:blip r:embed="rId3">
            <a:alphaModFix amt="82000"/>
          </a:blip>
          <a:stretch>
            <a:fillRect/>
          </a:stretch>
        </p:blipFill>
        <p:spPr>
          <a:xfrm flipH="1">
            <a:off x="-18556" y="2000"/>
            <a:ext cx="9141859" cy="5143499"/>
          </a:xfrm>
          <a:prstGeom prst="rect">
            <a:avLst/>
          </a:prstGeom>
          <a:noFill/>
          <a:ln>
            <a:noFill/>
          </a:ln>
        </p:spPr>
      </p:pic>
      <p:sp>
        <p:nvSpPr>
          <p:cNvPr id="42" name="Google Shape;42;p6"/>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326"/>
        <p:cNvGrpSpPr/>
        <p:nvPr/>
      </p:nvGrpSpPr>
      <p:grpSpPr>
        <a:xfrm>
          <a:off x="0" y="0"/>
          <a:ext cx="0" cy="0"/>
          <a:chOff x="0" y="0"/>
          <a:chExt cx="0" cy="0"/>
        </a:xfrm>
      </p:grpSpPr>
      <p:pic>
        <p:nvPicPr>
          <p:cNvPr id="327" name="Google Shape;327;p42"/>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328" name="Google Shape;328;p4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 name="Google Shape;329;p42"/>
          <p:cNvPicPr preferRelativeResize="0"/>
          <p:nvPr/>
        </p:nvPicPr>
        <p:blipFill>
          <a:blip r:embed="rId3">
            <a:alphaModFix amt="82000"/>
          </a:blip>
          <a:stretch>
            <a:fillRect/>
          </a:stretch>
        </p:blipFill>
        <p:spPr>
          <a:xfrm rot="10800000" flipH="1">
            <a:off x="-16131" y="2000"/>
            <a:ext cx="9141859" cy="5143499"/>
          </a:xfrm>
          <a:prstGeom prst="rect">
            <a:avLst/>
          </a:prstGeom>
          <a:noFill/>
          <a:ln>
            <a:noFill/>
          </a:ln>
        </p:spPr>
      </p:pic>
    </p:spTree>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3">
  <p:cSld name="CUSTOM_7_1_1_1">
    <p:spTree>
      <p:nvGrpSpPr>
        <p:cNvPr id="1" name="Shape 330"/>
        <p:cNvGrpSpPr/>
        <p:nvPr/>
      </p:nvGrpSpPr>
      <p:grpSpPr>
        <a:xfrm>
          <a:off x="0" y="0"/>
          <a:ext cx="0" cy="0"/>
          <a:chOff x="0" y="0"/>
          <a:chExt cx="0" cy="0"/>
        </a:xfrm>
      </p:grpSpPr>
      <p:pic>
        <p:nvPicPr>
          <p:cNvPr id="331" name="Google Shape;331;p43"/>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sp>
        <p:nvSpPr>
          <p:cNvPr id="332" name="Google Shape;332;p4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43"/>
          <p:cNvPicPr preferRelativeResize="0"/>
          <p:nvPr/>
        </p:nvPicPr>
        <p:blipFill>
          <a:blip r:embed="rId3">
            <a:alphaModFix amt="82000"/>
          </a:blip>
          <a:stretch>
            <a:fillRect/>
          </a:stretch>
        </p:blipFill>
        <p:spPr>
          <a:xfrm flipH="1">
            <a:off x="-21456" y="0"/>
            <a:ext cx="9141859" cy="5143499"/>
          </a:xfrm>
          <a:prstGeom prst="rect">
            <a:avLst/>
          </a:prstGeom>
          <a:noFill/>
          <a:ln>
            <a:noFill/>
          </a:ln>
        </p:spPr>
      </p:pic>
      <p:sp>
        <p:nvSpPr>
          <p:cNvPr id="334" name="Google Shape;334;p43"/>
          <p:cNvSpPr/>
          <p:nvPr/>
        </p:nvSpPr>
        <p:spPr>
          <a:xfrm>
            <a:off x="-2130938" y="538262"/>
            <a:ext cx="6871718" cy="6858857"/>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10" name="Google Shape;10;p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3">
            <a:alphaModFix amt="82000"/>
          </a:blip>
          <a:stretch>
            <a:fillRect/>
          </a:stretch>
        </p:blipFill>
        <p:spPr>
          <a:xfrm rot="10800000">
            <a:off x="4682" y="2000"/>
            <a:ext cx="9141859" cy="5143499"/>
          </a:xfrm>
          <a:prstGeom prst="rect">
            <a:avLst/>
          </a:prstGeom>
          <a:noFill/>
          <a:ln>
            <a:noFill/>
          </a:ln>
        </p:spPr>
      </p:pic>
      <p:sp>
        <p:nvSpPr>
          <p:cNvPr id="12" name="Google Shape;12;p2"/>
          <p:cNvSpPr txBox="1">
            <a:spLocks noGrp="1"/>
          </p:cNvSpPr>
          <p:nvPr>
            <p:ph type="ctrTitle"/>
          </p:nvPr>
        </p:nvSpPr>
        <p:spPr>
          <a:xfrm>
            <a:off x="715550" y="661675"/>
            <a:ext cx="7713000" cy="10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013050" y="1700926"/>
            <a:ext cx="3117900" cy="309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dk1"/>
                </a:solidFill>
                <a:latin typeface="Asap Condensed"/>
                <a:ea typeface="Asap Condensed"/>
                <a:cs typeface="Asap Condensed"/>
                <a:sym typeface="Asap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p:nvPr/>
        </p:nvSpPr>
        <p:spPr>
          <a:xfrm>
            <a:off x="899916" y="2090837"/>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107801"/>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38"/>
        <p:cNvGrpSpPr/>
        <p:nvPr/>
      </p:nvGrpSpPr>
      <p:grpSpPr>
        <a:xfrm>
          <a:off x="0" y="0"/>
          <a:ext cx="0" cy="0"/>
          <a:chOff x="0" y="0"/>
          <a:chExt cx="0" cy="0"/>
        </a:xfrm>
      </p:grpSpPr>
    </p:spTree>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39"/>
        <p:cNvGrpSpPr/>
        <p:nvPr/>
      </p:nvGrpSpPr>
      <p:grpSpPr>
        <a:xfrm>
          <a:off x="0" y="0"/>
          <a:ext cx="0" cy="0"/>
          <a:chOff x="0" y="0"/>
          <a:chExt cx="0" cy="0"/>
        </a:xfrm>
      </p:grpSpPr>
      <p:sp>
        <p:nvSpPr>
          <p:cNvPr id="340" name="Google Shape;340;p4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45" name="Google Shape;45;p7"/>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Google Shape;46;p7"/>
          <p:cNvPicPr preferRelativeResize="0"/>
          <p:nvPr/>
        </p:nvPicPr>
        <p:blipFill>
          <a:blip r:embed="rId3">
            <a:alphaModFix amt="82000"/>
          </a:blip>
          <a:stretch>
            <a:fillRect/>
          </a:stretch>
        </p:blipFill>
        <p:spPr>
          <a:xfrm rot="10800000" flipH="1">
            <a:off x="-22868" y="2000"/>
            <a:ext cx="9141859" cy="5143499"/>
          </a:xfrm>
          <a:prstGeom prst="rect">
            <a:avLst/>
          </a:prstGeom>
          <a:noFill/>
          <a:ln>
            <a:noFill/>
          </a:ln>
        </p:spPr>
      </p:pic>
      <p:sp>
        <p:nvSpPr>
          <p:cNvPr id="47" name="Google Shape;47;p7"/>
          <p:cNvSpPr txBox="1">
            <a:spLocks noGrp="1"/>
          </p:cNvSpPr>
          <p:nvPr>
            <p:ph type="body" idx="1"/>
          </p:nvPr>
        </p:nvSpPr>
        <p:spPr>
          <a:xfrm>
            <a:off x="3836000" y="1560400"/>
            <a:ext cx="4302300" cy="26001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Anaheim"/>
              <a:buChar char="●"/>
              <a:defRPr sz="1400"/>
            </a:lvl1pPr>
            <a:lvl2pPr marL="914400" lvl="1" indent="-317500">
              <a:spcBef>
                <a:spcPts val="0"/>
              </a:spcBef>
              <a:spcAft>
                <a:spcPts val="0"/>
              </a:spcAft>
              <a:buSzPts val="1400"/>
              <a:buFont typeface="Anaheim"/>
              <a:buChar char="○"/>
              <a:defRPr sz="1200"/>
            </a:lvl2pPr>
            <a:lvl3pPr marL="1371600" lvl="2" indent="-317500">
              <a:spcBef>
                <a:spcPts val="0"/>
              </a:spcBef>
              <a:spcAft>
                <a:spcPts val="0"/>
              </a:spcAft>
              <a:buSzPts val="1400"/>
              <a:buFont typeface="Anaheim"/>
              <a:buChar char="■"/>
              <a:defRPr sz="1200"/>
            </a:lvl3pPr>
            <a:lvl4pPr marL="1828800" lvl="3" indent="-317500">
              <a:spcBef>
                <a:spcPts val="0"/>
              </a:spcBef>
              <a:spcAft>
                <a:spcPts val="0"/>
              </a:spcAft>
              <a:buSzPts val="1400"/>
              <a:buFont typeface="Anaheim"/>
              <a:buChar char="●"/>
              <a:defRPr sz="1200"/>
            </a:lvl4pPr>
            <a:lvl5pPr marL="2286000" lvl="4" indent="-317500">
              <a:spcBef>
                <a:spcPts val="0"/>
              </a:spcBef>
              <a:spcAft>
                <a:spcPts val="0"/>
              </a:spcAft>
              <a:buSzPts val="1400"/>
              <a:buFont typeface="Anaheim"/>
              <a:buChar char="○"/>
              <a:defRPr sz="1200"/>
            </a:lvl5pPr>
            <a:lvl6pPr marL="2743200" lvl="5" indent="-317500">
              <a:spcBef>
                <a:spcPts val="0"/>
              </a:spcBef>
              <a:spcAft>
                <a:spcPts val="0"/>
              </a:spcAft>
              <a:buSzPts val="1400"/>
              <a:buFont typeface="Anaheim"/>
              <a:buChar char="■"/>
              <a:defRPr sz="1200"/>
            </a:lvl6pPr>
            <a:lvl7pPr marL="3200400" lvl="6" indent="-317500">
              <a:spcBef>
                <a:spcPts val="0"/>
              </a:spcBef>
              <a:spcAft>
                <a:spcPts val="0"/>
              </a:spcAft>
              <a:buSzPts val="1400"/>
              <a:buFont typeface="Anaheim"/>
              <a:buChar char="●"/>
              <a:defRPr sz="1200"/>
            </a:lvl7pPr>
            <a:lvl8pPr marL="3657600" lvl="7" indent="-317500">
              <a:spcBef>
                <a:spcPts val="0"/>
              </a:spcBef>
              <a:spcAft>
                <a:spcPts val="0"/>
              </a:spcAft>
              <a:buSzPts val="1400"/>
              <a:buFont typeface="Anaheim"/>
              <a:buChar char="○"/>
              <a:defRPr sz="1200"/>
            </a:lvl8pPr>
            <a:lvl9pPr marL="4114800" lvl="8" indent="-317500">
              <a:spcBef>
                <a:spcPts val="0"/>
              </a:spcBef>
              <a:spcAft>
                <a:spcPts val="0"/>
              </a:spcAft>
              <a:buSzPts val="1400"/>
              <a:buFont typeface="Anaheim"/>
              <a:buChar char="■"/>
              <a:defRPr sz="1200"/>
            </a:lvl9pPr>
          </a:lstStyle>
          <a:p>
            <a:endParaRPr/>
          </a:p>
        </p:txBody>
      </p:sp>
      <p:sp>
        <p:nvSpPr>
          <p:cNvPr id="48" name="Google Shape;48;p7"/>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p:nvPr/>
        </p:nvSpPr>
        <p:spPr>
          <a:xfrm rot="1677016">
            <a:off x="-2527979" y="-1822164"/>
            <a:ext cx="6659805" cy="6935523"/>
          </a:xfrm>
          <a:custGeom>
            <a:avLst/>
            <a:gdLst/>
            <a:ahLst/>
            <a:cxnLst/>
            <a:rect l="l" t="t" r="r" b="b"/>
            <a:pathLst>
              <a:path w="199999" h="208279" extrusionOk="0">
                <a:moveTo>
                  <a:pt x="111074" y="75557"/>
                </a:moveTo>
                <a:lnTo>
                  <a:pt x="109832" y="95785"/>
                </a:lnTo>
                <a:lnTo>
                  <a:pt x="110039" y="95815"/>
                </a:lnTo>
                <a:lnTo>
                  <a:pt x="113854" y="75942"/>
                </a:lnTo>
                <a:lnTo>
                  <a:pt x="110098" y="95815"/>
                </a:lnTo>
                <a:lnTo>
                  <a:pt x="110305" y="95874"/>
                </a:lnTo>
                <a:lnTo>
                  <a:pt x="116545" y="76740"/>
                </a:lnTo>
                <a:lnTo>
                  <a:pt x="110365" y="95903"/>
                </a:lnTo>
                <a:lnTo>
                  <a:pt x="110572" y="95962"/>
                </a:lnTo>
                <a:lnTo>
                  <a:pt x="119236" y="77628"/>
                </a:lnTo>
                <a:lnTo>
                  <a:pt x="110631" y="95992"/>
                </a:lnTo>
                <a:lnTo>
                  <a:pt x="110808" y="96081"/>
                </a:lnTo>
                <a:lnTo>
                  <a:pt x="121720" y="78958"/>
                </a:lnTo>
                <a:lnTo>
                  <a:pt x="110867" y="96110"/>
                </a:lnTo>
                <a:lnTo>
                  <a:pt x="111045" y="96229"/>
                </a:lnTo>
                <a:lnTo>
                  <a:pt x="123938" y="80703"/>
                </a:lnTo>
                <a:lnTo>
                  <a:pt x="111074" y="96288"/>
                </a:lnTo>
                <a:lnTo>
                  <a:pt x="111222" y="96436"/>
                </a:lnTo>
                <a:lnTo>
                  <a:pt x="126008" y="82596"/>
                </a:lnTo>
                <a:lnTo>
                  <a:pt x="126008" y="82596"/>
                </a:lnTo>
                <a:lnTo>
                  <a:pt x="111281" y="96465"/>
                </a:lnTo>
                <a:lnTo>
                  <a:pt x="111429" y="96643"/>
                </a:lnTo>
                <a:lnTo>
                  <a:pt x="127812" y="84754"/>
                </a:lnTo>
                <a:lnTo>
                  <a:pt x="111459" y="96672"/>
                </a:lnTo>
                <a:lnTo>
                  <a:pt x="111577" y="96879"/>
                </a:lnTo>
                <a:lnTo>
                  <a:pt x="129291" y="87179"/>
                </a:lnTo>
                <a:lnTo>
                  <a:pt x="111607" y="96938"/>
                </a:lnTo>
                <a:lnTo>
                  <a:pt x="111695" y="97145"/>
                </a:lnTo>
                <a:lnTo>
                  <a:pt x="130562" y="89693"/>
                </a:lnTo>
                <a:lnTo>
                  <a:pt x="111695" y="97175"/>
                </a:lnTo>
                <a:lnTo>
                  <a:pt x="111784" y="97382"/>
                </a:lnTo>
                <a:lnTo>
                  <a:pt x="131331" y="92414"/>
                </a:lnTo>
                <a:lnTo>
                  <a:pt x="111814" y="97441"/>
                </a:lnTo>
                <a:lnTo>
                  <a:pt x="111843" y="97678"/>
                </a:lnTo>
                <a:lnTo>
                  <a:pt x="131893" y="95164"/>
                </a:lnTo>
                <a:lnTo>
                  <a:pt x="111843" y="97737"/>
                </a:lnTo>
                <a:lnTo>
                  <a:pt x="111843" y="97944"/>
                </a:lnTo>
                <a:lnTo>
                  <a:pt x="132130" y="97973"/>
                </a:lnTo>
                <a:lnTo>
                  <a:pt x="111843" y="98003"/>
                </a:lnTo>
                <a:lnTo>
                  <a:pt x="111843" y="98210"/>
                </a:lnTo>
                <a:lnTo>
                  <a:pt x="131893" y="100783"/>
                </a:lnTo>
                <a:lnTo>
                  <a:pt x="131893" y="100783"/>
                </a:lnTo>
                <a:lnTo>
                  <a:pt x="111843" y="98269"/>
                </a:lnTo>
                <a:lnTo>
                  <a:pt x="111814" y="98506"/>
                </a:lnTo>
                <a:lnTo>
                  <a:pt x="131331" y="103533"/>
                </a:lnTo>
                <a:lnTo>
                  <a:pt x="111784" y="98535"/>
                </a:lnTo>
                <a:lnTo>
                  <a:pt x="111695" y="98742"/>
                </a:lnTo>
                <a:lnTo>
                  <a:pt x="130474" y="106224"/>
                </a:lnTo>
                <a:lnTo>
                  <a:pt x="130474" y="106224"/>
                </a:lnTo>
                <a:lnTo>
                  <a:pt x="111695" y="98831"/>
                </a:lnTo>
                <a:lnTo>
                  <a:pt x="111607" y="99008"/>
                </a:lnTo>
                <a:lnTo>
                  <a:pt x="129350" y="108797"/>
                </a:lnTo>
                <a:lnTo>
                  <a:pt x="111607" y="99068"/>
                </a:lnTo>
                <a:lnTo>
                  <a:pt x="111488" y="99245"/>
                </a:lnTo>
                <a:lnTo>
                  <a:pt x="127783" y="111133"/>
                </a:lnTo>
                <a:lnTo>
                  <a:pt x="127783" y="111133"/>
                </a:lnTo>
                <a:lnTo>
                  <a:pt x="111459" y="99304"/>
                </a:lnTo>
                <a:lnTo>
                  <a:pt x="111311" y="99482"/>
                </a:lnTo>
                <a:lnTo>
                  <a:pt x="126038" y="113351"/>
                </a:lnTo>
                <a:lnTo>
                  <a:pt x="126038" y="113351"/>
                </a:lnTo>
                <a:lnTo>
                  <a:pt x="111252" y="99511"/>
                </a:lnTo>
                <a:lnTo>
                  <a:pt x="111104" y="99659"/>
                </a:lnTo>
                <a:lnTo>
                  <a:pt x="123997" y="115303"/>
                </a:lnTo>
                <a:lnTo>
                  <a:pt x="123997" y="115303"/>
                </a:lnTo>
                <a:lnTo>
                  <a:pt x="111074" y="99689"/>
                </a:lnTo>
                <a:lnTo>
                  <a:pt x="110867" y="99836"/>
                </a:lnTo>
                <a:lnTo>
                  <a:pt x="121720" y="116959"/>
                </a:lnTo>
                <a:lnTo>
                  <a:pt x="110808" y="99836"/>
                </a:lnTo>
                <a:lnTo>
                  <a:pt x="110601" y="99955"/>
                </a:lnTo>
                <a:lnTo>
                  <a:pt x="119236" y="118290"/>
                </a:lnTo>
                <a:lnTo>
                  <a:pt x="110572" y="99955"/>
                </a:lnTo>
                <a:lnTo>
                  <a:pt x="110365" y="100043"/>
                </a:lnTo>
                <a:lnTo>
                  <a:pt x="116575" y="119206"/>
                </a:lnTo>
                <a:lnTo>
                  <a:pt x="110305" y="100043"/>
                </a:lnTo>
                <a:lnTo>
                  <a:pt x="110098" y="100103"/>
                </a:lnTo>
                <a:lnTo>
                  <a:pt x="113854" y="120005"/>
                </a:lnTo>
                <a:lnTo>
                  <a:pt x="110069" y="100132"/>
                </a:lnTo>
                <a:lnTo>
                  <a:pt x="109832" y="100162"/>
                </a:lnTo>
                <a:lnTo>
                  <a:pt x="111074" y="120360"/>
                </a:lnTo>
                <a:lnTo>
                  <a:pt x="109773" y="100162"/>
                </a:lnTo>
                <a:lnTo>
                  <a:pt x="109536" y="100162"/>
                </a:lnTo>
                <a:lnTo>
                  <a:pt x="108235" y="120389"/>
                </a:lnTo>
                <a:lnTo>
                  <a:pt x="109477" y="100162"/>
                </a:lnTo>
                <a:lnTo>
                  <a:pt x="109270" y="100132"/>
                </a:lnTo>
                <a:lnTo>
                  <a:pt x="105456" y="119946"/>
                </a:lnTo>
                <a:lnTo>
                  <a:pt x="109211" y="100132"/>
                </a:lnTo>
                <a:lnTo>
                  <a:pt x="109004" y="100073"/>
                </a:lnTo>
                <a:lnTo>
                  <a:pt x="102735" y="119354"/>
                </a:lnTo>
                <a:lnTo>
                  <a:pt x="108945" y="100043"/>
                </a:lnTo>
                <a:lnTo>
                  <a:pt x="108738" y="99955"/>
                </a:lnTo>
                <a:lnTo>
                  <a:pt x="100103" y="118230"/>
                </a:lnTo>
                <a:lnTo>
                  <a:pt x="108679" y="99955"/>
                </a:lnTo>
                <a:lnTo>
                  <a:pt x="108501" y="99836"/>
                </a:lnTo>
                <a:lnTo>
                  <a:pt x="97648" y="116870"/>
                </a:lnTo>
                <a:lnTo>
                  <a:pt x="108442" y="99807"/>
                </a:lnTo>
                <a:lnTo>
                  <a:pt x="108265" y="99659"/>
                </a:lnTo>
                <a:lnTo>
                  <a:pt x="108117" y="99511"/>
                </a:lnTo>
                <a:lnTo>
                  <a:pt x="93331" y="113351"/>
                </a:lnTo>
                <a:lnTo>
                  <a:pt x="108058" y="99482"/>
                </a:lnTo>
                <a:lnTo>
                  <a:pt x="107910" y="99304"/>
                </a:lnTo>
                <a:lnTo>
                  <a:pt x="91557" y="111133"/>
                </a:lnTo>
                <a:lnTo>
                  <a:pt x="107880" y="99245"/>
                </a:lnTo>
                <a:lnTo>
                  <a:pt x="107762" y="99068"/>
                </a:lnTo>
                <a:lnTo>
                  <a:pt x="89989" y="108797"/>
                </a:lnTo>
                <a:lnTo>
                  <a:pt x="107733" y="99008"/>
                </a:lnTo>
                <a:lnTo>
                  <a:pt x="107644" y="98801"/>
                </a:lnTo>
                <a:lnTo>
                  <a:pt x="88865" y="106194"/>
                </a:lnTo>
                <a:lnTo>
                  <a:pt x="107614" y="98742"/>
                </a:lnTo>
                <a:lnTo>
                  <a:pt x="107555" y="98535"/>
                </a:lnTo>
                <a:lnTo>
                  <a:pt x="87949" y="103533"/>
                </a:lnTo>
                <a:lnTo>
                  <a:pt x="87949" y="103533"/>
                </a:lnTo>
                <a:lnTo>
                  <a:pt x="107496" y="98476"/>
                </a:lnTo>
                <a:lnTo>
                  <a:pt x="107466" y="98269"/>
                </a:lnTo>
                <a:lnTo>
                  <a:pt x="87416" y="100753"/>
                </a:lnTo>
                <a:lnTo>
                  <a:pt x="107466" y="98210"/>
                </a:lnTo>
                <a:lnTo>
                  <a:pt x="107466" y="97973"/>
                </a:lnTo>
                <a:lnTo>
                  <a:pt x="87180" y="97944"/>
                </a:lnTo>
                <a:lnTo>
                  <a:pt x="107466" y="97914"/>
                </a:lnTo>
                <a:lnTo>
                  <a:pt x="107466" y="97707"/>
                </a:lnTo>
                <a:lnTo>
                  <a:pt x="87416" y="95134"/>
                </a:lnTo>
                <a:lnTo>
                  <a:pt x="87416" y="95134"/>
                </a:lnTo>
                <a:lnTo>
                  <a:pt x="107466" y="97648"/>
                </a:lnTo>
                <a:lnTo>
                  <a:pt x="107526" y="97441"/>
                </a:lnTo>
                <a:lnTo>
                  <a:pt x="87949" y="92414"/>
                </a:lnTo>
                <a:lnTo>
                  <a:pt x="87949" y="92414"/>
                </a:lnTo>
                <a:lnTo>
                  <a:pt x="107526" y="97411"/>
                </a:lnTo>
                <a:lnTo>
                  <a:pt x="107585" y="97175"/>
                </a:lnTo>
                <a:lnTo>
                  <a:pt x="88806" y="89723"/>
                </a:lnTo>
                <a:lnTo>
                  <a:pt x="107614" y="97145"/>
                </a:lnTo>
                <a:lnTo>
                  <a:pt x="107703" y="96938"/>
                </a:lnTo>
                <a:lnTo>
                  <a:pt x="89989" y="87150"/>
                </a:lnTo>
                <a:lnTo>
                  <a:pt x="107733" y="96879"/>
                </a:lnTo>
                <a:lnTo>
                  <a:pt x="107851" y="96672"/>
                </a:lnTo>
                <a:lnTo>
                  <a:pt x="91497" y="84754"/>
                </a:lnTo>
                <a:lnTo>
                  <a:pt x="107880" y="96672"/>
                </a:lnTo>
                <a:lnTo>
                  <a:pt x="108028" y="96495"/>
                </a:lnTo>
                <a:lnTo>
                  <a:pt x="93272" y="82625"/>
                </a:lnTo>
                <a:lnTo>
                  <a:pt x="108058" y="96436"/>
                </a:lnTo>
                <a:lnTo>
                  <a:pt x="108235" y="96288"/>
                </a:lnTo>
                <a:lnTo>
                  <a:pt x="95371" y="80733"/>
                </a:lnTo>
                <a:lnTo>
                  <a:pt x="108265" y="96258"/>
                </a:lnTo>
                <a:lnTo>
                  <a:pt x="108442" y="96110"/>
                </a:lnTo>
                <a:lnTo>
                  <a:pt x="97648" y="79017"/>
                </a:lnTo>
                <a:lnTo>
                  <a:pt x="108501" y="96110"/>
                </a:lnTo>
                <a:lnTo>
                  <a:pt x="108708" y="95992"/>
                </a:lnTo>
                <a:lnTo>
                  <a:pt x="100103" y="77687"/>
                </a:lnTo>
                <a:lnTo>
                  <a:pt x="108738" y="95962"/>
                </a:lnTo>
                <a:lnTo>
                  <a:pt x="108945" y="95874"/>
                </a:lnTo>
                <a:lnTo>
                  <a:pt x="102705" y="76622"/>
                </a:lnTo>
                <a:lnTo>
                  <a:pt x="109004" y="95874"/>
                </a:lnTo>
                <a:lnTo>
                  <a:pt x="109211" y="95815"/>
                </a:lnTo>
                <a:lnTo>
                  <a:pt x="105456" y="76001"/>
                </a:lnTo>
                <a:lnTo>
                  <a:pt x="109270" y="95815"/>
                </a:lnTo>
                <a:lnTo>
                  <a:pt x="109477" y="95785"/>
                </a:lnTo>
                <a:lnTo>
                  <a:pt x="108235" y="75587"/>
                </a:lnTo>
                <a:lnTo>
                  <a:pt x="109536" y="95785"/>
                </a:lnTo>
                <a:lnTo>
                  <a:pt x="109773" y="95785"/>
                </a:lnTo>
                <a:lnTo>
                  <a:pt x="111074" y="75557"/>
                </a:lnTo>
                <a:close/>
                <a:moveTo>
                  <a:pt x="103622" y="0"/>
                </a:moveTo>
                <a:lnTo>
                  <a:pt x="103385" y="118"/>
                </a:lnTo>
                <a:lnTo>
                  <a:pt x="109152" y="94011"/>
                </a:lnTo>
                <a:lnTo>
                  <a:pt x="94573" y="18098"/>
                </a:lnTo>
                <a:cubicBezTo>
                  <a:pt x="94484" y="18128"/>
                  <a:pt x="94366" y="18128"/>
                  <a:pt x="94277" y="18157"/>
                </a:cubicBezTo>
                <a:lnTo>
                  <a:pt x="108679" y="94129"/>
                </a:lnTo>
                <a:lnTo>
                  <a:pt x="80526" y="7837"/>
                </a:lnTo>
                <a:lnTo>
                  <a:pt x="80260" y="7955"/>
                </a:lnTo>
                <a:lnTo>
                  <a:pt x="108206" y="94247"/>
                </a:lnTo>
                <a:lnTo>
                  <a:pt x="67041" y="7097"/>
                </a:lnTo>
                <a:cubicBezTo>
                  <a:pt x="66952" y="7127"/>
                  <a:pt x="66893" y="7127"/>
                  <a:pt x="66804" y="7157"/>
                </a:cubicBezTo>
                <a:lnTo>
                  <a:pt x="107762" y="94454"/>
                </a:lnTo>
                <a:lnTo>
                  <a:pt x="61215" y="21322"/>
                </a:lnTo>
                <a:lnTo>
                  <a:pt x="61067" y="21410"/>
                </a:lnTo>
                <a:lnTo>
                  <a:pt x="60949" y="21470"/>
                </a:lnTo>
                <a:lnTo>
                  <a:pt x="107319" y="94750"/>
                </a:lnTo>
                <a:lnTo>
                  <a:pt x="45039" y="19636"/>
                </a:lnTo>
                <a:cubicBezTo>
                  <a:pt x="44980" y="19725"/>
                  <a:pt x="44951" y="19784"/>
                  <a:pt x="44891" y="19873"/>
                </a:cubicBezTo>
                <a:lnTo>
                  <a:pt x="106934" y="95075"/>
                </a:lnTo>
                <a:lnTo>
                  <a:pt x="55922" y="47286"/>
                </a:lnTo>
                <a:cubicBezTo>
                  <a:pt x="55922" y="47405"/>
                  <a:pt x="55892" y="47552"/>
                  <a:pt x="55892" y="47671"/>
                </a:cubicBezTo>
                <a:lnTo>
                  <a:pt x="106609" y="95430"/>
                </a:lnTo>
                <a:lnTo>
                  <a:pt x="20317" y="32885"/>
                </a:lnTo>
                <a:lnTo>
                  <a:pt x="20169" y="33062"/>
                </a:lnTo>
                <a:lnTo>
                  <a:pt x="106313" y="95815"/>
                </a:lnTo>
                <a:lnTo>
                  <a:pt x="24871" y="51190"/>
                </a:lnTo>
                <a:cubicBezTo>
                  <a:pt x="24841" y="51279"/>
                  <a:pt x="24812" y="51367"/>
                  <a:pt x="24782" y="51456"/>
                </a:cubicBezTo>
                <a:lnTo>
                  <a:pt x="106077" y="96258"/>
                </a:lnTo>
                <a:lnTo>
                  <a:pt x="106077" y="96258"/>
                </a:lnTo>
                <a:lnTo>
                  <a:pt x="6920" y="57163"/>
                </a:lnTo>
                <a:lnTo>
                  <a:pt x="6861" y="57370"/>
                </a:lnTo>
                <a:lnTo>
                  <a:pt x="105870" y="96731"/>
                </a:lnTo>
                <a:lnTo>
                  <a:pt x="105870" y="96731"/>
                </a:lnTo>
                <a:lnTo>
                  <a:pt x="29248" y="77184"/>
                </a:lnTo>
                <a:cubicBezTo>
                  <a:pt x="29159" y="77273"/>
                  <a:pt x="29041" y="77332"/>
                  <a:pt x="28922" y="77391"/>
                </a:cubicBezTo>
                <a:lnTo>
                  <a:pt x="105751" y="97204"/>
                </a:lnTo>
                <a:lnTo>
                  <a:pt x="105751" y="97204"/>
                </a:lnTo>
                <a:lnTo>
                  <a:pt x="30" y="83986"/>
                </a:lnTo>
                <a:lnTo>
                  <a:pt x="1" y="84222"/>
                </a:lnTo>
                <a:lnTo>
                  <a:pt x="105722" y="97707"/>
                </a:lnTo>
                <a:lnTo>
                  <a:pt x="38415" y="97796"/>
                </a:lnTo>
                <a:cubicBezTo>
                  <a:pt x="38385" y="97914"/>
                  <a:pt x="38356" y="98003"/>
                  <a:pt x="38326" y="98121"/>
                </a:cubicBezTo>
                <a:lnTo>
                  <a:pt x="105722" y="98210"/>
                </a:lnTo>
                <a:lnTo>
                  <a:pt x="30" y="111695"/>
                </a:lnTo>
                <a:lnTo>
                  <a:pt x="60" y="111932"/>
                </a:lnTo>
                <a:lnTo>
                  <a:pt x="105781" y="98713"/>
                </a:lnTo>
                <a:lnTo>
                  <a:pt x="30638" y="118083"/>
                </a:lnTo>
                <a:cubicBezTo>
                  <a:pt x="30638" y="118201"/>
                  <a:pt x="30667" y="118290"/>
                  <a:pt x="30667" y="118408"/>
                </a:cubicBezTo>
                <a:lnTo>
                  <a:pt x="105870" y="99186"/>
                </a:lnTo>
                <a:lnTo>
                  <a:pt x="6861" y="138547"/>
                </a:lnTo>
                <a:lnTo>
                  <a:pt x="6950" y="138754"/>
                </a:lnTo>
                <a:lnTo>
                  <a:pt x="106077" y="99659"/>
                </a:lnTo>
                <a:lnTo>
                  <a:pt x="26586" y="143485"/>
                </a:lnTo>
                <a:cubicBezTo>
                  <a:pt x="26645" y="143544"/>
                  <a:pt x="26704" y="143604"/>
                  <a:pt x="26764" y="143663"/>
                </a:cubicBezTo>
                <a:lnTo>
                  <a:pt x="106284" y="100103"/>
                </a:lnTo>
                <a:lnTo>
                  <a:pt x="20169" y="162826"/>
                </a:lnTo>
                <a:lnTo>
                  <a:pt x="20287" y="163033"/>
                </a:lnTo>
                <a:lnTo>
                  <a:pt x="106609" y="100487"/>
                </a:lnTo>
                <a:lnTo>
                  <a:pt x="44211" y="159218"/>
                </a:lnTo>
                <a:cubicBezTo>
                  <a:pt x="44270" y="159307"/>
                  <a:pt x="44330" y="159366"/>
                  <a:pt x="44389" y="159454"/>
                </a:cubicBezTo>
                <a:lnTo>
                  <a:pt x="106934" y="100871"/>
                </a:lnTo>
                <a:lnTo>
                  <a:pt x="46311" y="174359"/>
                </a:lnTo>
                <a:cubicBezTo>
                  <a:pt x="46932" y="173767"/>
                  <a:pt x="47553" y="173146"/>
                  <a:pt x="48115" y="172525"/>
                </a:cubicBezTo>
                <a:cubicBezTo>
                  <a:pt x="48203" y="172407"/>
                  <a:pt x="48322" y="172318"/>
                  <a:pt x="48410" y="172230"/>
                </a:cubicBezTo>
                <a:lnTo>
                  <a:pt x="107348" y="101167"/>
                </a:lnTo>
                <a:lnTo>
                  <a:pt x="74109" y="153658"/>
                </a:lnTo>
                <a:cubicBezTo>
                  <a:pt x="74227" y="153688"/>
                  <a:pt x="74316" y="153747"/>
                  <a:pt x="74405" y="153806"/>
                </a:cubicBezTo>
                <a:lnTo>
                  <a:pt x="107733" y="101433"/>
                </a:lnTo>
                <a:lnTo>
                  <a:pt x="62487" y="197928"/>
                </a:lnTo>
                <a:lnTo>
                  <a:pt x="62694" y="198017"/>
                </a:lnTo>
                <a:lnTo>
                  <a:pt x="108206" y="101640"/>
                </a:lnTo>
                <a:lnTo>
                  <a:pt x="81384" y="184561"/>
                </a:lnTo>
                <a:cubicBezTo>
                  <a:pt x="81443" y="184591"/>
                  <a:pt x="81531" y="184650"/>
                  <a:pt x="81620" y="184709"/>
                </a:cubicBezTo>
                <a:lnTo>
                  <a:pt x="108679" y="101818"/>
                </a:lnTo>
                <a:lnTo>
                  <a:pt x="88836" y="206504"/>
                </a:lnTo>
                <a:lnTo>
                  <a:pt x="89072" y="206563"/>
                </a:lnTo>
                <a:lnTo>
                  <a:pt x="109152" y="101906"/>
                </a:lnTo>
                <a:lnTo>
                  <a:pt x="102617" y="208278"/>
                </a:lnTo>
                <a:lnTo>
                  <a:pt x="102824" y="208278"/>
                </a:lnTo>
                <a:lnTo>
                  <a:pt x="109655" y="101936"/>
                </a:lnTo>
                <a:lnTo>
                  <a:pt x="115274" y="189145"/>
                </a:lnTo>
                <a:cubicBezTo>
                  <a:pt x="115362" y="189175"/>
                  <a:pt x="115451" y="189175"/>
                  <a:pt x="115540" y="189204"/>
                </a:cubicBezTo>
                <a:lnTo>
                  <a:pt x="110158" y="101906"/>
                </a:lnTo>
                <a:lnTo>
                  <a:pt x="126541" y="187134"/>
                </a:lnTo>
                <a:cubicBezTo>
                  <a:pt x="126600" y="187105"/>
                  <a:pt x="126688" y="187075"/>
                  <a:pt x="126777" y="187045"/>
                </a:cubicBezTo>
                <a:lnTo>
                  <a:pt x="110631" y="101818"/>
                </a:lnTo>
                <a:lnTo>
                  <a:pt x="139227" y="189352"/>
                </a:lnTo>
                <a:cubicBezTo>
                  <a:pt x="139286" y="189293"/>
                  <a:pt x="139375" y="189263"/>
                  <a:pt x="139464" y="189234"/>
                </a:cubicBezTo>
                <a:lnTo>
                  <a:pt x="111133" y="101640"/>
                </a:lnTo>
                <a:lnTo>
                  <a:pt x="147448" y="178588"/>
                </a:lnTo>
                <a:cubicBezTo>
                  <a:pt x="147507" y="178529"/>
                  <a:pt x="147596" y="178469"/>
                  <a:pt x="147655" y="178410"/>
                </a:cubicBezTo>
                <a:lnTo>
                  <a:pt x="111577" y="101433"/>
                </a:lnTo>
                <a:lnTo>
                  <a:pt x="146561" y="156408"/>
                </a:lnTo>
                <a:cubicBezTo>
                  <a:pt x="146650" y="156349"/>
                  <a:pt x="146768" y="156290"/>
                  <a:pt x="146857" y="156261"/>
                </a:cubicBezTo>
                <a:lnTo>
                  <a:pt x="112021" y="101167"/>
                </a:lnTo>
                <a:lnTo>
                  <a:pt x="162915" y="162559"/>
                </a:lnTo>
                <a:lnTo>
                  <a:pt x="163329" y="162559"/>
                </a:lnTo>
                <a:lnTo>
                  <a:pt x="112375" y="100842"/>
                </a:lnTo>
                <a:lnTo>
                  <a:pt x="168799" y="153688"/>
                </a:lnTo>
                <a:cubicBezTo>
                  <a:pt x="168888" y="153629"/>
                  <a:pt x="168977" y="153599"/>
                  <a:pt x="169066" y="153540"/>
                </a:cubicBezTo>
                <a:lnTo>
                  <a:pt x="112730" y="100487"/>
                </a:lnTo>
                <a:lnTo>
                  <a:pt x="164304" y="137867"/>
                </a:lnTo>
                <a:cubicBezTo>
                  <a:pt x="164393" y="137778"/>
                  <a:pt x="164452" y="137719"/>
                  <a:pt x="164541" y="137630"/>
                </a:cubicBezTo>
                <a:lnTo>
                  <a:pt x="113026" y="100103"/>
                </a:lnTo>
                <a:lnTo>
                  <a:pt x="181042" y="137364"/>
                </a:lnTo>
                <a:cubicBezTo>
                  <a:pt x="181102" y="137275"/>
                  <a:pt x="181161" y="137216"/>
                  <a:pt x="181249" y="137127"/>
                </a:cubicBezTo>
                <a:lnTo>
                  <a:pt x="113263" y="99659"/>
                </a:lnTo>
                <a:lnTo>
                  <a:pt x="188672" y="129379"/>
                </a:lnTo>
                <a:cubicBezTo>
                  <a:pt x="188642" y="129291"/>
                  <a:pt x="188613" y="129172"/>
                  <a:pt x="188613" y="129054"/>
                </a:cubicBezTo>
                <a:lnTo>
                  <a:pt x="113470" y="99186"/>
                </a:lnTo>
                <a:lnTo>
                  <a:pt x="113470" y="99186"/>
                </a:lnTo>
                <a:lnTo>
                  <a:pt x="174891" y="114889"/>
                </a:lnTo>
                <a:cubicBezTo>
                  <a:pt x="174980" y="114770"/>
                  <a:pt x="175128" y="114711"/>
                  <a:pt x="175246" y="114623"/>
                </a:cubicBezTo>
                <a:lnTo>
                  <a:pt x="113558" y="98683"/>
                </a:lnTo>
                <a:lnTo>
                  <a:pt x="191215" y="108412"/>
                </a:lnTo>
                <a:cubicBezTo>
                  <a:pt x="191156" y="108324"/>
                  <a:pt x="191097" y="108205"/>
                  <a:pt x="191067" y="108087"/>
                </a:cubicBezTo>
                <a:lnTo>
                  <a:pt x="113617" y="98210"/>
                </a:lnTo>
                <a:lnTo>
                  <a:pt x="199998" y="98092"/>
                </a:lnTo>
                <a:cubicBezTo>
                  <a:pt x="199998" y="98003"/>
                  <a:pt x="199969" y="97914"/>
                  <a:pt x="199969" y="97825"/>
                </a:cubicBezTo>
                <a:lnTo>
                  <a:pt x="113617" y="97707"/>
                </a:lnTo>
                <a:lnTo>
                  <a:pt x="184088" y="88717"/>
                </a:lnTo>
                <a:cubicBezTo>
                  <a:pt x="184059" y="88599"/>
                  <a:pt x="184059" y="88510"/>
                  <a:pt x="184029" y="88392"/>
                </a:cubicBezTo>
                <a:lnTo>
                  <a:pt x="113558" y="97204"/>
                </a:lnTo>
                <a:lnTo>
                  <a:pt x="167942" y="83158"/>
                </a:lnTo>
                <a:cubicBezTo>
                  <a:pt x="167942" y="83039"/>
                  <a:pt x="167942" y="82921"/>
                  <a:pt x="167971" y="82803"/>
                </a:cubicBezTo>
                <a:lnTo>
                  <a:pt x="167971" y="82803"/>
                </a:lnTo>
                <a:lnTo>
                  <a:pt x="113440" y="96731"/>
                </a:lnTo>
                <a:lnTo>
                  <a:pt x="113440" y="96731"/>
                </a:lnTo>
                <a:lnTo>
                  <a:pt x="179327" y="70530"/>
                </a:lnTo>
                <a:cubicBezTo>
                  <a:pt x="179445" y="70353"/>
                  <a:pt x="179564" y="70205"/>
                  <a:pt x="179712" y="70057"/>
                </a:cubicBezTo>
                <a:lnTo>
                  <a:pt x="179712" y="70057"/>
                </a:lnTo>
                <a:lnTo>
                  <a:pt x="113263" y="96258"/>
                </a:lnTo>
                <a:lnTo>
                  <a:pt x="157385" y="71950"/>
                </a:lnTo>
                <a:cubicBezTo>
                  <a:pt x="157325" y="71831"/>
                  <a:pt x="157296" y="71683"/>
                  <a:pt x="157296" y="71565"/>
                </a:cubicBezTo>
                <a:lnTo>
                  <a:pt x="113026" y="95844"/>
                </a:lnTo>
                <a:lnTo>
                  <a:pt x="163920" y="58731"/>
                </a:lnTo>
                <a:cubicBezTo>
                  <a:pt x="163890" y="58642"/>
                  <a:pt x="163861" y="58524"/>
                  <a:pt x="163831" y="58405"/>
                </a:cubicBezTo>
                <a:lnTo>
                  <a:pt x="112730" y="95430"/>
                </a:lnTo>
                <a:lnTo>
                  <a:pt x="151026" y="59381"/>
                </a:lnTo>
                <a:cubicBezTo>
                  <a:pt x="150908" y="59293"/>
                  <a:pt x="150819" y="59234"/>
                  <a:pt x="150731" y="59145"/>
                </a:cubicBezTo>
                <a:lnTo>
                  <a:pt x="112375" y="95075"/>
                </a:lnTo>
                <a:lnTo>
                  <a:pt x="142421" y="58642"/>
                </a:lnTo>
                <a:cubicBezTo>
                  <a:pt x="142362" y="58494"/>
                  <a:pt x="142332" y="58317"/>
                  <a:pt x="142332" y="58169"/>
                </a:cubicBezTo>
                <a:lnTo>
                  <a:pt x="111991" y="94750"/>
                </a:lnTo>
                <a:lnTo>
                  <a:pt x="143574" y="44861"/>
                </a:lnTo>
                <a:cubicBezTo>
                  <a:pt x="143515" y="44743"/>
                  <a:pt x="143456" y="44625"/>
                  <a:pt x="143397" y="44506"/>
                </a:cubicBezTo>
                <a:lnTo>
                  <a:pt x="111577" y="94484"/>
                </a:lnTo>
                <a:lnTo>
                  <a:pt x="111577" y="94484"/>
                </a:lnTo>
                <a:lnTo>
                  <a:pt x="133106" y="48528"/>
                </a:lnTo>
                <a:cubicBezTo>
                  <a:pt x="133017" y="48410"/>
                  <a:pt x="132958" y="48292"/>
                  <a:pt x="132869" y="48173"/>
                </a:cubicBezTo>
                <a:lnTo>
                  <a:pt x="111133" y="94247"/>
                </a:lnTo>
                <a:lnTo>
                  <a:pt x="130651" y="33890"/>
                </a:lnTo>
                <a:cubicBezTo>
                  <a:pt x="130533" y="33860"/>
                  <a:pt x="130444" y="33831"/>
                  <a:pt x="130326" y="33801"/>
                </a:cubicBezTo>
                <a:lnTo>
                  <a:pt x="110631" y="94129"/>
                </a:lnTo>
                <a:lnTo>
                  <a:pt x="125210" y="17122"/>
                </a:lnTo>
                <a:lnTo>
                  <a:pt x="124914" y="17122"/>
                </a:lnTo>
                <a:lnTo>
                  <a:pt x="110128" y="94011"/>
                </a:lnTo>
                <a:lnTo>
                  <a:pt x="114091" y="29691"/>
                </a:lnTo>
                <a:cubicBezTo>
                  <a:pt x="114002" y="29691"/>
                  <a:pt x="113884" y="29661"/>
                  <a:pt x="113765" y="29632"/>
                </a:cubicBezTo>
                <a:lnTo>
                  <a:pt x="109655" y="94011"/>
                </a:lnTo>
                <a:lnTo>
                  <a:pt x="103622"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pic>
        <p:nvPicPr>
          <p:cNvPr id="51" name="Google Shape;51;p8"/>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52" name="Google Shape;52;p8"/>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txBox="1">
            <a:spLocks noGrp="1"/>
          </p:cNvSpPr>
          <p:nvPr>
            <p:ph type="title"/>
          </p:nvPr>
        </p:nvSpPr>
        <p:spPr>
          <a:xfrm>
            <a:off x="2333550" y="1360375"/>
            <a:ext cx="4476900" cy="2695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9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54" name="Google Shape;54;p8"/>
          <p:cNvPicPr preferRelativeResize="0"/>
          <p:nvPr/>
        </p:nvPicPr>
        <p:blipFill>
          <a:blip r:embed="rId3">
            <a:alphaModFix amt="82000"/>
          </a:blip>
          <a:stretch>
            <a:fillRect/>
          </a:stretch>
        </p:blipFill>
        <p:spPr>
          <a:xfrm>
            <a:off x="-19581" y="0"/>
            <a:ext cx="9141859" cy="5143499"/>
          </a:xfrm>
          <a:prstGeom prst="rect">
            <a:avLst/>
          </a:prstGeom>
          <a:noFill/>
          <a:ln>
            <a:noFill/>
          </a:ln>
        </p:spPr>
      </p:pic>
      <p:sp>
        <p:nvSpPr>
          <p:cNvPr id="55" name="Google Shape;55;p8"/>
          <p:cNvSpPr/>
          <p:nvPr/>
        </p:nvSpPr>
        <p:spPr>
          <a:xfrm rot="10800000" flipH="1">
            <a:off x="-4248347" y="2092037"/>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flipH="1">
            <a:off x="6048178" y="-4120488"/>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59" name="Google Shape;59;p9"/>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9"/>
          <p:cNvPicPr preferRelativeResize="0"/>
          <p:nvPr/>
        </p:nvPicPr>
        <p:blipFill>
          <a:blip r:embed="rId3">
            <a:alphaModFix amt="82000"/>
          </a:blip>
          <a:stretch>
            <a:fillRect/>
          </a:stretch>
        </p:blipFill>
        <p:spPr>
          <a:xfrm>
            <a:off x="-19606" y="2000"/>
            <a:ext cx="9141859" cy="5143499"/>
          </a:xfrm>
          <a:prstGeom prst="rect">
            <a:avLst/>
          </a:prstGeom>
          <a:noFill/>
          <a:ln>
            <a:noFill/>
          </a:ln>
        </p:spPr>
      </p:pic>
      <p:sp>
        <p:nvSpPr>
          <p:cNvPr id="61" name="Google Shape;61;p9"/>
          <p:cNvSpPr txBox="1">
            <a:spLocks noGrp="1"/>
          </p:cNvSpPr>
          <p:nvPr>
            <p:ph type="title"/>
          </p:nvPr>
        </p:nvSpPr>
        <p:spPr>
          <a:xfrm>
            <a:off x="4383225" y="1722325"/>
            <a:ext cx="4045200" cy="7647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2" name="Google Shape;62;p9"/>
          <p:cNvSpPr txBox="1">
            <a:spLocks noGrp="1"/>
          </p:cNvSpPr>
          <p:nvPr>
            <p:ph type="subTitle" idx="1"/>
          </p:nvPr>
        </p:nvSpPr>
        <p:spPr>
          <a:xfrm>
            <a:off x="3321850" y="2650675"/>
            <a:ext cx="5106600" cy="1235100"/>
          </a:xfrm>
          <a:prstGeom prst="rect">
            <a:avLst/>
          </a:prstGeom>
        </p:spPr>
        <p:txBody>
          <a:bodyPr spcFirstLastPara="1" wrap="square" lIns="91425" tIns="91425" rIns="91425" bIns="91425" anchor="t" anchorCtr="0">
            <a:noAutofit/>
          </a:bodyPr>
          <a:lstStyle>
            <a:lvl1pPr lvl="0" algn="r">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3" name="Google Shape;63;p9"/>
          <p:cNvSpPr/>
          <p:nvPr/>
        </p:nvSpPr>
        <p:spPr>
          <a:xfrm rot="10800000" flipH="1">
            <a:off x="-4022309" y="-1093451"/>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pic>
        <p:nvPicPr>
          <p:cNvPr id="65" name="Google Shape;65;p10"/>
          <p:cNvPicPr preferRelativeResize="0"/>
          <p:nvPr/>
        </p:nvPicPr>
        <p:blipFill>
          <a:blip r:embed="rId2">
            <a:alphaModFix amt="57000"/>
          </a:blip>
          <a:stretch>
            <a:fillRect/>
          </a:stretch>
        </p:blipFill>
        <p:spPr>
          <a:xfrm>
            <a:off x="17194" y="27550"/>
            <a:ext cx="9141859" cy="5143499"/>
          </a:xfrm>
          <a:prstGeom prst="rect">
            <a:avLst/>
          </a:prstGeom>
          <a:noFill/>
          <a:ln>
            <a:noFill/>
          </a:ln>
        </p:spPr>
      </p:pic>
      <p:sp>
        <p:nvSpPr>
          <p:cNvPr id="66" name="Google Shape;66;p10"/>
          <p:cNvSpPr/>
          <p:nvPr/>
        </p:nvSpPr>
        <p:spPr>
          <a:xfrm rot="10800000" flipH="1">
            <a:off x="1609528" y="-1523251"/>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body" idx="1"/>
          </p:nvPr>
        </p:nvSpPr>
        <p:spPr>
          <a:xfrm>
            <a:off x="4084200" y="1346950"/>
            <a:ext cx="2481900" cy="15900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700">
                <a:solidFill>
                  <a:schemeClr val="accent4"/>
                </a:solidFill>
                <a:latin typeface="Anton"/>
                <a:ea typeface="Anton"/>
                <a:cs typeface="Anton"/>
                <a:sym typeface="Anton"/>
              </a:defRPr>
            </a:lvl1pPr>
          </a:lstStyle>
          <a:p>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pic>
        <p:nvPicPr>
          <p:cNvPr id="70" name="Google Shape;70;p11"/>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71" name="Google Shape;71;p11"/>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txBox="1">
            <a:spLocks noGrp="1"/>
          </p:cNvSpPr>
          <p:nvPr>
            <p:ph type="title" hasCustomPrompt="1"/>
          </p:nvPr>
        </p:nvSpPr>
        <p:spPr>
          <a:xfrm>
            <a:off x="2333100" y="1224100"/>
            <a:ext cx="4477800" cy="1750500"/>
          </a:xfrm>
          <a:prstGeom prst="rect">
            <a:avLst/>
          </a:prstGeom>
        </p:spPr>
        <p:txBody>
          <a:bodyPr spcFirstLastPara="1" wrap="square" lIns="91425" tIns="91425" rIns="91425" bIns="91425" anchor="t" anchorCtr="0">
            <a:noAutofit/>
          </a:bodyPr>
          <a:lstStyle>
            <a:lvl1pPr lvl="0">
              <a:spcBef>
                <a:spcPts val="0"/>
              </a:spcBef>
              <a:spcAft>
                <a:spcPts val="0"/>
              </a:spcAft>
              <a:buSzPts val="12000"/>
              <a:buNone/>
              <a:defRPr sz="131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3" name="Google Shape;73;p11"/>
          <p:cNvSpPr txBox="1">
            <a:spLocks noGrp="1"/>
          </p:cNvSpPr>
          <p:nvPr>
            <p:ph type="body" idx="1"/>
          </p:nvPr>
        </p:nvSpPr>
        <p:spPr>
          <a:xfrm>
            <a:off x="2333100" y="3133175"/>
            <a:ext cx="4477800" cy="6561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pic>
        <p:nvPicPr>
          <p:cNvPr id="74" name="Google Shape;74;p11"/>
          <p:cNvPicPr preferRelativeResize="0"/>
          <p:nvPr/>
        </p:nvPicPr>
        <p:blipFill>
          <a:blip r:embed="rId3">
            <a:alphaModFix amt="82000"/>
          </a:blip>
          <a:stretch>
            <a:fillRect/>
          </a:stretch>
        </p:blipFill>
        <p:spPr>
          <a:xfrm>
            <a:off x="-17206" y="2000"/>
            <a:ext cx="9141859" cy="5143499"/>
          </a:xfrm>
          <a:prstGeom prst="rect">
            <a:avLst/>
          </a:prstGeom>
          <a:noFill/>
          <a:ln>
            <a:noFill/>
          </a:ln>
        </p:spPr>
      </p:pic>
      <p:sp>
        <p:nvSpPr>
          <p:cNvPr id="75" name="Google Shape;75;p11"/>
          <p:cNvSpPr/>
          <p:nvPr/>
        </p:nvSpPr>
        <p:spPr>
          <a:xfrm>
            <a:off x="-4248347" y="-4199724"/>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6048178" y="2012801"/>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50" y="538250"/>
            <a:ext cx="7713000" cy="479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2800"/>
              <a:buFont typeface="Anton"/>
              <a:buNone/>
              <a:defRPr sz="3500">
                <a:solidFill>
                  <a:schemeClr val="accent1"/>
                </a:solidFill>
                <a:latin typeface="Anton"/>
                <a:ea typeface="Anton"/>
                <a:cs typeface="Anton"/>
                <a:sym typeface="Anton"/>
              </a:defRPr>
            </a:lvl1pPr>
            <a:lvl2pPr lvl="1">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2pPr>
            <a:lvl3pPr lvl="2">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3pPr>
            <a:lvl4pPr lvl="3">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4pPr>
            <a:lvl5pPr lvl="4">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5pPr>
            <a:lvl6pPr lvl="5">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6pPr>
            <a:lvl7pPr lvl="6">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7pPr>
            <a:lvl8pPr lvl="7">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8pPr>
            <a:lvl9pPr lvl="8">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1pPr>
            <a:lvl2pPr marL="914400" lvl="1"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2pPr>
            <a:lvl3pPr marL="1371600" lvl="2"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3pPr>
            <a:lvl4pPr marL="1828800" lvl="3"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4pPr>
            <a:lvl5pPr marL="2286000" lvl="4"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5pPr>
            <a:lvl6pPr marL="2743200" lvl="5"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6pPr>
            <a:lvl7pPr marL="3200400" lvl="6"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7pPr>
            <a:lvl8pPr marL="3657600" lvl="7"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8pPr>
            <a:lvl9pPr marL="4114800" lvl="8"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4" r:id="rId42"/>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35"/>
        <p:cNvGrpSpPr/>
        <p:nvPr/>
      </p:nvGrpSpPr>
      <p:grpSpPr>
        <a:xfrm>
          <a:off x="0" y="0"/>
          <a:ext cx="0" cy="0"/>
          <a:chOff x="0" y="0"/>
          <a:chExt cx="0" cy="0"/>
        </a:xfrm>
      </p:grpSpPr>
      <p:sp>
        <p:nvSpPr>
          <p:cNvPr id="336" name="Google Shape;336;p4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7" name="Google Shape;337;p4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4.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3" Type="http://schemas.openxmlformats.org/officeDocument/2006/relationships/hyperlink" Target="https://slidesgo.com/de/"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slide" Target="slide78.xml"/><Relationship Id="rId11" Type="http://schemas.openxmlformats.org/officeDocument/2006/relationships/slide" Target="slide76.xml"/><Relationship Id="rId5" Type="http://schemas.openxmlformats.org/officeDocument/2006/relationships/hyperlink" Target="http://slidesgo.com/de/faqs" TargetMode="External"/><Relationship Id="rId10" Type="http://schemas.openxmlformats.org/officeDocument/2006/relationships/slide" Target="slide75.xml"/><Relationship Id="rId4" Type="http://schemas.openxmlformats.org/officeDocument/2006/relationships/hyperlink" Target="https://slidesgo.com/en/slidesgo-school" TargetMode="External"/><Relationship Id="rId9" Type="http://schemas.openxmlformats.org/officeDocument/2006/relationships/slide" Target="slide72.xml"/><Relationship Id="rId14" Type="http://schemas.openxmlformats.org/officeDocument/2006/relationships/slide" Target="slide86.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docs.google.com/spreadsheets/d/1g4rg0eiMiQ9QrMDezrTqaUeHr0dRiCQfo7RGxFtSOAw/copy" TargetMode="External"/><Relationship Id="rId2" Type="http://schemas.openxmlformats.org/officeDocument/2006/relationships/notesSlide" Target="../notesSlides/notesSlide61.xml"/><Relationship Id="rId1" Type="http://schemas.openxmlformats.org/officeDocument/2006/relationships/slideLayout" Target="../slideLayouts/slideLayout36.xml"/><Relationship Id="rId5" Type="http://schemas.openxmlformats.org/officeDocument/2006/relationships/hyperlink" Target="https://slidesgo.com/de/slidesgo-schulel/presentation-tips/how-to-modify-a-graph-in-our-templates" TargetMode="Externa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hyperlink" Target="https://de.freepik.com/free-vector/revolution-political-slogans-concept-4-vintage-constructivist-compositions-set-with-calls-unity-liberty-freedom-isolated_6847337.htm/?utm_source=slidesgo_template&amp;utm_medium=referral-link&amp;utm_campaign=sg_resources&amp;utm_content=freepik"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www.flaticon.com/packs/voting-elections-25?word=revolution"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hyperlink" Target="https://de.freepik.com/free-vector/classic-revolution-composition-with-grunge-style_3421737.htm/?utm_source=slidesgo_template&amp;utm_medium=referral-link&amp;utm_campaign=sg_resources&amp;utm_content=freepik" TargetMode="External"/><Relationship Id="rId13" Type="http://schemas.openxmlformats.org/officeDocument/2006/relationships/hyperlink" Target="https://de.freepik.com/free-photo/full-frame-shot-old-blank-paper-backdrop_3480587.htm/?utm_source=slidesgo_template&amp;utm_medium=referral-link&amp;utm_campaign=sg_resources&amp;utm_content=freepik" TargetMode="External"/><Relationship Id="rId3" Type="http://schemas.openxmlformats.org/officeDocument/2006/relationships/hyperlink" Target="https://de.freepik.com/free-vector/classic-revolution-composition_3418989.htm/?utm_source=slidesgo_template&amp;utm_medium=referral-link&amp;utm_campaign=sg_resources&amp;utm_content=freepik" TargetMode="External"/><Relationship Id="rId7" Type="http://schemas.openxmlformats.org/officeDocument/2006/relationships/hyperlink" Target="https://de.freepik.com/free-vector/classic-revolution-concept-with-vintage-style_3432811.htm/?utm_source=slidesgo_template&amp;utm_medium=referral-link&amp;utm_campaign=sg_resources&amp;utm_content=freepik" TargetMode="External"/><Relationship Id="rId12" Type="http://schemas.openxmlformats.org/officeDocument/2006/relationships/hyperlink" Target="https://de.freepik.com/free-photo/revolution-still-life-design_17119019.htm/?utm_source=slidesgo_template&amp;utm_medium=referral-link&amp;utm_campaign=sg_resources&amp;utm_content=freepik" TargetMode="External"/><Relationship Id="rId2" Type="http://schemas.openxmlformats.org/officeDocument/2006/relationships/notesSlide" Target="../notesSlides/notesSlide66.xml"/><Relationship Id="rId16" Type="http://schemas.openxmlformats.org/officeDocument/2006/relationships/hyperlink" Target="https://www.flaticon.com/de/packs/protest-16/?utm_source=slidesgo_template&amp;utm_medium=referral-link&amp;utm_campaign=sg_resources&amp;utm_content=flaticon" TargetMode="External"/><Relationship Id="rId1" Type="http://schemas.openxmlformats.org/officeDocument/2006/relationships/slideLayout" Target="../slideLayouts/slideLayout4.xml"/><Relationship Id="rId6" Type="http://schemas.openxmlformats.org/officeDocument/2006/relationships/hyperlink" Target="https://de.freepik.com/free-vector/american-cowboy-rodeo-poster-with-typography-vintage-paper-texture_9648449.htm/?utm_source=slidesgo_template&amp;utm_medium=referral-link&amp;utm_campaign=sg_resources&amp;utm_content=freepik" TargetMode="External"/><Relationship Id="rId11" Type="http://schemas.openxmlformats.org/officeDocument/2006/relationships/hyperlink" Target="https://de.freepik.com/free-vector/revolution-socialism-promoting-constructivist-set-with-power-liberty-unity-struggle-freedom-symbols-vintage-isolated_6847334.htm/?utm_source=slidesgo_template&amp;utm_medium=referral-link&amp;utm_campaign=sg_resources&amp;utm_content=freepik" TargetMode="External"/><Relationship Id="rId5" Type="http://schemas.openxmlformats.org/officeDocument/2006/relationships/hyperlink" Target="https://de.freepik.com/free-vector/classic-revolution-composition_3418987.htm/?utm_source=slidesgo_template&amp;utm_medium=referral-link&amp;utm_campaign=sg_resources&amp;utm_content=freepik" TargetMode="External"/><Relationship Id="rId15" Type="http://schemas.openxmlformats.org/officeDocument/2006/relationships/hyperlink" Target="https://de.freepik.com/free-photo/revolution-still-life-design_17119002.htm/?utm_source=slidesgo_template&amp;utm_medium=referral-link&amp;utm_campaign=sg_resources&amp;utm_content=freepik" TargetMode="External"/><Relationship Id="rId10" Type="http://schemas.openxmlformats.org/officeDocument/2006/relationships/hyperlink" Target="https://de.freepik.com/free-vector/revolution-here-now-slogan-website-banner-vintage-style-design-with-power-unity-concept-symbol_6847338.htm/?utm_source=slidesgo_template&amp;utm_medium=referral-link&amp;utm_campaign=sg_resources&amp;utm_content=freepik" TargetMode="External"/><Relationship Id="rId4" Type="http://schemas.openxmlformats.org/officeDocument/2006/relationships/hyperlink" Target="https://de.freepik.com/free-vector/classic-revolution-composition_3418985.htm/?utm_source=slidesgo_template&amp;utm_medium=referral-link&amp;utm_campaign=sg_resources&amp;utm_content=freepik" TargetMode="External"/><Relationship Id="rId9" Type="http://schemas.openxmlformats.org/officeDocument/2006/relationships/hyperlink" Target="https://de.freepik.com/free-vector/classic-revolution-concept-with-vintage-style_3432812.htm/?utm_source=slidesgo_template&amp;utm_medium=referral-link&amp;utm_campaign=sg_resources&amp;utm_content=freepik" TargetMode="External"/><Relationship Id="rId14" Type="http://schemas.openxmlformats.org/officeDocument/2006/relationships/hyperlink" Target="https://de.freepik.com/free-photo/people-collage-design_12976945.htm/?utm_source=slidesgo_template&amp;utm_medium=referral-link&amp;utm_campaign=sg_resources&amp;utm_content=freepik"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67.xml"/><Relationship Id="rId1" Type="http://schemas.openxmlformats.org/officeDocument/2006/relationships/slideLayout" Target="../slideLayouts/slideLayout44.xml"/><Relationship Id="rId6" Type="http://schemas.openxmlformats.org/officeDocument/2006/relationships/slide" Target="slide72.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8.xml"/><Relationship Id="rId1" Type="http://schemas.openxmlformats.org/officeDocument/2006/relationships/slideLayout" Target="../slideLayouts/slideLayout4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fonts.google.com/specimen/Anton" TargetMode="External"/><Relationship Id="rId2" Type="http://schemas.openxmlformats.org/officeDocument/2006/relationships/notesSlide" Target="../notesSlides/notesSlide69.xml"/><Relationship Id="rId1" Type="http://schemas.openxmlformats.org/officeDocument/2006/relationships/slideLayout" Target="../slideLayouts/slideLayout44.xml"/><Relationship Id="rId4" Type="http://schemas.openxmlformats.org/officeDocument/2006/relationships/hyperlink" Target="https://fonts.google.com/specimen/Asap+Condensed"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5.gif"/><Relationship Id="rId2" Type="http://schemas.openxmlformats.org/officeDocument/2006/relationships/notesSlide" Target="../notesSlides/notesSlide70.xml"/><Relationship Id="rId1" Type="http://schemas.openxmlformats.org/officeDocument/2006/relationships/slideLayout" Target="../slideLayouts/slideLayout4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3.gif"/><Relationship Id="rId4" Type="http://schemas.openxmlformats.org/officeDocument/2006/relationships/image" Target="../media/image41.gif"/><Relationship Id="rId9" Type="http://schemas.openxmlformats.org/officeDocument/2006/relationships/image" Target="../media/image42.gif"/></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1.xml"/><Relationship Id="rId1" Type="http://schemas.openxmlformats.org/officeDocument/2006/relationships/slideLayout" Target="../slideLayouts/slideLayout4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3.xml"/></Relationships>
</file>

<file path=ppt/slides/_rels/slide8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77.xml"/><Relationship Id="rId1" Type="http://schemas.openxmlformats.org/officeDocument/2006/relationships/slideLayout" Target="../slideLayouts/slideLayout4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4.xml"/><Relationship Id="rId1" Type="http://schemas.openxmlformats.org/officeDocument/2006/relationships/slideLayout" Target="../slideLayouts/slideLayout43.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7"/>
          <p:cNvSpPr txBox="1">
            <a:spLocks noGrp="1"/>
          </p:cNvSpPr>
          <p:nvPr>
            <p:ph type="ctrTitle"/>
          </p:nvPr>
        </p:nvSpPr>
        <p:spPr>
          <a:xfrm>
            <a:off x="651975" y="1640654"/>
            <a:ext cx="7833490" cy="1072500"/>
          </a:xfrm>
          <a:prstGeom prst="rect">
            <a:avLst/>
          </a:prstGeom>
        </p:spPr>
        <p:txBody>
          <a:bodyPr spcFirstLastPara="1" wrap="square" lIns="91425" tIns="91425" rIns="91425" bIns="91425" anchor="ctr" anchorCtr="0">
            <a:prstTxWarp prst="textArchUp">
              <a:avLst>
                <a:gd name="adj" fmla="val 10926048"/>
              </a:avLst>
            </a:prstTxWarp>
            <a:noAutofit/>
          </a:bodyPr>
          <a:lstStyle/>
          <a:p>
            <a:pPr marL="0" lvl="0" indent="0" algn="ctr" rtl="0">
              <a:spcBef>
                <a:spcPts val="0"/>
              </a:spcBef>
              <a:spcAft>
                <a:spcPts val="0"/>
              </a:spcAft>
              <a:buClr>
                <a:schemeClr val="dk1"/>
              </a:buClr>
              <a:buSzPts val="1100"/>
              <a:buFont typeface="Arial"/>
              <a:buNone/>
            </a:pPr>
            <a:r>
              <a:rPr lang="en-US" sz="6000" dirty="0">
                <a:latin typeface="Phudu Black" pitchFamily="2" charset="0"/>
                <a:cs typeface="Phudu Black" pitchFamily="2" charset="0"/>
              </a:rPr>
              <a:t>Giai </a:t>
            </a:r>
            <a:r>
              <a:rPr lang="en-US" sz="6000" dirty="0" err="1">
                <a:latin typeface="Phudu Black" pitchFamily="2" charset="0"/>
                <a:cs typeface="Phudu Black" pitchFamily="2" charset="0"/>
              </a:rPr>
              <a:t>cấp</a:t>
            </a:r>
            <a:r>
              <a:rPr lang="en-US" sz="6000" dirty="0">
                <a:latin typeface="Phudu Black" pitchFamily="2" charset="0"/>
                <a:cs typeface="Phudu Black" pitchFamily="2" charset="0"/>
              </a:rPr>
              <a:t> </a:t>
            </a:r>
            <a:r>
              <a:rPr lang="en-US" sz="6000" dirty="0" err="1">
                <a:latin typeface="Phudu Black" pitchFamily="2" charset="0"/>
                <a:cs typeface="Phudu Black" pitchFamily="2" charset="0"/>
              </a:rPr>
              <a:t>và</a:t>
            </a:r>
            <a:r>
              <a:rPr lang="en-US" sz="6000" dirty="0">
                <a:latin typeface="Phudu Black" pitchFamily="2" charset="0"/>
                <a:cs typeface="Phudu Black" pitchFamily="2" charset="0"/>
              </a:rPr>
              <a:t> </a:t>
            </a:r>
            <a:r>
              <a:rPr lang="en-US" sz="6000" dirty="0" err="1">
                <a:latin typeface="Phudu Black" pitchFamily="2" charset="0"/>
                <a:cs typeface="Phudu Black" pitchFamily="2" charset="0"/>
              </a:rPr>
              <a:t>đấu</a:t>
            </a:r>
            <a:r>
              <a:rPr lang="en-US" sz="6000" dirty="0">
                <a:latin typeface="Phudu Black" pitchFamily="2" charset="0"/>
                <a:cs typeface="Phudu Black" pitchFamily="2" charset="0"/>
              </a:rPr>
              <a:t> </a:t>
            </a:r>
            <a:r>
              <a:rPr lang="en-US" sz="6000" dirty="0" err="1">
                <a:latin typeface="Phudu Black" pitchFamily="2" charset="0"/>
                <a:cs typeface="Phudu Black" pitchFamily="2" charset="0"/>
              </a:rPr>
              <a:t>tranh</a:t>
            </a:r>
            <a:r>
              <a:rPr lang="en-US" sz="6000" dirty="0">
                <a:latin typeface="Phudu Black" pitchFamily="2" charset="0"/>
                <a:cs typeface="Phudu Black" pitchFamily="2" charset="0"/>
              </a:rPr>
              <a:t> </a:t>
            </a:r>
            <a:r>
              <a:rPr lang="en-US" sz="6000" dirty="0" err="1">
                <a:latin typeface="Phudu Black" pitchFamily="2" charset="0"/>
                <a:cs typeface="Phudu Black" pitchFamily="2" charset="0"/>
              </a:rPr>
              <a:t>giai</a:t>
            </a:r>
            <a:r>
              <a:rPr lang="en-US" sz="6000" dirty="0">
                <a:latin typeface="Phudu Black" pitchFamily="2" charset="0"/>
                <a:cs typeface="Phudu Black" pitchFamily="2" charset="0"/>
              </a:rPr>
              <a:t> </a:t>
            </a:r>
            <a:r>
              <a:rPr lang="en-US" sz="6000" dirty="0" err="1">
                <a:latin typeface="Phudu Black" pitchFamily="2" charset="0"/>
                <a:cs typeface="Phudu Black" pitchFamily="2" charset="0"/>
              </a:rPr>
              <a:t>cấp</a:t>
            </a:r>
            <a:endParaRPr sz="6000" dirty="0">
              <a:latin typeface="Phudu Black" pitchFamily="2" charset="0"/>
              <a:cs typeface="Phudu Black" pitchFamily="2" charset="0"/>
            </a:endParaRPr>
          </a:p>
        </p:txBody>
      </p:sp>
      <p:grpSp>
        <p:nvGrpSpPr>
          <p:cNvPr id="347" name="Google Shape;347;p47"/>
          <p:cNvGrpSpPr/>
          <p:nvPr/>
        </p:nvGrpSpPr>
        <p:grpSpPr>
          <a:xfrm>
            <a:off x="2435524" y="2493964"/>
            <a:ext cx="4066626" cy="4392913"/>
            <a:chOff x="2404898" y="2227264"/>
            <a:chExt cx="4066626" cy="4392913"/>
          </a:xfrm>
        </p:grpSpPr>
        <p:sp>
          <p:nvSpPr>
            <p:cNvPr id="348" name="Google Shape;348;p47"/>
            <p:cNvSpPr/>
            <p:nvPr/>
          </p:nvSpPr>
          <p:spPr>
            <a:xfrm>
              <a:off x="3776284" y="3427477"/>
              <a:ext cx="1213732" cy="3175625"/>
            </a:xfrm>
            <a:custGeom>
              <a:avLst/>
              <a:gdLst/>
              <a:ahLst/>
              <a:cxnLst/>
              <a:rect l="l" t="t" r="r" b="b"/>
              <a:pathLst>
                <a:path w="20543" h="53749" extrusionOk="0">
                  <a:moveTo>
                    <a:pt x="1163" y="0"/>
                  </a:moveTo>
                  <a:cubicBezTo>
                    <a:pt x="1133" y="1453"/>
                    <a:pt x="1102" y="2830"/>
                    <a:pt x="1959" y="5384"/>
                  </a:cubicBezTo>
                  <a:cubicBezTo>
                    <a:pt x="3274" y="9330"/>
                    <a:pt x="3687" y="11655"/>
                    <a:pt x="3335" y="15556"/>
                  </a:cubicBezTo>
                  <a:cubicBezTo>
                    <a:pt x="2999" y="19456"/>
                    <a:pt x="2647" y="33910"/>
                    <a:pt x="1729" y="40625"/>
                  </a:cubicBezTo>
                  <a:cubicBezTo>
                    <a:pt x="811" y="47355"/>
                    <a:pt x="1" y="53749"/>
                    <a:pt x="1" y="53749"/>
                  </a:cubicBezTo>
                  <a:lnTo>
                    <a:pt x="20543" y="53749"/>
                  </a:lnTo>
                  <a:cubicBezTo>
                    <a:pt x="20543" y="53749"/>
                    <a:pt x="18325" y="33880"/>
                    <a:pt x="17790" y="28282"/>
                  </a:cubicBezTo>
                  <a:cubicBezTo>
                    <a:pt x="17101" y="32090"/>
                    <a:pt x="17377" y="36159"/>
                    <a:pt x="17713" y="40013"/>
                  </a:cubicBezTo>
                  <a:cubicBezTo>
                    <a:pt x="17988" y="43149"/>
                    <a:pt x="18723" y="46193"/>
                    <a:pt x="18860" y="49328"/>
                  </a:cubicBezTo>
                  <a:cubicBezTo>
                    <a:pt x="18891" y="49696"/>
                    <a:pt x="19181" y="51164"/>
                    <a:pt x="18768" y="51393"/>
                  </a:cubicBezTo>
                  <a:cubicBezTo>
                    <a:pt x="18727" y="51416"/>
                    <a:pt x="18685" y="51426"/>
                    <a:pt x="18642" y="51426"/>
                  </a:cubicBezTo>
                  <a:cubicBezTo>
                    <a:pt x="18369" y="51426"/>
                    <a:pt x="18078" y="51024"/>
                    <a:pt x="17866" y="51011"/>
                  </a:cubicBezTo>
                  <a:cubicBezTo>
                    <a:pt x="17847" y="51010"/>
                    <a:pt x="17828" y="51009"/>
                    <a:pt x="17809" y="51009"/>
                  </a:cubicBezTo>
                  <a:cubicBezTo>
                    <a:pt x="16770" y="51009"/>
                    <a:pt x="16488" y="52651"/>
                    <a:pt x="15541" y="52846"/>
                  </a:cubicBezTo>
                  <a:cubicBezTo>
                    <a:pt x="15479" y="52859"/>
                    <a:pt x="15419" y="52864"/>
                    <a:pt x="15362" y="52864"/>
                  </a:cubicBezTo>
                  <a:cubicBezTo>
                    <a:pt x="14196" y="52864"/>
                    <a:pt x="14045" y="50437"/>
                    <a:pt x="13782" y="49650"/>
                  </a:cubicBezTo>
                  <a:cubicBezTo>
                    <a:pt x="13568" y="49038"/>
                    <a:pt x="13369" y="48212"/>
                    <a:pt x="12926" y="47707"/>
                  </a:cubicBezTo>
                  <a:cubicBezTo>
                    <a:pt x="12589" y="47309"/>
                    <a:pt x="12268" y="47462"/>
                    <a:pt x="11947" y="47202"/>
                  </a:cubicBezTo>
                  <a:cubicBezTo>
                    <a:pt x="11564" y="46896"/>
                    <a:pt x="11534" y="46239"/>
                    <a:pt x="11503" y="45780"/>
                  </a:cubicBezTo>
                  <a:cubicBezTo>
                    <a:pt x="11427" y="44250"/>
                    <a:pt x="11503" y="42675"/>
                    <a:pt x="11503" y="41145"/>
                  </a:cubicBezTo>
                  <a:cubicBezTo>
                    <a:pt x="11503" y="36037"/>
                    <a:pt x="11503" y="30943"/>
                    <a:pt x="11671" y="25834"/>
                  </a:cubicBezTo>
                  <a:cubicBezTo>
                    <a:pt x="11748" y="23295"/>
                    <a:pt x="11809" y="20771"/>
                    <a:pt x="11809" y="18232"/>
                  </a:cubicBezTo>
                  <a:cubicBezTo>
                    <a:pt x="11809" y="17330"/>
                    <a:pt x="11931" y="15907"/>
                    <a:pt x="11411" y="15112"/>
                  </a:cubicBezTo>
                  <a:cubicBezTo>
                    <a:pt x="10937" y="15556"/>
                    <a:pt x="10968" y="16626"/>
                    <a:pt x="10876" y="17253"/>
                  </a:cubicBezTo>
                  <a:cubicBezTo>
                    <a:pt x="10570" y="19456"/>
                    <a:pt x="10295" y="21659"/>
                    <a:pt x="10111" y="23892"/>
                  </a:cubicBezTo>
                  <a:cubicBezTo>
                    <a:pt x="9714" y="29108"/>
                    <a:pt x="10019" y="34354"/>
                    <a:pt x="9836" y="39585"/>
                  </a:cubicBezTo>
                  <a:cubicBezTo>
                    <a:pt x="9759" y="41390"/>
                    <a:pt x="9775" y="43210"/>
                    <a:pt x="9469" y="45000"/>
                  </a:cubicBezTo>
                  <a:cubicBezTo>
                    <a:pt x="9362" y="45642"/>
                    <a:pt x="9239" y="46636"/>
                    <a:pt x="8612" y="47019"/>
                  </a:cubicBezTo>
                  <a:cubicBezTo>
                    <a:pt x="8453" y="47115"/>
                    <a:pt x="8336" y="47156"/>
                    <a:pt x="8249" y="47156"/>
                  </a:cubicBezTo>
                  <a:cubicBezTo>
                    <a:pt x="7811" y="47156"/>
                    <a:pt x="8131" y="46109"/>
                    <a:pt x="7557" y="45765"/>
                  </a:cubicBezTo>
                  <a:cubicBezTo>
                    <a:pt x="6639" y="47294"/>
                    <a:pt x="7404" y="50950"/>
                    <a:pt x="5675" y="51898"/>
                  </a:cubicBezTo>
                  <a:cubicBezTo>
                    <a:pt x="5569" y="51958"/>
                    <a:pt x="5469" y="51986"/>
                    <a:pt x="5374" y="51986"/>
                  </a:cubicBezTo>
                  <a:cubicBezTo>
                    <a:pt x="3840" y="51986"/>
                    <a:pt x="3842" y="44581"/>
                    <a:pt x="3871" y="43746"/>
                  </a:cubicBezTo>
                  <a:cubicBezTo>
                    <a:pt x="4054" y="36679"/>
                    <a:pt x="4957" y="29582"/>
                    <a:pt x="6088" y="22607"/>
                  </a:cubicBezTo>
                  <a:cubicBezTo>
                    <a:pt x="6609" y="19502"/>
                    <a:pt x="6853" y="16366"/>
                    <a:pt x="6777" y="13231"/>
                  </a:cubicBezTo>
                  <a:cubicBezTo>
                    <a:pt x="6731" y="11273"/>
                    <a:pt x="6272" y="9667"/>
                    <a:pt x="5171" y="8061"/>
                  </a:cubicBezTo>
                  <a:cubicBezTo>
                    <a:pt x="3962" y="6302"/>
                    <a:pt x="2372" y="4680"/>
                    <a:pt x="1745" y="2570"/>
                  </a:cubicBezTo>
                  <a:cubicBezTo>
                    <a:pt x="1500" y="1744"/>
                    <a:pt x="1362" y="872"/>
                    <a:pt x="1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7"/>
            <p:cNvSpPr/>
            <p:nvPr/>
          </p:nvSpPr>
          <p:spPr>
            <a:xfrm>
              <a:off x="4163097" y="3016263"/>
              <a:ext cx="179906" cy="171162"/>
            </a:xfrm>
            <a:custGeom>
              <a:avLst/>
              <a:gdLst/>
              <a:ahLst/>
              <a:cxnLst/>
              <a:rect l="l" t="t" r="r" b="b"/>
              <a:pathLst>
                <a:path w="3045" h="2897" extrusionOk="0">
                  <a:moveTo>
                    <a:pt x="2769" y="1"/>
                  </a:moveTo>
                  <a:cubicBezTo>
                    <a:pt x="2264" y="459"/>
                    <a:pt x="1698" y="872"/>
                    <a:pt x="1102" y="1224"/>
                  </a:cubicBezTo>
                  <a:cubicBezTo>
                    <a:pt x="643" y="1499"/>
                    <a:pt x="0" y="2081"/>
                    <a:pt x="413" y="2647"/>
                  </a:cubicBezTo>
                  <a:cubicBezTo>
                    <a:pt x="546" y="2828"/>
                    <a:pt x="718" y="2897"/>
                    <a:pt x="907" y="2897"/>
                  </a:cubicBezTo>
                  <a:cubicBezTo>
                    <a:pt x="1372" y="2897"/>
                    <a:pt x="1938" y="2480"/>
                    <a:pt x="2264" y="2295"/>
                  </a:cubicBezTo>
                  <a:cubicBezTo>
                    <a:pt x="2463" y="2173"/>
                    <a:pt x="2738" y="1912"/>
                    <a:pt x="2983" y="1882"/>
                  </a:cubicBezTo>
                  <a:cubicBezTo>
                    <a:pt x="3044" y="1239"/>
                    <a:pt x="2968" y="612"/>
                    <a:pt x="2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a:off x="4165815" y="2743420"/>
              <a:ext cx="396739" cy="434315"/>
            </a:xfrm>
            <a:custGeom>
              <a:avLst/>
              <a:gdLst/>
              <a:ahLst/>
              <a:cxnLst/>
              <a:rect l="l" t="t" r="r" b="b"/>
              <a:pathLst>
                <a:path w="6715" h="7351" extrusionOk="0">
                  <a:moveTo>
                    <a:pt x="498" y="1"/>
                  </a:moveTo>
                  <a:cubicBezTo>
                    <a:pt x="391" y="1"/>
                    <a:pt x="285" y="37"/>
                    <a:pt x="184" y="122"/>
                  </a:cubicBezTo>
                  <a:lnTo>
                    <a:pt x="168" y="106"/>
                  </a:lnTo>
                  <a:cubicBezTo>
                    <a:pt x="61" y="275"/>
                    <a:pt x="0" y="382"/>
                    <a:pt x="0" y="382"/>
                  </a:cubicBezTo>
                  <a:cubicBezTo>
                    <a:pt x="1683" y="519"/>
                    <a:pt x="1698" y="2875"/>
                    <a:pt x="2295" y="3701"/>
                  </a:cubicBezTo>
                  <a:cubicBezTo>
                    <a:pt x="2478" y="3991"/>
                    <a:pt x="2631" y="4297"/>
                    <a:pt x="2723" y="4619"/>
                  </a:cubicBezTo>
                  <a:cubicBezTo>
                    <a:pt x="2922" y="5230"/>
                    <a:pt x="2998" y="5873"/>
                    <a:pt x="2937" y="6500"/>
                  </a:cubicBezTo>
                  <a:cubicBezTo>
                    <a:pt x="2956" y="6496"/>
                    <a:pt x="2975" y="6494"/>
                    <a:pt x="2994" y="6494"/>
                  </a:cubicBezTo>
                  <a:cubicBezTo>
                    <a:pt x="3051" y="6494"/>
                    <a:pt x="3105" y="6511"/>
                    <a:pt x="3151" y="6546"/>
                  </a:cubicBezTo>
                  <a:cubicBezTo>
                    <a:pt x="3488" y="6806"/>
                    <a:pt x="3411" y="7280"/>
                    <a:pt x="3946" y="7341"/>
                  </a:cubicBezTo>
                  <a:cubicBezTo>
                    <a:pt x="3997" y="7348"/>
                    <a:pt x="4047" y="7351"/>
                    <a:pt x="4098" y="7351"/>
                  </a:cubicBezTo>
                  <a:cubicBezTo>
                    <a:pt x="4645" y="7351"/>
                    <a:pt x="5190" y="6988"/>
                    <a:pt x="5568" y="6638"/>
                  </a:cubicBezTo>
                  <a:cubicBezTo>
                    <a:pt x="5744" y="6476"/>
                    <a:pt x="6231" y="5962"/>
                    <a:pt x="6526" y="5962"/>
                  </a:cubicBezTo>
                  <a:cubicBezTo>
                    <a:pt x="6539" y="5962"/>
                    <a:pt x="6550" y="5963"/>
                    <a:pt x="6562" y="5965"/>
                  </a:cubicBezTo>
                  <a:lnTo>
                    <a:pt x="6608" y="5980"/>
                  </a:lnTo>
                  <a:cubicBezTo>
                    <a:pt x="6608" y="5980"/>
                    <a:pt x="6608" y="5980"/>
                    <a:pt x="6608" y="5965"/>
                  </a:cubicBezTo>
                  <a:cubicBezTo>
                    <a:pt x="6715" y="5383"/>
                    <a:pt x="6715" y="4787"/>
                    <a:pt x="6608" y="4206"/>
                  </a:cubicBezTo>
                  <a:cubicBezTo>
                    <a:pt x="6572" y="4234"/>
                    <a:pt x="6533" y="4246"/>
                    <a:pt x="6484" y="4246"/>
                  </a:cubicBezTo>
                  <a:cubicBezTo>
                    <a:pt x="6426" y="4246"/>
                    <a:pt x="6354" y="4230"/>
                    <a:pt x="6256" y="4206"/>
                  </a:cubicBezTo>
                  <a:cubicBezTo>
                    <a:pt x="5813" y="4098"/>
                    <a:pt x="5338" y="4053"/>
                    <a:pt x="4879" y="4053"/>
                  </a:cubicBezTo>
                  <a:cubicBezTo>
                    <a:pt x="4421" y="4053"/>
                    <a:pt x="3977" y="4144"/>
                    <a:pt x="3564" y="4343"/>
                  </a:cubicBezTo>
                  <a:cubicBezTo>
                    <a:pt x="3430" y="4422"/>
                    <a:pt x="3336" y="4485"/>
                    <a:pt x="3260" y="4485"/>
                  </a:cubicBezTo>
                  <a:cubicBezTo>
                    <a:pt x="3189" y="4485"/>
                    <a:pt x="3134" y="4430"/>
                    <a:pt x="3075" y="4282"/>
                  </a:cubicBezTo>
                  <a:cubicBezTo>
                    <a:pt x="2937" y="3915"/>
                    <a:pt x="2891" y="3517"/>
                    <a:pt x="2723" y="3165"/>
                  </a:cubicBezTo>
                  <a:cubicBezTo>
                    <a:pt x="2386" y="2477"/>
                    <a:pt x="2142" y="1712"/>
                    <a:pt x="1713" y="1085"/>
                  </a:cubicBezTo>
                  <a:cubicBezTo>
                    <a:pt x="1464" y="711"/>
                    <a:pt x="970"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a:off x="3913119" y="2954995"/>
              <a:ext cx="713598" cy="770495"/>
            </a:xfrm>
            <a:custGeom>
              <a:avLst/>
              <a:gdLst/>
              <a:ahLst/>
              <a:cxnLst/>
              <a:rect l="l" t="t" r="r" b="b"/>
              <a:pathLst>
                <a:path w="12078" h="13041" extrusionOk="0">
                  <a:moveTo>
                    <a:pt x="1303" y="1"/>
                  </a:moveTo>
                  <a:cubicBezTo>
                    <a:pt x="1049" y="1"/>
                    <a:pt x="1169" y="690"/>
                    <a:pt x="1233" y="885"/>
                  </a:cubicBezTo>
                  <a:cubicBezTo>
                    <a:pt x="1448" y="1466"/>
                    <a:pt x="1952" y="1772"/>
                    <a:pt x="2273" y="2231"/>
                  </a:cubicBezTo>
                  <a:cubicBezTo>
                    <a:pt x="2254" y="2231"/>
                    <a:pt x="2231" y="2232"/>
                    <a:pt x="2204" y="2232"/>
                  </a:cubicBezTo>
                  <a:cubicBezTo>
                    <a:pt x="2043" y="2232"/>
                    <a:pt x="1750" y="2220"/>
                    <a:pt x="1429" y="2220"/>
                  </a:cubicBezTo>
                  <a:cubicBezTo>
                    <a:pt x="772" y="2220"/>
                    <a:pt x="0" y="2271"/>
                    <a:pt x="10" y="2582"/>
                  </a:cubicBezTo>
                  <a:cubicBezTo>
                    <a:pt x="25" y="2995"/>
                    <a:pt x="973" y="3332"/>
                    <a:pt x="1279" y="3454"/>
                  </a:cubicBezTo>
                  <a:cubicBezTo>
                    <a:pt x="1646" y="3592"/>
                    <a:pt x="2075" y="3638"/>
                    <a:pt x="2426" y="3760"/>
                  </a:cubicBezTo>
                  <a:cubicBezTo>
                    <a:pt x="1738" y="3990"/>
                    <a:pt x="1019" y="4112"/>
                    <a:pt x="438" y="4525"/>
                  </a:cubicBezTo>
                  <a:cubicBezTo>
                    <a:pt x="866" y="4770"/>
                    <a:pt x="1585" y="4800"/>
                    <a:pt x="2075" y="4816"/>
                  </a:cubicBezTo>
                  <a:cubicBezTo>
                    <a:pt x="2091" y="4817"/>
                    <a:pt x="2109" y="4817"/>
                    <a:pt x="2127" y="4817"/>
                  </a:cubicBezTo>
                  <a:cubicBezTo>
                    <a:pt x="2239" y="4817"/>
                    <a:pt x="2381" y="4801"/>
                    <a:pt x="2515" y="4801"/>
                  </a:cubicBezTo>
                  <a:cubicBezTo>
                    <a:pt x="2706" y="4801"/>
                    <a:pt x="2881" y="4833"/>
                    <a:pt x="2931" y="4984"/>
                  </a:cubicBezTo>
                  <a:cubicBezTo>
                    <a:pt x="2931" y="5091"/>
                    <a:pt x="2916" y="5198"/>
                    <a:pt x="2901" y="5305"/>
                  </a:cubicBezTo>
                  <a:cubicBezTo>
                    <a:pt x="2931" y="5565"/>
                    <a:pt x="2977" y="5810"/>
                    <a:pt x="3069" y="6054"/>
                  </a:cubicBezTo>
                  <a:cubicBezTo>
                    <a:pt x="3298" y="6697"/>
                    <a:pt x="3635" y="7370"/>
                    <a:pt x="4262" y="7676"/>
                  </a:cubicBezTo>
                  <a:cubicBezTo>
                    <a:pt x="4889" y="7982"/>
                    <a:pt x="5547" y="7997"/>
                    <a:pt x="6235" y="8028"/>
                  </a:cubicBezTo>
                  <a:cubicBezTo>
                    <a:pt x="6724" y="8058"/>
                    <a:pt x="7413" y="8074"/>
                    <a:pt x="7826" y="8364"/>
                  </a:cubicBezTo>
                  <a:cubicBezTo>
                    <a:pt x="8713" y="8991"/>
                    <a:pt x="8132" y="10597"/>
                    <a:pt x="8071" y="11454"/>
                  </a:cubicBezTo>
                  <a:cubicBezTo>
                    <a:pt x="8040" y="11836"/>
                    <a:pt x="7918" y="12601"/>
                    <a:pt x="8178" y="12938"/>
                  </a:cubicBezTo>
                  <a:cubicBezTo>
                    <a:pt x="8246" y="13006"/>
                    <a:pt x="8289" y="13041"/>
                    <a:pt x="8326" y="13041"/>
                  </a:cubicBezTo>
                  <a:cubicBezTo>
                    <a:pt x="8338" y="13041"/>
                    <a:pt x="8350" y="13037"/>
                    <a:pt x="8361" y="13029"/>
                  </a:cubicBezTo>
                  <a:cubicBezTo>
                    <a:pt x="8376" y="12509"/>
                    <a:pt x="8606" y="7890"/>
                    <a:pt x="12078" y="5580"/>
                  </a:cubicBezTo>
                  <a:cubicBezTo>
                    <a:pt x="10793" y="4953"/>
                    <a:pt x="10579" y="4051"/>
                    <a:pt x="10579" y="4005"/>
                  </a:cubicBezTo>
                  <a:cubicBezTo>
                    <a:pt x="10304" y="5274"/>
                    <a:pt x="10013" y="5810"/>
                    <a:pt x="9432" y="6039"/>
                  </a:cubicBezTo>
                  <a:cubicBezTo>
                    <a:pt x="9194" y="6140"/>
                    <a:pt x="8860" y="6203"/>
                    <a:pt x="8500" y="6203"/>
                  </a:cubicBezTo>
                  <a:cubicBezTo>
                    <a:pt x="7655" y="6203"/>
                    <a:pt x="6668" y="5852"/>
                    <a:pt x="6464" y="4800"/>
                  </a:cubicBezTo>
                  <a:lnTo>
                    <a:pt x="6464" y="4800"/>
                  </a:lnTo>
                  <a:cubicBezTo>
                    <a:pt x="6250" y="5596"/>
                    <a:pt x="6572" y="6192"/>
                    <a:pt x="5715" y="6483"/>
                  </a:cubicBezTo>
                  <a:cubicBezTo>
                    <a:pt x="5565" y="6535"/>
                    <a:pt x="5413" y="6560"/>
                    <a:pt x="5261" y="6560"/>
                  </a:cubicBezTo>
                  <a:cubicBezTo>
                    <a:pt x="4296" y="6560"/>
                    <a:pt x="3348" y="5543"/>
                    <a:pt x="3176" y="3944"/>
                  </a:cubicBezTo>
                  <a:cubicBezTo>
                    <a:pt x="3176" y="3944"/>
                    <a:pt x="2916" y="3164"/>
                    <a:pt x="3344" y="2781"/>
                  </a:cubicBezTo>
                  <a:lnTo>
                    <a:pt x="3344" y="2781"/>
                  </a:lnTo>
                  <a:cubicBezTo>
                    <a:pt x="3330" y="2784"/>
                    <a:pt x="3315" y="2786"/>
                    <a:pt x="3300" y="2786"/>
                  </a:cubicBezTo>
                  <a:cubicBezTo>
                    <a:pt x="3000" y="2786"/>
                    <a:pt x="2619" y="2222"/>
                    <a:pt x="2488" y="2047"/>
                  </a:cubicBezTo>
                  <a:cubicBezTo>
                    <a:pt x="2258" y="1726"/>
                    <a:pt x="2075" y="1374"/>
                    <a:pt x="1922" y="992"/>
                  </a:cubicBezTo>
                  <a:cubicBezTo>
                    <a:pt x="1815" y="732"/>
                    <a:pt x="1738" y="242"/>
                    <a:pt x="1478" y="74"/>
                  </a:cubicBezTo>
                  <a:cubicBezTo>
                    <a:pt x="1406" y="23"/>
                    <a:pt x="1348"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a:off x="4849872" y="3198828"/>
              <a:ext cx="223273" cy="215297"/>
            </a:xfrm>
            <a:custGeom>
              <a:avLst/>
              <a:gdLst/>
              <a:ahLst/>
              <a:cxnLst/>
              <a:rect l="l" t="t" r="r" b="b"/>
              <a:pathLst>
                <a:path w="3779" h="3644" extrusionOk="0">
                  <a:moveTo>
                    <a:pt x="1118" y="0"/>
                  </a:moveTo>
                  <a:lnTo>
                    <a:pt x="919" y="138"/>
                  </a:lnTo>
                  <a:cubicBezTo>
                    <a:pt x="597" y="138"/>
                    <a:pt x="292" y="168"/>
                    <a:pt x="1" y="184"/>
                  </a:cubicBezTo>
                  <a:cubicBezTo>
                    <a:pt x="123" y="184"/>
                    <a:pt x="230" y="199"/>
                    <a:pt x="337" y="260"/>
                  </a:cubicBezTo>
                  <a:cubicBezTo>
                    <a:pt x="536" y="383"/>
                    <a:pt x="445" y="719"/>
                    <a:pt x="445" y="918"/>
                  </a:cubicBezTo>
                  <a:cubicBezTo>
                    <a:pt x="399" y="1515"/>
                    <a:pt x="490" y="2126"/>
                    <a:pt x="705" y="2692"/>
                  </a:cubicBezTo>
                  <a:cubicBezTo>
                    <a:pt x="812" y="2968"/>
                    <a:pt x="965" y="3212"/>
                    <a:pt x="1163" y="3411"/>
                  </a:cubicBezTo>
                  <a:cubicBezTo>
                    <a:pt x="1220" y="3482"/>
                    <a:pt x="1394" y="3644"/>
                    <a:pt x="1517" y="3644"/>
                  </a:cubicBezTo>
                  <a:cubicBezTo>
                    <a:pt x="1527" y="3644"/>
                    <a:pt x="1537" y="3643"/>
                    <a:pt x="1546" y="3641"/>
                  </a:cubicBezTo>
                  <a:cubicBezTo>
                    <a:pt x="1714" y="3610"/>
                    <a:pt x="1576" y="3350"/>
                    <a:pt x="1531" y="3258"/>
                  </a:cubicBezTo>
                  <a:cubicBezTo>
                    <a:pt x="1255" y="2861"/>
                    <a:pt x="1072" y="2432"/>
                    <a:pt x="949" y="1958"/>
                  </a:cubicBezTo>
                  <a:cubicBezTo>
                    <a:pt x="903" y="1729"/>
                    <a:pt x="888" y="1484"/>
                    <a:pt x="919" y="1239"/>
                  </a:cubicBezTo>
                  <a:cubicBezTo>
                    <a:pt x="919" y="1163"/>
                    <a:pt x="934" y="949"/>
                    <a:pt x="1026" y="903"/>
                  </a:cubicBezTo>
                  <a:cubicBezTo>
                    <a:pt x="1047" y="893"/>
                    <a:pt x="1070" y="889"/>
                    <a:pt x="1095" y="889"/>
                  </a:cubicBezTo>
                  <a:cubicBezTo>
                    <a:pt x="1271" y="889"/>
                    <a:pt x="1527" y="1100"/>
                    <a:pt x="1607" y="1193"/>
                  </a:cubicBezTo>
                  <a:cubicBezTo>
                    <a:pt x="1959" y="1545"/>
                    <a:pt x="2204" y="2019"/>
                    <a:pt x="2464" y="2448"/>
                  </a:cubicBezTo>
                  <a:cubicBezTo>
                    <a:pt x="2601" y="2662"/>
                    <a:pt x="2754" y="2876"/>
                    <a:pt x="2892" y="3090"/>
                  </a:cubicBezTo>
                  <a:cubicBezTo>
                    <a:pt x="2984" y="3258"/>
                    <a:pt x="3106" y="3411"/>
                    <a:pt x="3259" y="3534"/>
                  </a:cubicBezTo>
                  <a:cubicBezTo>
                    <a:pt x="3307" y="3564"/>
                    <a:pt x="3347" y="3577"/>
                    <a:pt x="3379" y="3577"/>
                  </a:cubicBezTo>
                  <a:cubicBezTo>
                    <a:pt x="3507" y="3577"/>
                    <a:pt x="3510" y="3366"/>
                    <a:pt x="3473" y="3243"/>
                  </a:cubicBezTo>
                  <a:cubicBezTo>
                    <a:pt x="3366" y="2845"/>
                    <a:pt x="3045" y="2524"/>
                    <a:pt x="2815" y="2203"/>
                  </a:cubicBezTo>
                  <a:cubicBezTo>
                    <a:pt x="2724" y="2080"/>
                    <a:pt x="2509" y="1805"/>
                    <a:pt x="2754" y="1759"/>
                  </a:cubicBezTo>
                  <a:cubicBezTo>
                    <a:pt x="3014" y="1713"/>
                    <a:pt x="3274" y="1775"/>
                    <a:pt x="3534" y="1591"/>
                  </a:cubicBezTo>
                  <a:cubicBezTo>
                    <a:pt x="3779" y="1423"/>
                    <a:pt x="3458" y="1270"/>
                    <a:pt x="3290" y="1178"/>
                  </a:cubicBezTo>
                  <a:cubicBezTo>
                    <a:pt x="2892" y="949"/>
                    <a:pt x="2418" y="857"/>
                    <a:pt x="1974" y="704"/>
                  </a:cubicBezTo>
                  <a:cubicBezTo>
                    <a:pt x="1622" y="581"/>
                    <a:pt x="1316" y="321"/>
                    <a:pt x="1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a:off x="4772178" y="2542717"/>
              <a:ext cx="107589" cy="241588"/>
            </a:xfrm>
            <a:custGeom>
              <a:avLst/>
              <a:gdLst/>
              <a:ahLst/>
              <a:cxnLst/>
              <a:rect l="l" t="t" r="r" b="b"/>
              <a:pathLst>
                <a:path w="1821" h="4089" extrusionOk="0">
                  <a:moveTo>
                    <a:pt x="1454" y="1"/>
                  </a:moveTo>
                  <a:lnTo>
                    <a:pt x="1454" y="1"/>
                  </a:lnTo>
                  <a:cubicBezTo>
                    <a:pt x="490" y="92"/>
                    <a:pt x="184" y="934"/>
                    <a:pt x="1" y="1209"/>
                  </a:cubicBezTo>
                  <a:cubicBezTo>
                    <a:pt x="643" y="2326"/>
                    <a:pt x="811" y="4023"/>
                    <a:pt x="811" y="4023"/>
                  </a:cubicBezTo>
                  <a:cubicBezTo>
                    <a:pt x="1088" y="4061"/>
                    <a:pt x="1355" y="4089"/>
                    <a:pt x="1619" y="4089"/>
                  </a:cubicBezTo>
                  <a:cubicBezTo>
                    <a:pt x="1676" y="4089"/>
                    <a:pt x="1733" y="4087"/>
                    <a:pt x="1790" y="4085"/>
                  </a:cubicBezTo>
                  <a:lnTo>
                    <a:pt x="1790" y="4054"/>
                  </a:lnTo>
                  <a:cubicBezTo>
                    <a:pt x="1821" y="3381"/>
                    <a:pt x="1362" y="2800"/>
                    <a:pt x="1163" y="2173"/>
                  </a:cubicBezTo>
                  <a:cubicBezTo>
                    <a:pt x="979" y="1530"/>
                    <a:pt x="1041" y="567"/>
                    <a:pt x="1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a:off x="4657381" y="2746374"/>
              <a:ext cx="359753" cy="139080"/>
            </a:xfrm>
            <a:custGeom>
              <a:avLst/>
              <a:gdLst/>
              <a:ahLst/>
              <a:cxnLst/>
              <a:rect l="l" t="t" r="r" b="b"/>
              <a:pathLst>
                <a:path w="6089" h="2354" extrusionOk="0">
                  <a:moveTo>
                    <a:pt x="522" y="0"/>
                  </a:moveTo>
                  <a:cubicBezTo>
                    <a:pt x="399" y="0"/>
                    <a:pt x="276" y="9"/>
                    <a:pt x="154" y="26"/>
                  </a:cubicBezTo>
                  <a:lnTo>
                    <a:pt x="169" y="117"/>
                  </a:lnTo>
                  <a:cubicBezTo>
                    <a:pt x="1" y="1020"/>
                    <a:pt x="705" y="1953"/>
                    <a:pt x="1592" y="2228"/>
                  </a:cubicBezTo>
                  <a:cubicBezTo>
                    <a:pt x="1850" y="2314"/>
                    <a:pt x="2120" y="2354"/>
                    <a:pt x="2391" y="2354"/>
                  </a:cubicBezTo>
                  <a:cubicBezTo>
                    <a:pt x="3034" y="2354"/>
                    <a:pt x="3689" y="2134"/>
                    <a:pt x="4238" y="1800"/>
                  </a:cubicBezTo>
                  <a:cubicBezTo>
                    <a:pt x="4834" y="1448"/>
                    <a:pt x="5370" y="959"/>
                    <a:pt x="6089" y="959"/>
                  </a:cubicBezTo>
                  <a:lnTo>
                    <a:pt x="6089" y="576"/>
                  </a:lnTo>
                  <a:cubicBezTo>
                    <a:pt x="6004" y="575"/>
                    <a:pt x="5921" y="574"/>
                    <a:pt x="5840" y="574"/>
                  </a:cubicBezTo>
                  <a:cubicBezTo>
                    <a:pt x="5028" y="574"/>
                    <a:pt x="4388" y="638"/>
                    <a:pt x="3748" y="638"/>
                  </a:cubicBezTo>
                  <a:cubicBezTo>
                    <a:pt x="3689" y="640"/>
                    <a:pt x="3630" y="642"/>
                    <a:pt x="3571" y="642"/>
                  </a:cubicBezTo>
                  <a:cubicBezTo>
                    <a:pt x="3298" y="642"/>
                    <a:pt x="3034" y="614"/>
                    <a:pt x="2769" y="576"/>
                  </a:cubicBezTo>
                  <a:cubicBezTo>
                    <a:pt x="2326" y="500"/>
                    <a:pt x="1898" y="378"/>
                    <a:pt x="1469" y="194"/>
                  </a:cubicBezTo>
                  <a:cubicBezTo>
                    <a:pt x="1170" y="61"/>
                    <a:pt x="846" y="0"/>
                    <a:pt x="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4556173" y="2948496"/>
              <a:ext cx="262149" cy="184987"/>
            </a:xfrm>
            <a:custGeom>
              <a:avLst/>
              <a:gdLst/>
              <a:ahLst/>
              <a:cxnLst/>
              <a:rect l="l" t="t" r="r" b="b"/>
              <a:pathLst>
                <a:path w="4437" h="3131" extrusionOk="0">
                  <a:moveTo>
                    <a:pt x="735" y="0"/>
                  </a:moveTo>
                  <a:cubicBezTo>
                    <a:pt x="429" y="31"/>
                    <a:pt x="307" y="276"/>
                    <a:pt x="169" y="520"/>
                  </a:cubicBezTo>
                  <a:cubicBezTo>
                    <a:pt x="123" y="597"/>
                    <a:pt x="62" y="673"/>
                    <a:pt x="1" y="735"/>
                  </a:cubicBezTo>
                  <a:cubicBezTo>
                    <a:pt x="108" y="1316"/>
                    <a:pt x="108" y="1912"/>
                    <a:pt x="1" y="2494"/>
                  </a:cubicBezTo>
                  <a:cubicBezTo>
                    <a:pt x="108" y="2539"/>
                    <a:pt x="154" y="2646"/>
                    <a:pt x="261" y="2738"/>
                  </a:cubicBezTo>
                  <a:cubicBezTo>
                    <a:pt x="429" y="2861"/>
                    <a:pt x="613" y="2968"/>
                    <a:pt x="812" y="3044"/>
                  </a:cubicBezTo>
                  <a:cubicBezTo>
                    <a:pt x="969" y="3104"/>
                    <a:pt x="1132" y="3130"/>
                    <a:pt x="1296" y="3130"/>
                  </a:cubicBezTo>
                  <a:cubicBezTo>
                    <a:pt x="1883" y="3130"/>
                    <a:pt x="2494" y="2802"/>
                    <a:pt x="2984" y="2539"/>
                  </a:cubicBezTo>
                  <a:cubicBezTo>
                    <a:pt x="3346" y="2358"/>
                    <a:pt x="3741" y="2254"/>
                    <a:pt x="4142" y="2254"/>
                  </a:cubicBezTo>
                  <a:cubicBezTo>
                    <a:pt x="4215" y="2254"/>
                    <a:pt x="4287" y="2257"/>
                    <a:pt x="4360" y="2264"/>
                  </a:cubicBezTo>
                  <a:lnTo>
                    <a:pt x="4406" y="2188"/>
                  </a:lnTo>
                  <a:lnTo>
                    <a:pt x="4437" y="1943"/>
                  </a:lnTo>
                  <a:cubicBezTo>
                    <a:pt x="3274" y="1790"/>
                    <a:pt x="2219" y="1148"/>
                    <a:pt x="1546" y="169"/>
                  </a:cubicBezTo>
                  <a:cubicBezTo>
                    <a:pt x="1286" y="62"/>
                    <a:pt x="1010" y="0"/>
                    <a:pt x="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4776728" y="2994521"/>
              <a:ext cx="322650" cy="226050"/>
            </a:xfrm>
            <a:custGeom>
              <a:avLst/>
              <a:gdLst/>
              <a:ahLst/>
              <a:cxnLst/>
              <a:rect l="l" t="t" r="r" b="b"/>
              <a:pathLst>
                <a:path w="5461" h="3826" extrusionOk="0">
                  <a:moveTo>
                    <a:pt x="4701" y="1"/>
                  </a:moveTo>
                  <a:cubicBezTo>
                    <a:pt x="4495" y="1"/>
                    <a:pt x="3945" y="359"/>
                    <a:pt x="3564" y="583"/>
                  </a:cubicBezTo>
                  <a:cubicBezTo>
                    <a:pt x="2845" y="986"/>
                    <a:pt x="2044" y="1192"/>
                    <a:pt x="1227" y="1192"/>
                  </a:cubicBezTo>
                  <a:cubicBezTo>
                    <a:pt x="1053" y="1192"/>
                    <a:pt x="878" y="1183"/>
                    <a:pt x="704" y="1164"/>
                  </a:cubicBezTo>
                  <a:lnTo>
                    <a:pt x="673" y="1424"/>
                  </a:lnTo>
                  <a:cubicBezTo>
                    <a:pt x="658" y="1455"/>
                    <a:pt x="642" y="1470"/>
                    <a:pt x="627" y="1485"/>
                  </a:cubicBezTo>
                  <a:cubicBezTo>
                    <a:pt x="382" y="1898"/>
                    <a:pt x="214" y="2326"/>
                    <a:pt x="122" y="2785"/>
                  </a:cubicBezTo>
                  <a:cubicBezTo>
                    <a:pt x="61" y="3015"/>
                    <a:pt x="15" y="3244"/>
                    <a:pt x="15" y="3474"/>
                  </a:cubicBezTo>
                  <a:cubicBezTo>
                    <a:pt x="15" y="3565"/>
                    <a:pt x="0" y="3734"/>
                    <a:pt x="31" y="3734"/>
                  </a:cubicBezTo>
                  <a:lnTo>
                    <a:pt x="61" y="3825"/>
                  </a:lnTo>
                  <a:cubicBezTo>
                    <a:pt x="444" y="3734"/>
                    <a:pt x="841" y="3672"/>
                    <a:pt x="1239" y="3642"/>
                  </a:cubicBezTo>
                  <a:cubicBezTo>
                    <a:pt x="1530" y="3611"/>
                    <a:pt x="1835" y="3596"/>
                    <a:pt x="2157" y="3596"/>
                  </a:cubicBezTo>
                  <a:lnTo>
                    <a:pt x="2371" y="3443"/>
                  </a:lnTo>
                  <a:lnTo>
                    <a:pt x="2340" y="3366"/>
                  </a:lnTo>
                  <a:cubicBezTo>
                    <a:pt x="2278" y="3210"/>
                    <a:pt x="2279" y="3139"/>
                    <a:pt x="2355" y="3139"/>
                  </a:cubicBezTo>
                  <a:cubicBezTo>
                    <a:pt x="2390" y="3139"/>
                    <a:pt x="2441" y="3154"/>
                    <a:pt x="2508" y="3183"/>
                  </a:cubicBezTo>
                  <a:cubicBezTo>
                    <a:pt x="2967" y="3351"/>
                    <a:pt x="3457" y="3458"/>
                    <a:pt x="3946" y="3489"/>
                  </a:cubicBezTo>
                  <a:cubicBezTo>
                    <a:pt x="4018" y="3492"/>
                    <a:pt x="4091" y="3494"/>
                    <a:pt x="4163" y="3494"/>
                  </a:cubicBezTo>
                  <a:cubicBezTo>
                    <a:pt x="4412" y="3494"/>
                    <a:pt x="4661" y="3472"/>
                    <a:pt x="4910" y="3412"/>
                  </a:cubicBezTo>
                  <a:cubicBezTo>
                    <a:pt x="5063" y="3382"/>
                    <a:pt x="5216" y="3336"/>
                    <a:pt x="5338" y="3259"/>
                  </a:cubicBezTo>
                  <a:cubicBezTo>
                    <a:pt x="5301" y="3147"/>
                    <a:pt x="5099" y="3137"/>
                    <a:pt x="4969" y="3137"/>
                  </a:cubicBezTo>
                  <a:cubicBezTo>
                    <a:pt x="4940" y="3137"/>
                    <a:pt x="4914" y="3137"/>
                    <a:pt x="4895" y="3137"/>
                  </a:cubicBezTo>
                  <a:cubicBezTo>
                    <a:pt x="4512" y="3122"/>
                    <a:pt x="4130" y="3091"/>
                    <a:pt x="3763" y="3030"/>
                  </a:cubicBezTo>
                  <a:cubicBezTo>
                    <a:pt x="3273" y="2923"/>
                    <a:pt x="2692" y="2785"/>
                    <a:pt x="2264" y="2495"/>
                  </a:cubicBezTo>
                  <a:cubicBezTo>
                    <a:pt x="2340" y="2388"/>
                    <a:pt x="2631" y="2388"/>
                    <a:pt x="2769" y="2357"/>
                  </a:cubicBezTo>
                  <a:cubicBezTo>
                    <a:pt x="3212" y="2296"/>
                    <a:pt x="3656" y="2173"/>
                    <a:pt x="4084" y="2005"/>
                  </a:cubicBezTo>
                  <a:cubicBezTo>
                    <a:pt x="4466" y="1852"/>
                    <a:pt x="4833" y="1607"/>
                    <a:pt x="5139" y="1302"/>
                  </a:cubicBezTo>
                  <a:cubicBezTo>
                    <a:pt x="5277" y="1179"/>
                    <a:pt x="5399" y="1026"/>
                    <a:pt x="5461" y="843"/>
                  </a:cubicBezTo>
                  <a:cubicBezTo>
                    <a:pt x="5442" y="832"/>
                    <a:pt x="5418" y="827"/>
                    <a:pt x="5391" y="827"/>
                  </a:cubicBezTo>
                  <a:cubicBezTo>
                    <a:pt x="5266" y="827"/>
                    <a:pt x="5075" y="927"/>
                    <a:pt x="4986" y="965"/>
                  </a:cubicBezTo>
                  <a:cubicBezTo>
                    <a:pt x="4665" y="1087"/>
                    <a:pt x="4329" y="1179"/>
                    <a:pt x="3992" y="1240"/>
                  </a:cubicBezTo>
                  <a:cubicBezTo>
                    <a:pt x="3702" y="1317"/>
                    <a:pt x="3396" y="1378"/>
                    <a:pt x="3105" y="1439"/>
                  </a:cubicBezTo>
                  <a:cubicBezTo>
                    <a:pt x="3059" y="1447"/>
                    <a:pt x="3009" y="1451"/>
                    <a:pt x="2958" y="1451"/>
                  </a:cubicBezTo>
                  <a:cubicBezTo>
                    <a:pt x="2906" y="1451"/>
                    <a:pt x="2853" y="1447"/>
                    <a:pt x="2799" y="1439"/>
                  </a:cubicBezTo>
                  <a:cubicBezTo>
                    <a:pt x="3273" y="1240"/>
                    <a:pt x="3717" y="996"/>
                    <a:pt x="4145" y="720"/>
                  </a:cubicBezTo>
                  <a:cubicBezTo>
                    <a:pt x="4329" y="583"/>
                    <a:pt x="4512" y="430"/>
                    <a:pt x="4650" y="246"/>
                  </a:cubicBezTo>
                  <a:cubicBezTo>
                    <a:pt x="4680" y="200"/>
                    <a:pt x="4803" y="93"/>
                    <a:pt x="4772" y="32"/>
                  </a:cubicBezTo>
                  <a:cubicBezTo>
                    <a:pt x="4759" y="10"/>
                    <a:pt x="4735" y="1"/>
                    <a:pt x="4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4499808" y="2781292"/>
              <a:ext cx="795664" cy="1374495"/>
            </a:xfrm>
            <a:custGeom>
              <a:avLst/>
              <a:gdLst/>
              <a:ahLst/>
              <a:cxnLst/>
              <a:rect l="l" t="t" r="r" b="b"/>
              <a:pathLst>
                <a:path w="13467" h="23264" extrusionOk="0">
                  <a:moveTo>
                    <a:pt x="8740" y="1"/>
                  </a:moveTo>
                  <a:lnTo>
                    <a:pt x="8740" y="368"/>
                  </a:lnTo>
                  <a:cubicBezTo>
                    <a:pt x="8970" y="368"/>
                    <a:pt x="9199" y="414"/>
                    <a:pt x="9398" y="505"/>
                  </a:cubicBezTo>
                  <a:cubicBezTo>
                    <a:pt x="9444" y="521"/>
                    <a:pt x="9490" y="567"/>
                    <a:pt x="9520" y="597"/>
                  </a:cubicBezTo>
                  <a:cubicBezTo>
                    <a:pt x="10255" y="1775"/>
                    <a:pt x="8817" y="1913"/>
                    <a:pt x="8985" y="2846"/>
                  </a:cubicBezTo>
                  <a:cubicBezTo>
                    <a:pt x="8985" y="2892"/>
                    <a:pt x="9031" y="2953"/>
                    <a:pt x="9077" y="2983"/>
                  </a:cubicBezTo>
                  <a:cubicBezTo>
                    <a:pt x="9176" y="3069"/>
                    <a:pt x="9270" y="3105"/>
                    <a:pt x="9359" y="3105"/>
                  </a:cubicBezTo>
                  <a:cubicBezTo>
                    <a:pt x="9586" y="3105"/>
                    <a:pt x="9780" y="2875"/>
                    <a:pt x="9933" y="2677"/>
                  </a:cubicBezTo>
                  <a:cubicBezTo>
                    <a:pt x="9933" y="2677"/>
                    <a:pt x="9933" y="2677"/>
                    <a:pt x="9949" y="2662"/>
                  </a:cubicBezTo>
                  <a:cubicBezTo>
                    <a:pt x="10002" y="2599"/>
                    <a:pt x="10071" y="2571"/>
                    <a:pt x="10139" y="2571"/>
                  </a:cubicBezTo>
                  <a:cubicBezTo>
                    <a:pt x="10284" y="2571"/>
                    <a:pt x="10424" y="2699"/>
                    <a:pt x="10392" y="2876"/>
                  </a:cubicBezTo>
                  <a:cubicBezTo>
                    <a:pt x="10362" y="3228"/>
                    <a:pt x="10499" y="3565"/>
                    <a:pt x="10775" y="3794"/>
                  </a:cubicBezTo>
                  <a:cubicBezTo>
                    <a:pt x="10882" y="3855"/>
                    <a:pt x="10912" y="3993"/>
                    <a:pt x="10866" y="4100"/>
                  </a:cubicBezTo>
                  <a:cubicBezTo>
                    <a:pt x="10713" y="4559"/>
                    <a:pt x="10713" y="5033"/>
                    <a:pt x="10882" y="5476"/>
                  </a:cubicBezTo>
                  <a:cubicBezTo>
                    <a:pt x="11065" y="5997"/>
                    <a:pt x="11371" y="6471"/>
                    <a:pt x="11601" y="6960"/>
                  </a:cubicBezTo>
                  <a:cubicBezTo>
                    <a:pt x="12105" y="7985"/>
                    <a:pt x="12320" y="9132"/>
                    <a:pt x="12243" y="10279"/>
                  </a:cubicBezTo>
                  <a:cubicBezTo>
                    <a:pt x="12228" y="10371"/>
                    <a:pt x="12228" y="10463"/>
                    <a:pt x="12197" y="10555"/>
                  </a:cubicBezTo>
                  <a:cubicBezTo>
                    <a:pt x="11952" y="11452"/>
                    <a:pt x="11375" y="11717"/>
                    <a:pt x="10754" y="11717"/>
                  </a:cubicBezTo>
                  <a:cubicBezTo>
                    <a:pt x="10443" y="11717"/>
                    <a:pt x="10122" y="11651"/>
                    <a:pt x="9826" y="11564"/>
                  </a:cubicBezTo>
                  <a:cubicBezTo>
                    <a:pt x="9459" y="11442"/>
                    <a:pt x="9077" y="11350"/>
                    <a:pt x="8694" y="11274"/>
                  </a:cubicBezTo>
                  <a:cubicBezTo>
                    <a:pt x="8683" y="11272"/>
                    <a:pt x="8672" y="11271"/>
                    <a:pt x="8661" y="11271"/>
                  </a:cubicBezTo>
                  <a:cubicBezTo>
                    <a:pt x="8436" y="11271"/>
                    <a:pt x="8305" y="11557"/>
                    <a:pt x="8480" y="11717"/>
                  </a:cubicBezTo>
                  <a:cubicBezTo>
                    <a:pt x="8939" y="12130"/>
                    <a:pt x="9306" y="12635"/>
                    <a:pt x="9291" y="13354"/>
                  </a:cubicBezTo>
                  <a:cubicBezTo>
                    <a:pt x="9291" y="13415"/>
                    <a:pt x="9291" y="13476"/>
                    <a:pt x="9260" y="13537"/>
                  </a:cubicBezTo>
                  <a:cubicBezTo>
                    <a:pt x="8710" y="14929"/>
                    <a:pt x="7364" y="13813"/>
                    <a:pt x="6675" y="14715"/>
                  </a:cubicBezTo>
                  <a:cubicBezTo>
                    <a:pt x="6660" y="14730"/>
                    <a:pt x="6660" y="14746"/>
                    <a:pt x="6645" y="14761"/>
                  </a:cubicBezTo>
                  <a:cubicBezTo>
                    <a:pt x="6400" y="15281"/>
                    <a:pt x="6935" y="15633"/>
                    <a:pt x="7027" y="16107"/>
                  </a:cubicBezTo>
                  <a:cubicBezTo>
                    <a:pt x="7150" y="16627"/>
                    <a:pt x="6706" y="17101"/>
                    <a:pt x="6232" y="17331"/>
                  </a:cubicBezTo>
                  <a:cubicBezTo>
                    <a:pt x="5589" y="17637"/>
                    <a:pt x="4840" y="17682"/>
                    <a:pt x="4351" y="18294"/>
                  </a:cubicBezTo>
                  <a:cubicBezTo>
                    <a:pt x="4335" y="18325"/>
                    <a:pt x="4320" y="18355"/>
                    <a:pt x="4305" y="18401"/>
                  </a:cubicBezTo>
                  <a:cubicBezTo>
                    <a:pt x="4045" y="19518"/>
                    <a:pt x="5681" y="19135"/>
                    <a:pt x="5482" y="20191"/>
                  </a:cubicBezTo>
                  <a:cubicBezTo>
                    <a:pt x="5482" y="20237"/>
                    <a:pt x="5467" y="20267"/>
                    <a:pt x="5436" y="20298"/>
                  </a:cubicBezTo>
                  <a:cubicBezTo>
                    <a:pt x="5189" y="20647"/>
                    <a:pt x="4842" y="20739"/>
                    <a:pt x="4481" y="20739"/>
                  </a:cubicBezTo>
                  <a:cubicBezTo>
                    <a:pt x="4351" y="20739"/>
                    <a:pt x="4220" y="20727"/>
                    <a:pt x="4090" y="20711"/>
                  </a:cubicBezTo>
                  <a:cubicBezTo>
                    <a:pt x="2852" y="20558"/>
                    <a:pt x="1628" y="20283"/>
                    <a:pt x="435" y="19885"/>
                  </a:cubicBezTo>
                  <a:cubicBezTo>
                    <a:pt x="405" y="19875"/>
                    <a:pt x="376" y="19870"/>
                    <a:pt x="349" y="19870"/>
                  </a:cubicBezTo>
                  <a:cubicBezTo>
                    <a:pt x="125" y="19870"/>
                    <a:pt x="1" y="20179"/>
                    <a:pt x="205" y="20329"/>
                  </a:cubicBezTo>
                  <a:cubicBezTo>
                    <a:pt x="1597" y="21399"/>
                    <a:pt x="3310" y="21980"/>
                    <a:pt x="5069" y="21996"/>
                  </a:cubicBezTo>
                  <a:cubicBezTo>
                    <a:pt x="5268" y="22011"/>
                    <a:pt x="5375" y="22225"/>
                    <a:pt x="5268" y="22393"/>
                  </a:cubicBezTo>
                  <a:cubicBezTo>
                    <a:pt x="5161" y="22562"/>
                    <a:pt x="5069" y="22730"/>
                    <a:pt x="4993" y="22914"/>
                  </a:cubicBezTo>
                  <a:cubicBezTo>
                    <a:pt x="4918" y="23088"/>
                    <a:pt x="5067" y="23263"/>
                    <a:pt x="5241" y="23263"/>
                  </a:cubicBezTo>
                  <a:cubicBezTo>
                    <a:pt x="5280" y="23263"/>
                    <a:pt x="5321" y="23254"/>
                    <a:pt x="5360" y="23235"/>
                  </a:cubicBezTo>
                  <a:lnTo>
                    <a:pt x="5987" y="22914"/>
                  </a:lnTo>
                  <a:lnTo>
                    <a:pt x="6048" y="22914"/>
                  </a:lnTo>
                  <a:cubicBezTo>
                    <a:pt x="6247" y="21736"/>
                    <a:pt x="6477" y="20803"/>
                    <a:pt x="6767" y="20298"/>
                  </a:cubicBezTo>
                  <a:cubicBezTo>
                    <a:pt x="8098" y="17927"/>
                    <a:pt x="10453" y="13920"/>
                    <a:pt x="11371" y="13369"/>
                  </a:cubicBezTo>
                  <a:cubicBezTo>
                    <a:pt x="12289" y="12818"/>
                    <a:pt x="13467" y="10539"/>
                    <a:pt x="13008" y="8383"/>
                  </a:cubicBezTo>
                  <a:cubicBezTo>
                    <a:pt x="12549" y="6211"/>
                    <a:pt x="11448" y="4253"/>
                    <a:pt x="11279" y="3182"/>
                  </a:cubicBezTo>
                  <a:cubicBezTo>
                    <a:pt x="11172" y="2310"/>
                    <a:pt x="10851" y="796"/>
                    <a:pt x="9719" y="215"/>
                  </a:cubicBezTo>
                  <a:cubicBezTo>
                    <a:pt x="9444" y="77"/>
                    <a:pt x="9123" y="1"/>
                    <a:pt x="88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7"/>
            <p:cNvSpPr/>
            <p:nvPr/>
          </p:nvSpPr>
          <p:spPr>
            <a:xfrm>
              <a:off x="4830020" y="2542363"/>
              <a:ext cx="265753" cy="251632"/>
            </a:xfrm>
            <a:custGeom>
              <a:avLst/>
              <a:gdLst/>
              <a:ahLst/>
              <a:cxnLst/>
              <a:rect l="l" t="t" r="r" b="b"/>
              <a:pathLst>
                <a:path w="4498" h="4259" extrusionOk="0">
                  <a:moveTo>
                    <a:pt x="626" y="1"/>
                  </a:moveTo>
                  <a:cubicBezTo>
                    <a:pt x="575" y="1"/>
                    <a:pt x="524" y="3"/>
                    <a:pt x="475" y="7"/>
                  </a:cubicBezTo>
                  <a:cubicBezTo>
                    <a:pt x="62" y="573"/>
                    <a:pt x="0" y="1551"/>
                    <a:pt x="184" y="2179"/>
                  </a:cubicBezTo>
                  <a:cubicBezTo>
                    <a:pt x="368" y="2806"/>
                    <a:pt x="842" y="3387"/>
                    <a:pt x="811" y="4060"/>
                  </a:cubicBezTo>
                  <a:lnTo>
                    <a:pt x="811" y="4106"/>
                  </a:lnTo>
                  <a:cubicBezTo>
                    <a:pt x="1461" y="4106"/>
                    <a:pt x="2123" y="4028"/>
                    <a:pt x="2955" y="4028"/>
                  </a:cubicBezTo>
                  <a:cubicBezTo>
                    <a:pt x="3024" y="4028"/>
                    <a:pt x="3095" y="4028"/>
                    <a:pt x="3167" y="4029"/>
                  </a:cubicBezTo>
                  <a:lnTo>
                    <a:pt x="3243" y="4029"/>
                  </a:lnTo>
                  <a:cubicBezTo>
                    <a:pt x="3549" y="4045"/>
                    <a:pt x="3870" y="4121"/>
                    <a:pt x="4146" y="4259"/>
                  </a:cubicBezTo>
                  <a:cubicBezTo>
                    <a:pt x="4146" y="4259"/>
                    <a:pt x="4497" y="2653"/>
                    <a:pt x="4146" y="2102"/>
                  </a:cubicBezTo>
                  <a:cubicBezTo>
                    <a:pt x="3427" y="1047"/>
                    <a:pt x="2341" y="313"/>
                    <a:pt x="1102" y="53"/>
                  </a:cubicBezTo>
                  <a:cubicBezTo>
                    <a:pt x="941" y="18"/>
                    <a:pt x="781"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4175741" y="2597191"/>
              <a:ext cx="380491" cy="410446"/>
            </a:xfrm>
            <a:custGeom>
              <a:avLst/>
              <a:gdLst/>
              <a:ahLst/>
              <a:cxnLst/>
              <a:rect l="l" t="t" r="r" b="b"/>
              <a:pathLst>
                <a:path w="6440" h="6947" extrusionOk="0">
                  <a:moveTo>
                    <a:pt x="3261" y="0"/>
                  </a:moveTo>
                  <a:cubicBezTo>
                    <a:pt x="2407" y="0"/>
                    <a:pt x="1740" y="484"/>
                    <a:pt x="1316" y="899"/>
                  </a:cubicBezTo>
                  <a:cubicBezTo>
                    <a:pt x="826" y="1419"/>
                    <a:pt x="383" y="1969"/>
                    <a:pt x="0" y="2581"/>
                  </a:cubicBezTo>
                  <a:lnTo>
                    <a:pt x="16" y="2581"/>
                  </a:lnTo>
                  <a:cubicBezTo>
                    <a:pt x="117" y="2502"/>
                    <a:pt x="223" y="2467"/>
                    <a:pt x="328" y="2467"/>
                  </a:cubicBezTo>
                  <a:cubicBezTo>
                    <a:pt x="811" y="2467"/>
                    <a:pt x="1307" y="3181"/>
                    <a:pt x="1545" y="3545"/>
                  </a:cubicBezTo>
                  <a:cubicBezTo>
                    <a:pt x="1974" y="4187"/>
                    <a:pt x="2218" y="4937"/>
                    <a:pt x="2540" y="5625"/>
                  </a:cubicBezTo>
                  <a:cubicBezTo>
                    <a:pt x="2723" y="5992"/>
                    <a:pt x="2769" y="6375"/>
                    <a:pt x="2907" y="6742"/>
                  </a:cubicBezTo>
                  <a:cubicBezTo>
                    <a:pt x="2967" y="6892"/>
                    <a:pt x="3023" y="6946"/>
                    <a:pt x="3096" y="6946"/>
                  </a:cubicBezTo>
                  <a:cubicBezTo>
                    <a:pt x="3171" y="6946"/>
                    <a:pt x="3264" y="6888"/>
                    <a:pt x="3396" y="6818"/>
                  </a:cubicBezTo>
                  <a:cubicBezTo>
                    <a:pt x="3765" y="6619"/>
                    <a:pt x="4188" y="6526"/>
                    <a:pt x="4601" y="6526"/>
                  </a:cubicBezTo>
                  <a:cubicBezTo>
                    <a:pt x="4633" y="6526"/>
                    <a:pt x="4665" y="6526"/>
                    <a:pt x="4696" y="6528"/>
                  </a:cubicBezTo>
                  <a:cubicBezTo>
                    <a:pt x="4745" y="6526"/>
                    <a:pt x="4793" y="6525"/>
                    <a:pt x="4841" y="6525"/>
                  </a:cubicBezTo>
                  <a:cubicBezTo>
                    <a:pt x="5264" y="6525"/>
                    <a:pt x="5676" y="6584"/>
                    <a:pt x="6088" y="6681"/>
                  </a:cubicBezTo>
                  <a:cubicBezTo>
                    <a:pt x="6186" y="6705"/>
                    <a:pt x="6258" y="6721"/>
                    <a:pt x="6316" y="6721"/>
                  </a:cubicBezTo>
                  <a:cubicBezTo>
                    <a:pt x="6365" y="6721"/>
                    <a:pt x="6404" y="6709"/>
                    <a:pt x="6440" y="6681"/>
                  </a:cubicBezTo>
                  <a:cubicBezTo>
                    <a:pt x="6210" y="5319"/>
                    <a:pt x="5492" y="4417"/>
                    <a:pt x="5599" y="3147"/>
                  </a:cubicBezTo>
                  <a:cubicBezTo>
                    <a:pt x="5752" y="1404"/>
                    <a:pt x="5063" y="700"/>
                    <a:pt x="5063" y="700"/>
                  </a:cubicBezTo>
                  <a:cubicBezTo>
                    <a:pt x="4399" y="189"/>
                    <a:pt x="3794" y="0"/>
                    <a:pt x="3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a:off x="4474875" y="2548330"/>
              <a:ext cx="346164" cy="443591"/>
            </a:xfrm>
            <a:custGeom>
              <a:avLst/>
              <a:gdLst/>
              <a:ahLst/>
              <a:cxnLst/>
              <a:rect l="l" t="t" r="r" b="b"/>
              <a:pathLst>
                <a:path w="5859" h="7508" extrusionOk="0">
                  <a:moveTo>
                    <a:pt x="2937" y="0"/>
                  </a:moveTo>
                  <a:cubicBezTo>
                    <a:pt x="1897" y="0"/>
                    <a:pt x="733" y="492"/>
                    <a:pt x="0" y="1542"/>
                  </a:cubicBezTo>
                  <a:cubicBezTo>
                    <a:pt x="0" y="1542"/>
                    <a:pt x="689" y="2246"/>
                    <a:pt x="536" y="3990"/>
                  </a:cubicBezTo>
                  <a:cubicBezTo>
                    <a:pt x="413" y="5244"/>
                    <a:pt x="1132" y="6146"/>
                    <a:pt x="1377" y="7508"/>
                  </a:cubicBezTo>
                  <a:cubicBezTo>
                    <a:pt x="1438" y="7446"/>
                    <a:pt x="1499" y="7370"/>
                    <a:pt x="1545" y="7293"/>
                  </a:cubicBezTo>
                  <a:cubicBezTo>
                    <a:pt x="1683" y="7049"/>
                    <a:pt x="1805" y="6804"/>
                    <a:pt x="2111" y="6773"/>
                  </a:cubicBezTo>
                  <a:cubicBezTo>
                    <a:pt x="2386" y="6773"/>
                    <a:pt x="2662" y="6835"/>
                    <a:pt x="2922" y="6942"/>
                  </a:cubicBezTo>
                  <a:cubicBezTo>
                    <a:pt x="2784" y="6758"/>
                    <a:pt x="2662" y="6544"/>
                    <a:pt x="2539" y="6330"/>
                  </a:cubicBezTo>
                  <a:cubicBezTo>
                    <a:pt x="1744" y="4754"/>
                    <a:pt x="2218" y="3607"/>
                    <a:pt x="3243" y="3393"/>
                  </a:cubicBezTo>
                  <a:cubicBezTo>
                    <a:pt x="3379" y="3370"/>
                    <a:pt x="3516" y="3358"/>
                    <a:pt x="3654" y="3358"/>
                  </a:cubicBezTo>
                  <a:cubicBezTo>
                    <a:pt x="3964" y="3358"/>
                    <a:pt x="4272" y="3419"/>
                    <a:pt x="4558" y="3546"/>
                  </a:cubicBezTo>
                  <a:cubicBezTo>
                    <a:pt x="4971" y="3730"/>
                    <a:pt x="5415" y="3852"/>
                    <a:pt x="5858" y="3928"/>
                  </a:cubicBezTo>
                  <a:cubicBezTo>
                    <a:pt x="5858" y="3928"/>
                    <a:pt x="5675" y="2215"/>
                    <a:pt x="5033" y="1114"/>
                  </a:cubicBezTo>
                  <a:cubicBezTo>
                    <a:pt x="4880" y="854"/>
                    <a:pt x="4681" y="609"/>
                    <a:pt x="4436" y="426"/>
                  </a:cubicBezTo>
                  <a:cubicBezTo>
                    <a:pt x="4032" y="146"/>
                    <a:pt x="3503" y="0"/>
                    <a:pt x="2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7"/>
            <p:cNvSpPr/>
            <p:nvPr/>
          </p:nvSpPr>
          <p:spPr>
            <a:xfrm>
              <a:off x="4538094" y="3081608"/>
              <a:ext cx="275738" cy="203126"/>
            </a:xfrm>
            <a:custGeom>
              <a:avLst/>
              <a:gdLst/>
              <a:ahLst/>
              <a:cxnLst/>
              <a:rect l="l" t="t" r="r" b="b"/>
              <a:pathLst>
                <a:path w="4667" h="3438" extrusionOk="0">
                  <a:moveTo>
                    <a:pt x="4448" y="1"/>
                  </a:moveTo>
                  <a:cubicBezTo>
                    <a:pt x="4047" y="1"/>
                    <a:pt x="3652" y="105"/>
                    <a:pt x="3290" y="286"/>
                  </a:cubicBezTo>
                  <a:cubicBezTo>
                    <a:pt x="2802" y="548"/>
                    <a:pt x="2195" y="883"/>
                    <a:pt x="1610" y="883"/>
                  </a:cubicBezTo>
                  <a:cubicBezTo>
                    <a:pt x="1443" y="883"/>
                    <a:pt x="1278" y="856"/>
                    <a:pt x="1118" y="791"/>
                  </a:cubicBezTo>
                  <a:cubicBezTo>
                    <a:pt x="919" y="715"/>
                    <a:pt x="735" y="608"/>
                    <a:pt x="567" y="485"/>
                  </a:cubicBezTo>
                  <a:cubicBezTo>
                    <a:pt x="460" y="393"/>
                    <a:pt x="414" y="286"/>
                    <a:pt x="307" y="256"/>
                  </a:cubicBezTo>
                  <a:cubicBezTo>
                    <a:pt x="200" y="883"/>
                    <a:pt x="93" y="1418"/>
                    <a:pt x="1" y="1862"/>
                  </a:cubicBezTo>
                  <a:cubicBezTo>
                    <a:pt x="16" y="1908"/>
                    <a:pt x="215" y="2810"/>
                    <a:pt x="1500" y="3437"/>
                  </a:cubicBezTo>
                  <a:cubicBezTo>
                    <a:pt x="2295" y="2917"/>
                    <a:pt x="3167" y="2550"/>
                    <a:pt x="4085" y="2351"/>
                  </a:cubicBezTo>
                  <a:lnTo>
                    <a:pt x="4070" y="2244"/>
                  </a:lnTo>
                  <a:cubicBezTo>
                    <a:pt x="4039" y="2244"/>
                    <a:pt x="4054" y="2076"/>
                    <a:pt x="4054" y="1984"/>
                  </a:cubicBezTo>
                  <a:cubicBezTo>
                    <a:pt x="4054" y="1755"/>
                    <a:pt x="4085" y="1525"/>
                    <a:pt x="4146" y="1311"/>
                  </a:cubicBezTo>
                  <a:cubicBezTo>
                    <a:pt x="4253" y="852"/>
                    <a:pt x="4421" y="409"/>
                    <a:pt x="4666" y="11"/>
                  </a:cubicBezTo>
                  <a:cubicBezTo>
                    <a:pt x="4593" y="4"/>
                    <a:pt x="4521" y="1"/>
                    <a:pt x="444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7"/>
            <p:cNvSpPr/>
            <p:nvPr/>
          </p:nvSpPr>
          <p:spPr>
            <a:xfrm>
              <a:off x="4295028" y="3095611"/>
              <a:ext cx="261204" cy="225931"/>
            </a:xfrm>
            <a:custGeom>
              <a:avLst/>
              <a:gdLst/>
              <a:ahLst/>
              <a:cxnLst/>
              <a:rect l="l" t="t" r="r" b="b"/>
              <a:pathLst>
                <a:path w="4421" h="3824" extrusionOk="0">
                  <a:moveTo>
                    <a:pt x="4338" y="1"/>
                  </a:moveTo>
                  <a:cubicBezTo>
                    <a:pt x="4042" y="1"/>
                    <a:pt x="3557" y="500"/>
                    <a:pt x="3381" y="661"/>
                  </a:cubicBezTo>
                  <a:cubicBezTo>
                    <a:pt x="2987" y="1012"/>
                    <a:pt x="2439" y="1389"/>
                    <a:pt x="1902" y="1389"/>
                  </a:cubicBezTo>
                  <a:cubicBezTo>
                    <a:pt x="1855" y="1389"/>
                    <a:pt x="1807" y="1386"/>
                    <a:pt x="1759" y="1380"/>
                  </a:cubicBezTo>
                  <a:cubicBezTo>
                    <a:pt x="1209" y="1304"/>
                    <a:pt x="1301" y="830"/>
                    <a:pt x="949" y="569"/>
                  </a:cubicBezTo>
                  <a:cubicBezTo>
                    <a:pt x="904" y="547"/>
                    <a:pt x="851" y="533"/>
                    <a:pt x="802" y="533"/>
                  </a:cubicBezTo>
                  <a:cubicBezTo>
                    <a:pt x="784" y="533"/>
                    <a:pt x="766" y="535"/>
                    <a:pt x="750" y="539"/>
                  </a:cubicBezTo>
                  <a:cubicBezTo>
                    <a:pt x="704" y="967"/>
                    <a:pt x="566" y="1365"/>
                    <a:pt x="337" y="1717"/>
                  </a:cubicBezTo>
                  <a:cubicBezTo>
                    <a:pt x="184" y="1931"/>
                    <a:pt x="62" y="2176"/>
                    <a:pt x="0" y="2436"/>
                  </a:cubicBezTo>
                  <a:cubicBezTo>
                    <a:pt x="215" y="3475"/>
                    <a:pt x="1202" y="3824"/>
                    <a:pt x="2043" y="3824"/>
                  </a:cubicBezTo>
                  <a:cubicBezTo>
                    <a:pt x="2402" y="3824"/>
                    <a:pt x="2734" y="3760"/>
                    <a:pt x="2968" y="3659"/>
                  </a:cubicBezTo>
                  <a:cubicBezTo>
                    <a:pt x="3549" y="3430"/>
                    <a:pt x="3840" y="2894"/>
                    <a:pt x="4115" y="1625"/>
                  </a:cubicBezTo>
                  <a:cubicBezTo>
                    <a:pt x="4207" y="1181"/>
                    <a:pt x="4314" y="646"/>
                    <a:pt x="4421" y="19"/>
                  </a:cubicBezTo>
                  <a:lnTo>
                    <a:pt x="4375" y="4"/>
                  </a:lnTo>
                  <a:cubicBezTo>
                    <a:pt x="4363" y="2"/>
                    <a:pt x="4351" y="1"/>
                    <a:pt x="433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p:nvPr/>
          </p:nvSpPr>
          <p:spPr>
            <a:xfrm>
              <a:off x="3826031" y="2747851"/>
              <a:ext cx="1401673" cy="3803909"/>
            </a:xfrm>
            <a:custGeom>
              <a:avLst/>
              <a:gdLst/>
              <a:ahLst/>
              <a:cxnLst/>
              <a:rect l="l" t="t" r="r" b="b"/>
              <a:pathLst>
                <a:path w="23724" h="64383" extrusionOk="0">
                  <a:moveTo>
                    <a:pt x="14210" y="1"/>
                  </a:moveTo>
                  <a:cubicBezTo>
                    <a:pt x="13185" y="215"/>
                    <a:pt x="12726" y="1362"/>
                    <a:pt x="13521" y="2937"/>
                  </a:cubicBezTo>
                  <a:cubicBezTo>
                    <a:pt x="13628" y="3167"/>
                    <a:pt x="13751" y="3366"/>
                    <a:pt x="13888" y="3565"/>
                  </a:cubicBezTo>
                  <a:cubicBezTo>
                    <a:pt x="14561" y="4528"/>
                    <a:pt x="15617" y="5171"/>
                    <a:pt x="16795" y="5324"/>
                  </a:cubicBezTo>
                  <a:cubicBezTo>
                    <a:pt x="16970" y="5343"/>
                    <a:pt x="17146" y="5352"/>
                    <a:pt x="17321" y="5352"/>
                  </a:cubicBezTo>
                  <a:cubicBezTo>
                    <a:pt x="18136" y="5352"/>
                    <a:pt x="18937" y="5148"/>
                    <a:pt x="19655" y="4758"/>
                  </a:cubicBezTo>
                  <a:cubicBezTo>
                    <a:pt x="20023" y="4521"/>
                    <a:pt x="20571" y="4160"/>
                    <a:pt x="20777" y="4160"/>
                  </a:cubicBezTo>
                  <a:cubicBezTo>
                    <a:pt x="20811" y="4160"/>
                    <a:pt x="20835" y="4170"/>
                    <a:pt x="20848" y="4192"/>
                  </a:cubicBezTo>
                  <a:cubicBezTo>
                    <a:pt x="20894" y="4253"/>
                    <a:pt x="20771" y="4360"/>
                    <a:pt x="20741" y="4406"/>
                  </a:cubicBezTo>
                  <a:cubicBezTo>
                    <a:pt x="20588" y="4589"/>
                    <a:pt x="20420" y="4742"/>
                    <a:pt x="20236" y="4880"/>
                  </a:cubicBezTo>
                  <a:cubicBezTo>
                    <a:pt x="19808" y="5171"/>
                    <a:pt x="19364" y="5400"/>
                    <a:pt x="18890" y="5599"/>
                  </a:cubicBezTo>
                  <a:cubicBezTo>
                    <a:pt x="18944" y="5607"/>
                    <a:pt x="18993" y="5610"/>
                    <a:pt x="19043" y="5610"/>
                  </a:cubicBezTo>
                  <a:cubicBezTo>
                    <a:pt x="19093" y="5610"/>
                    <a:pt x="19142" y="5607"/>
                    <a:pt x="19196" y="5599"/>
                  </a:cubicBezTo>
                  <a:cubicBezTo>
                    <a:pt x="19487" y="5553"/>
                    <a:pt x="19793" y="5492"/>
                    <a:pt x="20083" y="5400"/>
                  </a:cubicBezTo>
                  <a:cubicBezTo>
                    <a:pt x="20420" y="5339"/>
                    <a:pt x="20756" y="5247"/>
                    <a:pt x="21077" y="5125"/>
                  </a:cubicBezTo>
                  <a:cubicBezTo>
                    <a:pt x="21153" y="5087"/>
                    <a:pt x="21353" y="4987"/>
                    <a:pt x="21481" y="4987"/>
                  </a:cubicBezTo>
                  <a:cubicBezTo>
                    <a:pt x="21508" y="4987"/>
                    <a:pt x="21533" y="4992"/>
                    <a:pt x="21552" y="5002"/>
                  </a:cubicBezTo>
                  <a:cubicBezTo>
                    <a:pt x="21490" y="5186"/>
                    <a:pt x="21368" y="5339"/>
                    <a:pt x="21230" y="5461"/>
                  </a:cubicBezTo>
                  <a:cubicBezTo>
                    <a:pt x="20924" y="5767"/>
                    <a:pt x="20557" y="6012"/>
                    <a:pt x="20160" y="6165"/>
                  </a:cubicBezTo>
                  <a:cubicBezTo>
                    <a:pt x="19747" y="6333"/>
                    <a:pt x="19303" y="6455"/>
                    <a:pt x="18844" y="6517"/>
                  </a:cubicBezTo>
                  <a:cubicBezTo>
                    <a:pt x="18737" y="6547"/>
                    <a:pt x="18416" y="6547"/>
                    <a:pt x="18355" y="6654"/>
                  </a:cubicBezTo>
                  <a:cubicBezTo>
                    <a:pt x="18783" y="6945"/>
                    <a:pt x="19364" y="7083"/>
                    <a:pt x="19854" y="7190"/>
                  </a:cubicBezTo>
                  <a:cubicBezTo>
                    <a:pt x="20221" y="7251"/>
                    <a:pt x="20603" y="7281"/>
                    <a:pt x="20970" y="7297"/>
                  </a:cubicBezTo>
                  <a:cubicBezTo>
                    <a:pt x="20993" y="7297"/>
                    <a:pt x="21020" y="7296"/>
                    <a:pt x="21050" y="7296"/>
                  </a:cubicBezTo>
                  <a:cubicBezTo>
                    <a:pt x="21186" y="7296"/>
                    <a:pt x="21379" y="7306"/>
                    <a:pt x="21429" y="7419"/>
                  </a:cubicBezTo>
                  <a:cubicBezTo>
                    <a:pt x="21292" y="7496"/>
                    <a:pt x="21154" y="7557"/>
                    <a:pt x="21001" y="7572"/>
                  </a:cubicBezTo>
                  <a:cubicBezTo>
                    <a:pt x="20763" y="7629"/>
                    <a:pt x="20524" y="7660"/>
                    <a:pt x="20280" y="7660"/>
                  </a:cubicBezTo>
                  <a:cubicBezTo>
                    <a:pt x="20195" y="7660"/>
                    <a:pt x="20109" y="7656"/>
                    <a:pt x="20022" y="7649"/>
                  </a:cubicBezTo>
                  <a:cubicBezTo>
                    <a:pt x="19533" y="7618"/>
                    <a:pt x="19058" y="7511"/>
                    <a:pt x="18599" y="7343"/>
                  </a:cubicBezTo>
                  <a:cubicBezTo>
                    <a:pt x="18537" y="7320"/>
                    <a:pt x="18489" y="7308"/>
                    <a:pt x="18454" y="7308"/>
                  </a:cubicBezTo>
                  <a:cubicBezTo>
                    <a:pt x="18369" y="7308"/>
                    <a:pt x="18362" y="7379"/>
                    <a:pt x="18416" y="7541"/>
                  </a:cubicBezTo>
                  <a:lnTo>
                    <a:pt x="18447" y="7603"/>
                  </a:lnTo>
                  <a:cubicBezTo>
                    <a:pt x="18645" y="7939"/>
                    <a:pt x="18951" y="8184"/>
                    <a:pt x="19303" y="8322"/>
                  </a:cubicBezTo>
                  <a:cubicBezTo>
                    <a:pt x="19747" y="8490"/>
                    <a:pt x="20221" y="8582"/>
                    <a:pt x="20619" y="8811"/>
                  </a:cubicBezTo>
                  <a:cubicBezTo>
                    <a:pt x="20787" y="8903"/>
                    <a:pt x="21093" y="9056"/>
                    <a:pt x="20863" y="9224"/>
                  </a:cubicBezTo>
                  <a:cubicBezTo>
                    <a:pt x="20619" y="9392"/>
                    <a:pt x="20343" y="9331"/>
                    <a:pt x="20083" y="9377"/>
                  </a:cubicBezTo>
                  <a:cubicBezTo>
                    <a:pt x="19838" y="9423"/>
                    <a:pt x="20053" y="9698"/>
                    <a:pt x="20144" y="9836"/>
                  </a:cubicBezTo>
                  <a:cubicBezTo>
                    <a:pt x="20374" y="10142"/>
                    <a:pt x="20695" y="10478"/>
                    <a:pt x="20802" y="10861"/>
                  </a:cubicBezTo>
                  <a:cubicBezTo>
                    <a:pt x="20839" y="10997"/>
                    <a:pt x="20836" y="11204"/>
                    <a:pt x="20703" y="11204"/>
                  </a:cubicBezTo>
                  <a:cubicBezTo>
                    <a:pt x="20672" y="11204"/>
                    <a:pt x="20634" y="11193"/>
                    <a:pt x="20588" y="11167"/>
                  </a:cubicBezTo>
                  <a:cubicBezTo>
                    <a:pt x="20435" y="11044"/>
                    <a:pt x="20313" y="10891"/>
                    <a:pt x="20221" y="10723"/>
                  </a:cubicBezTo>
                  <a:cubicBezTo>
                    <a:pt x="20083" y="10494"/>
                    <a:pt x="19930" y="10279"/>
                    <a:pt x="19793" y="10065"/>
                  </a:cubicBezTo>
                  <a:cubicBezTo>
                    <a:pt x="19533" y="9637"/>
                    <a:pt x="19288" y="9178"/>
                    <a:pt x="18936" y="8811"/>
                  </a:cubicBezTo>
                  <a:cubicBezTo>
                    <a:pt x="18857" y="8732"/>
                    <a:pt x="18597" y="8517"/>
                    <a:pt x="18428" y="8517"/>
                  </a:cubicBezTo>
                  <a:cubicBezTo>
                    <a:pt x="18401" y="8517"/>
                    <a:pt x="18376" y="8523"/>
                    <a:pt x="18355" y="8536"/>
                  </a:cubicBezTo>
                  <a:cubicBezTo>
                    <a:pt x="18263" y="8566"/>
                    <a:pt x="18248" y="8796"/>
                    <a:pt x="18248" y="8857"/>
                  </a:cubicBezTo>
                  <a:cubicBezTo>
                    <a:pt x="18217" y="9102"/>
                    <a:pt x="18232" y="9346"/>
                    <a:pt x="18278" y="9576"/>
                  </a:cubicBezTo>
                  <a:cubicBezTo>
                    <a:pt x="18401" y="10050"/>
                    <a:pt x="18584" y="10494"/>
                    <a:pt x="18860" y="10891"/>
                  </a:cubicBezTo>
                  <a:cubicBezTo>
                    <a:pt x="18905" y="10983"/>
                    <a:pt x="19058" y="11243"/>
                    <a:pt x="18875" y="11274"/>
                  </a:cubicBezTo>
                  <a:cubicBezTo>
                    <a:pt x="18870" y="11274"/>
                    <a:pt x="18865" y="11274"/>
                    <a:pt x="18860" y="11274"/>
                  </a:cubicBezTo>
                  <a:cubicBezTo>
                    <a:pt x="18738" y="11274"/>
                    <a:pt x="18566" y="11102"/>
                    <a:pt x="18492" y="11029"/>
                  </a:cubicBezTo>
                  <a:cubicBezTo>
                    <a:pt x="18294" y="10830"/>
                    <a:pt x="18141" y="10585"/>
                    <a:pt x="18034" y="10325"/>
                  </a:cubicBezTo>
                  <a:cubicBezTo>
                    <a:pt x="17819" y="9759"/>
                    <a:pt x="17728" y="9148"/>
                    <a:pt x="17774" y="8536"/>
                  </a:cubicBezTo>
                  <a:cubicBezTo>
                    <a:pt x="17774" y="8337"/>
                    <a:pt x="17865" y="8000"/>
                    <a:pt x="17666" y="7878"/>
                  </a:cubicBezTo>
                  <a:cubicBezTo>
                    <a:pt x="17578" y="7840"/>
                    <a:pt x="17490" y="7813"/>
                    <a:pt x="17394" y="7813"/>
                  </a:cubicBezTo>
                  <a:cubicBezTo>
                    <a:pt x="17373" y="7813"/>
                    <a:pt x="17352" y="7814"/>
                    <a:pt x="17330" y="7817"/>
                  </a:cubicBezTo>
                  <a:lnTo>
                    <a:pt x="17330" y="7801"/>
                  </a:lnTo>
                  <a:cubicBezTo>
                    <a:pt x="16932" y="7847"/>
                    <a:pt x="16535" y="7909"/>
                    <a:pt x="16137" y="8000"/>
                  </a:cubicBezTo>
                  <a:cubicBezTo>
                    <a:pt x="15219" y="8199"/>
                    <a:pt x="14347" y="8566"/>
                    <a:pt x="13567" y="9086"/>
                  </a:cubicBezTo>
                  <a:cubicBezTo>
                    <a:pt x="10080" y="11411"/>
                    <a:pt x="9866" y="16015"/>
                    <a:pt x="9850" y="16551"/>
                  </a:cubicBezTo>
                  <a:cubicBezTo>
                    <a:pt x="9841" y="16554"/>
                    <a:pt x="9831" y="16556"/>
                    <a:pt x="9820" y="16556"/>
                  </a:cubicBezTo>
                  <a:cubicBezTo>
                    <a:pt x="9779" y="16556"/>
                    <a:pt x="9728" y="16528"/>
                    <a:pt x="9667" y="16444"/>
                  </a:cubicBezTo>
                  <a:cubicBezTo>
                    <a:pt x="9407" y="16107"/>
                    <a:pt x="9529" y="15342"/>
                    <a:pt x="9560" y="14960"/>
                  </a:cubicBezTo>
                  <a:cubicBezTo>
                    <a:pt x="9621" y="14103"/>
                    <a:pt x="10202" y="12497"/>
                    <a:pt x="9315" y="11885"/>
                  </a:cubicBezTo>
                  <a:cubicBezTo>
                    <a:pt x="8902" y="11595"/>
                    <a:pt x="8214" y="11580"/>
                    <a:pt x="7709" y="11549"/>
                  </a:cubicBezTo>
                  <a:cubicBezTo>
                    <a:pt x="7036" y="11518"/>
                    <a:pt x="6394" y="11503"/>
                    <a:pt x="5751" y="11197"/>
                  </a:cubicBezTo>
                  <a:cubicBezTo>
                    <a:pt x="5093" y="10876"/>
                    <a:pt x="4788" y="10218"/>
                    <a:pt x="4558" y="9576"/>
                  </a:cubicBezTo>
                  <a:cubicBezTo>
                    <a:pt x="4466" y="9331"/>
                    <a:pt x="4405" y="9071"/>
                    <a:pt x="4390" y="8826"/>
                  </a:cubicBezTo>
                  <a:cubicBezTo>
                    <a:pt x="4405" y="8719"/>
                    <a:pt x="4420" y="8612"/>
                    <a:pt x="4420" y="8505"/>
                  </a:cubicBezTo>
                  <a:cubicBezTo>
                    <a:pt x="4370" y="8354"/>
                    <a:pt x="4195" y="8323"/>
                    <a:pt x="4005" y="8323"/>
                  </a:cubicBezTo>
                  <a:cubicBezTo>
                    <a:pt x="3870" y="8323"/>
                    <a:pt x="3728" y="8338"/>
                    <a:pt x="3616" y="8338"/>
                  </a:cubicBezTo>
                  <a:cubicBezTo>
                    <a:pt x="3598" y="8338"/>
                    <a:pt x="3580" y="8338"/>
                    <a:pt x="3564" y="8337"/>
                  </a:cubicBezTo>
                  <a:cubicBezTo>
                    <a:pt x="3059" y="8306"/>
                    <a:pt x="2340" y="8276"/>
                    <a:pt x="1912" y="8031"/>
                  </a:cubicBezTo>
                  <a:cubicBezTo>
                    <a:pt x="2509" y="7618"/>
                    <a:pt x="3227" y="7511"/>
                    <a:pt x="3916" y="7266"/>
                  </a:cubicBezTo>
                  <a:cubicBezTo>
                    <a:pt x="3564" y="7159"/>
                    <a:pt x="3151" y="7113"/>
                    <a:pt x="2769" y="6960"/>
                  </a:cubicBezTo>
                  <a:cubicBezTo>
                    <a:pt x="2447" y="6853"/>
                    <a:pt x="1499" y="6517"/>
                    <a:pt x="1499" y="6088"/>
                  </a:cubicBezTo>
                  <a:cubicBezTo>
                    <a:pt x="1489" y="5788"/>
                    <a:pt x="2251" y="5733"/>
                    <a:pt x="2905" y="5733"/>
                  </a:cubicBezTo>
                  <a:cubicBezTo>
                    <a:pt x="3285" y="5733"/>
                    <a:pt x="3628" y="5752"/>
                    <a:pt x="3763" y="5752"/>
                  </a:cubicBezTo>
                  <a:cubicBezTo>
                    <a:pt x="3442" y="5293"/>
                    <a:pt x="2922" y="4972"/>
                    <a:pt x="2723" y="4391"/>
                  </a:cubicBezTo>
                  <a:cubicBezTo>
                    <a:pt x="2644" y="4208"/>
                    <a:pt x="2521" y="3512"/>
                    <a:pt x="2792" y="3512"/>
                  </a:cubicBezTo>
                  <a:cubicBezTo>
                    <a:pt x="2838" y="3512"/>
                    <a:pt x="2896" y="3533"/>
                    <a:pt x="2967" y="3580"/>
                  </a:cubicBezTo>
                  <a:cubicBezTo>
                    <a:pt x="3227" y="3763"/>
                    <a:pt x="3304" y="4238"/>
                    <a:pt x="3411" y="4513"/>
                  </a:cubicBezTo>
                  <a:cubicBezTo>
                    <a:pt x="3549" y="4880"/>
                    <a:pt x="3747" y="5232"/>
                    <a:pt x="3977" y="5553"/>
                  </a:cubicBezTo>
                  <a:cubicBezTo>
                    <a:pt x="4107" y="5740"/>
                    <a:pt x="4480" y="6294"/>
                    <a:pt x="4779" y="6294"/>
                  </a:cubicBezTo>
                  <a:cubicBezTo>
                    <a:pt x="4797" y="6294"/>
                    <a:pt x="4816" y="6292"/>
                    <a:pt x="4833" y="6287"/>
                  </a:cubicBezTo>
                  <a:lnTo>
                    <a:pt x="4833" y="6287"/>
                  </a:lnTo>
                  <a:cubicBezTo>
                    <a:pt x="4390" y="6670"/>
                    <a:pt x="4665" y="7450"/>
                    <a:pt x="4665" y="7450"/>
                  </a:cubicBezTo>
                  <a:cubicBezTo>
                    <a:pt x="4838" y="9057"/>
                    <a:pt x="5795" y="10076"/>
                    <a:pt x="6765" y="10076"/>
                  </a:cubicBezTo>
                  <a:cubicBezTo>
                    <a:pt x="6912" y="10076"/>
                    <a:pt x="7059" y="10052"/>
                    <a:pt x="7204" y="10004"/>
                  </a:cubicBezTo>
                  <a:cubicBezTo>
                    <a:pt x="8061" y="9713"/>
                    <a:pt x="7740" y="9117"/>
                    <a:pt x="7938" y="8322"/>
                  </a:cubicBezTo>
                  <a:cubicBezTo>
                    <a:pt x="8015" y="8062"/>
                    <a:pt x="8122" y="7832"/>
                    <a:pt x="8275" y="7618"/>
                  </a:cubicBezTo>
                  <a:cubicBezTo>
                    <a:pt x="8504" y="7251"/>
                    <a:pt x="8657" y="6853"/>
                    <a:pt x="8688" y="6425"/>
                  </a:cubicBezTo>
                  <a:lnTo>
                    <a:pt x="8688" y="6425"/>
                  </a:lnTo>
                  <a:cubicBezTo>
                    <a:pt x="8459" y="6455"/>
                    <a:pt x="8168" y="6716"/>
                    <a:pt x="7984" y="6838"/>
                  </a:cubicBezTo>
                  <a:cubicBezTo>
                    <a:pt x="7660" y="7033"/>
                    <a:pt x="7091" y="7449"/>
                    <a:pt x="6623" y="7449"/>
                  </a:cubicBezTo>
                  <a:cubicBezTo>
                    <a:pt x="6429" y="7449"/>
                    <a:pt x="6253" y="7378"/>
                    <a:pt x="6118" y="7190"/>
                  </a:cubicBezTo>
                  <a:cubicBezTo>
                    <a:pt x="5705" y="6624"/>
                    <a:pt x="6348" y="6042"/>
                    <a:pt x="6807" y="5767"/>
                  </a:cubicBezTo>
                  <a:cubicBezTo>
                    <a:pt x="7403" y="5415"/>
                    <a:pt x="7969" y="5018"/>
                    <a:pt x="8474" y="4559"/>
                  </a:cubicBezTo>
                  <a:cubicBezTo>
                    <a:pt x="8382" y="4222"/>
                    <a:pt x="8229" y="3916"/>
                    <a:pt x="8046" y="3641"/>
                  </a:cubicBezTo>
                  <a:cubicBezTo>
                    <a:pt x="7449" y="2815"/>
                    <a:pt x="7434" y="444"/>
                    <a:pt x="5751" y="307"/>
                  </a:cubicBezTo>
                  <a:cubicBezTo>
                    <a:pt x="5624" y="296"/>
                    <a:pt x="5509" y="291"/>
                    <a:pt x="5404" y="291"/>
                  </a:cubicBezTo>
                  <a:cubicBezTo>
                    <a:pt x="4128" y="291"/>
                    <a:pt x="4409" y="1048"/>
                    <a:pt x="2769" y="2066"/>
                  </a:cubicBezTo>
                  <a:cubicBezTo>
                    <a:pt x="994" y="3182"/>
                    <a:pt x="627" y="5507"/>
                    <a:pt x="627" y="5507"/>
                  </a:cubicBezTo>
                  <a:cubicBezTo>
                    <a:pt x="627" y="5507"/>
                    <a:pt x="0" y="5935"/>
                    <a:pt x="291" y="8872"/>
                  </a:cubicBezTo>
                  <a:cubicBezTo>
                    <a:pt x="367" y="9744"/>
                    <a:pt x="382" y="10631"/>
                    <a:pt x="337" y="11503"/>
                  </a:cubicBezTo>
                  <a:lnTo>
                    <a:pt x="520" y="11503"/>
                  </a:lnTo>
                  <a:cubicBezTo>
                    <a:pt x="535" y="12375"/>
                    <a:pt x="658" y="13247"/>
                    <a:pt x="903" y="14088"/>
                  </a:cubicBezTo>
                  <a:cubicBezTo>
                    <a:pt x="1545" y="16183"/>
                    <a:pt x="3136" y="17820"/>
                    <a:pt x="4344" y="19579"/>
                  </a:cubicBezTo>
                  <a:cubicBezTo>
                    <a:pt x="5430" y="21185"/>
                    <a:pt x="5889" y="22791"/>
                    <a:pt x="5950" y="24734"/>
                  </a:cubicBezTo>
                  <a:cubicBezTo>
                    <a:pt x="6011" y="27869"/>
                    <a:pt x="5782" y="31020"/>
                    <a:pt x="5262" y="34110"/>
                  </a:cubicBezTo>
                  <a:cubicBezTo>
                    <a:pt x="4130" y="41085"/>
                    <a:pt x="3227" y="48182"/>
                    <a:pt x="3029" y="55264"/>
                  </a:cubicBezTo>
                  <a:cubicBezTo>
                    <a:pt x="3014" y="56099"/>
                    <a:pt x="3000" y="63504"/>
                    <a:pt x="4532" y="63504"/>
                  </a:cubicBezTo>
                  <a:cubicBezTo>
                    <a:pt x="4627" y="63504"/>
                    <a:pt x="4727" y="63476"/>
                    <a:pt x="4833" y="63416"/>
                  </a:cubicBezTo>
                  <a:cubicBezTo>
                    <a:pt x="6562" y="62453"/>
                    <a:pt x="5797" y="58812"/>
                    <a:pt x="6715" y="57283"/>
                  </a:cubicBezTo>
                  <a:cubicBezTo>
                    <a:pt x="7291" y="57628"/>
                    <a:pt x="6978" y="58669"/>
                    <a:pt x="7415" y="58669"/>
                  </a:cubicBezTo>
                  <a:cubicBezTo>
                    <a:pt x="7501" y="58669"/>
                    <a:pt x="7615" y="58630"/>
                    <a:pt x="7770" y="58537"/>
                  </a:cubicBezTo>
                  <a:cubicBezTo>
                    <a:pt x="8397" y="58155"/>
                    <a:pt x="8520" y="57145"/>
                    <a:pt x="8642" y="56503"/>
                  </a:cubicBezTo>
                  <a:cubicBezTo>
                    <a:pt x="8948" y="54728"/>
                    <a:pt x="8933" y="52893"/>
                    <a:pt x="8994" y="51088"/>
                  </a:cubicBezTo>
                  <a:cubicBezTo>
                    <a:pt x="9193" y="45872"/>
                    <a:pt x="8887" y="40626"/>
                    <a:pt x="9284" y="35410"/>
                  </a:cubicBezTo>
                  <a:cubicBezTo>
                    <a:pt x="9453" y="33177"/>
                    <a:pt x="9728" y="30974"/>
                    <a:pt x="10049" y="28756"/>
                  </a:cubicBezTo>
                  <a:cubicBezTo>
                    <a:pt x="10141" y="28145"/>
                    <a:pt x="10095" y="27074"/>
                    <a:pt x="10585" y="26615"/>
                  </a:cubicBezTo>
                  <a:cubicBezTo>
                    <a:pt x="11105" y="27426"/>
                    <a:pt x="10982" y="28833"/>
                    <a:pt x="10982" y="29735"/>
                  </a:cubicBezTo>
                  <a:cubicBezTo>
                    <a:pt x="10982" y="32274"/>
                    <a:pt x="10921" y="34814"/>
                    <a:pt x="10829" y="37353"/>
                  </a:cubicBezTo>
                  <a:cubicBezTo>
                    <a:pt x="10661" y="42446"/>
                    <a:pt x="10676" y="47555"/>
                    <a:pt x="10676" y="52664"/>
                  </a:cubicBezTo>
                  <a:cubicBezTo>
                    <a:pt x="10676" y="54193"/>
                    <a:pt x="10600" y="55769"/>
                    <a:pt x="10676" y="57298"/>
                  </a:cubicBezTo>
                  <a:cubicBezTo>
                    <a:pt x="10707" y="57757"/>
                    <a:pt x="10722" y="58399"/>
                    <a:pt x="11105" y="58705"/>
                  </a:cubicBezTo>
                  <a:cubicBezTo>
                    <a:pt x="11426" y="58981"/>
                    <a:pt x="11747" y="58828"/>
                    <a:pt x="12084" y="59210"/>
                  </a:cubicBezTo>
                  <a:cubicBezTo>
                    <a:pt x="12527" y="59715"/>
                    <a:pt x="12726" y="60556"/>
                    <a:pt x="12940" y="61168"/>
                  </a:cubicBezTo>
                  <a:cubicBezTo>
                    <a:pt x="13203" y="61941"/>
                    <a:pt x="13354" y="64383"/>
                    <a:pt x="14534" y="64383"/>
                  </a:cubicBezTo>
                  <a:cubicBezTo>
                    <a:pt x="14592" y="64383"/>
                    <a:pt x="14652" y="64377"/>
                    <a:pt x="14714" y="64365"/>
                  </a:cubicBezTo>
                  <a:cubicBezTo>
                    <a:pt x="15650" y="64169"/>
                    <a:pt x="15945" y="62513"/>
                    <a:pt x="16982" y="62513"/>
                  </a:cubicBezTo>
                  <a:cubicBezTo>
                    <a:pt x="16996" y="62513"/>
                    <a:pt x="17010" y="62513"/>
                    <a:pt x="17024" y="62514"/>
                  </a:cubicBezTo>
                  <a:cubicBezTo>
                    <a:pt x="17236" y="62527"/>
                    <a:pt x="17527" y="62929"/>
                    <a:pt x="17800" y="62929"/>
                  </a:cubicBezTo>
                  <a:cubicBezTo>
                    <a:pt x="17843" y="62929"/>
                    <a:pt x="17885" y="62919"/>
                    <a:pt x="17926" y="62896"/>
                  </a:cubicBezTo>
                  <a:cubicBezTo>
                    <a:pt x="18355" y="62667"/>
                    <a:pt x="18049" y="61214"/>
                    <a:pt x="18034" y="60847"/>
                  </a:cubicBezTo>
                  <a:cubicBezTo>
                    <a:pt x="17896" y="57696"/>
                    <a:pt x="17162" y="54652"/>
                    <a:pt x="16886" y="51532"/>
                  </a:cubicBezTo>
                  <a:cubicBezTo>
                    <a:pt x="16550" y="47662"/>
                    <a:pt x="16259" y="43609"/>
                    <a:pt x="16948" y="39800"/>
                  </a:cubicBezTo>
                  <a:cubicBezTo>
                    <a:pt x="16917" y="39479"/>
                    <a:pt x="16902" y="39203"/>
                    <a:pt x="16871" y="38989"/>
                  </a:cubicBezTo>
                  <a:cubicBezTo>
                    <a:pt x="16596" y="35777"/>
                    <a:pt x="16733" y="27869"/>
                    <a:pt x="17452" y="23495"/>
                  </a:cubicBezTo>
                  <a:lnTo>
                    <a:pt x="17391" y="23480"/>
                  </a:lnTo>
                  <a:lnTo>
                    <a:pt x="16764" y="23801"/>
                  </a:lnTo>
                  <a:cubicBezTo>
                    <a:pt x="16721" y="23825"/>
                    <a:pt x="16677" y="23836"/>
                    <a:pt x="16634" y="23836"/>
                  </a:cubicBezTo>
                  <a:cubicBezTo>
                    <a:pt x="16465" y="23836"/>
                    <a:pt x="16324" y="23663"/>
                    <a:pt x="16397" y="23480"/>
                  </a:cubicBezTo>
                  <a:cubicBezTo>
                    <a:pt x="16473" y="23296"/>
                    <a:pt x="16565" y="23128"/>
                    <a:pt x="16672" y="22959"/>
                  </a:cubicBezTo>
                  <a:cubicBezTo>
                    <a:pt x="16791" y="22796"/>
                    <a:pt x="16679" y="22561"/>
                    <a:pt x="16477" y="22561"/>
                  </a:cubicBezTo>
                  <a:cubicBezTo>
                    <a:pt x="16471" y="22561"/>
                    <a:pt x="16465" y="22561"/>
                    <a:pt x="16458" y="22562"/>
                  </a:cubicBezTo>
                  <a:cubicBezTo>
                    <a:pt x="14699" y="22531"/>
                    <a:pt x="13001" y="21950"/>
                    <a:pt x="11609" y="20879"/>
                  </a:cubicBezTo>
                  <a:cubicBezTo>
                    <a:pt x="11391" y="20729"/>
                    <a:pt x="11526" y="20421"/>
                    <a:pt x="11752" y="20421"/>
                  </a:cubicBezTo>
                  <a:cubicBezTo>
                    <a:pt x="11780" y="20421"/>
                    <a:pt x="11809" y="20426"/>
                    <a:pt x="11839" y="20436"/>
                  </a:cubicBezTo>
                  <a:cubicBezTo>
                    <a:pt x="13017" y="20833"/>
                    <a:pt x="14240" y="21124"/>
                    <a:pt x="15494" y="21277"/>
                  </a:cubicBezTo>
                  <a:cubicBezTo>
                    <a:pt x="15615" y="21289"/>
                    <a:pt x="15739" y="21298"/>
                    <a:pt x="15862" y="21298"/>
                  </a:cubicBezTo>
                  <a:cubicBezTo>
                    <a:pt x="16227" y="21298"/>
                    <a:pt x="16589" y="21214"/>
                    <a:pt x="16840" y="20849"/>
                  </a:cubicBezTo>
                  <a:cubicBezTo>
                    <a:pt x="16871" y="20818"/>
                    <a:pt x="16871" y="20787"/>
                    <a:pt x="16886" y="20742"/>
                  </a:cubicBezTo>
                  <a:cubicBezTo>
                    <a:pt x="17070" y="19686"/>
                    <a:pt x="15449" y="20069"/>
                    <a:pt x="15709" y="18952"/>
                  </a:cubicBezTo>
                  <a:cubicBezTo>
                    <a:pt x="15709" y="18921"/>
                    <a:pt x="15724" y="18876"/>
                    <a:pt x="15755" y="18845"/>
                  </a:cubicBezTo>
                  <a:cubicBezTo>
                    <a:pt x="16244" y="18248"/>
                    <a:pt x="16993" y="18203"/>
                    <a:pt x="17636" y="17897"/>
                  </a:cubicBezTo>
                  <a:cubicBezTo>
                    <a:pt x="18110" y="17667"/>
                    <a:pt x="18538" y="17178"/>
                    <a:pt x="18431" y="16658"/>
                  </a:cubicBezTo>
                  <a:cubicBezTo>
                    <a:pt x="18339" y="16199"/>
                    <a:pt x="17804" y="15832"/>
                    <a:pt x="18049" y="15327"/>
                  </a:cubicBezTo>
                  <a:cubicBezTo>
                    <a:pt x="18064" y="15312"/>
                    <a:pt x="18064" y="15281"/>
                    <a:pt x="18079" y="15266"/>
                  </a:cubicBezTo>
                  <a:cubicBezTo>
                    <a:pt x="18768" y="14379"/>
                    <a:pt x="20114" y="15480"/>
                    <a:pt x="20664" y="14103"/>
                  </a:cubicBezTo>
                  <a:cubicBezTo>
                    <a:pt x="20680" y="14042"/>
                    <a:pt x="20695" y="13981"/>
                    <a:pt x="20695" y="13904"/>
                  </a:cubicBezTo>
                  <a:cubicBezTo>
                    <a:pt x="20710" y="13186"/>
                    <a:pt x="20343" y="12696"/>
                    <a:pt x="19884" y="12283"/>
                  </a:cubicBezTo>
                  <a:cubicBezTo>
                    <a:pt x="19713" y="12112"/>
                    <a:pt x="19834" y="11835"/>
                    <a:pt x="20050" y="11835"/>
                  </a:cubicBezTo>
                  <a:cubicBezTo>
                    <a:pt x="20065" y="11835"/>
                    <a:pt x="20082" y="11836"/>
                    <a:pt x="20098" y="11840"/>
                  </a:cubicBezTo>
                  <a:cubicBezTo>
                    <a:pt x="20481" y="11901"/>
                    <a:pt x="20848" y="11992"/>
                    <a:pt x="21215" y="12115"/>
                  </a:cubicBezTo>
                  <a:cubicBezTo>
                    <a:pt x="21520" y="12203"/>
                    <a:pt x="21849" y="12271"/>
                    <a:pt x="22165" y="12271"/>
                  </a:cubicBezTo>
                  <a:cubicBezTo>
                    <a:pt x="22786" y="12271"/>
                    <a:pt x="23358" y="12007"/>
                    <a:pt x="23601" y="11105"/>
                  </a:cubicBezTo>
                  <a:cubicBezTo>
                    <a:pt x="23616" y="11014"/>
                    <a:pt x="23632" y="10922"/>
                    <a:pt x="23647" y="10830"/>
                  </a:cubicBezTo>
                  <a:cubicBezTo>
                    <a:pt x="23724" y="9683"/>
                    <a:pt x="23509" y="8536"/>
                    <a:pt x="23005" y="7511"/>
                  </a:cubicBezTo>
                  <a:cubicBezTo>
                    <a:pt x="22760" y="7021"/>
                    <a:pt x="22454" y="6547"/>
                    <a:pt x="22286" y="6042"/>
                  </a:cubicBezTo>
                  <a:cubicBezTo>
                    <a:pt x="22117" y="5599"/>
                    <a:pt x="22102" y="5109"/>
                    <a:pt x="22270" y="4651"/>
                  </a:cubicBezTo>
                  <a:cubicBezTo>
                    <a:pt x="22316" y="4544"/>
                    <a:pt x="22270" y="4421"/>
                    <a:pt x="22179" y="4345"/>
                  </a:cubicBezTo>
                  <a:cubicBezTo>
                    <a:pt x="21903" y="4131"/>
                    <a:pt x="21750" y="3779"/>
                    <a:pt x="21796" y="3427"/>
                  </a:cubicBezTo>
                  <a:cubicBezTo>
                    <a:pt x="21828" y="3250"/>
                    <a:pt x="21681" y="3122"/>
                    <a:pt x="21531" y="3122"/>
                  </a:cubicBezTo>
                  <a:cubicBezTo>
                    <a:pt x="21461" y="3122"/>
                    <a:pt x="21391" y="3150"/>
                    <a:pt x="21337" y="3213"/>
                  </a:cubicBezTo>
                  <a:cubicBezTo>
                    <a:pt x="21337" y="3228"/>
                    <a:pt x="21337" y="3228"/>
                    <a:pt x="21322" y="3243"/>
                  </a:cubicBezTo>
                  <a:cubicBezTo>
                    <a:pt x="21180" y="3430"/>
                    <a:pt x="20990" y="3656"/>
                    <a:pt x="20758" y="3656"/>
                  </a:cubicBezTo>
                  <a:cubicBezTo>
                    <a:pt x="20667" y="3656"/>
                    <a:pt x="20569" y="3621"/>
                    <a:pt x="20466" y="3534"/>
                  </a:cubicBezTo>
                  <a:cubicBezTo>
                    <a:pt x="20420" y="3503"/>
                    <a:pt x="20389" y="3458"/>
                    <a:pt x="20374" y="3396"/>
                  </a:cubicBezTo>
                  <a:cubicBezTo>
                    <a:pt x="20221" y="2463"/>
                    <a:pt x="21659" y="2326"/>
                    <a:pt x="20924" y="1163"/>
                  </a:cubicBezTo>
                  <a:cubicBezTo>
                    <a:pt x="20894" y="1117"/>
                    <a:pt x="20848" y="1071"/>
                    <a:pt x="20802" y="1056"/>
                  </a:cubicBezTo>
                  <a:cubicBezTo>
                    <a:pt x="20588" y="964"/>
                    <a:pt x="20374" y="918"/>
                    <a:pt x="20144" y="918"/>
                  </a:cubicBezTo>
                  <a:cubicBezTo>
                    <a:pt x="19425" y="918"/>
                    <a:pt x="18890" y="1408"/>
                    <a:pt x="18294" y="1760"/>
                  </a:cubicBezTo>
                  <a:cubicBezTo>
                    <a:pt x="17733" y="2105"/>
                    <a:pt x="17081" y="2328"/>
                    <a:pt x="16434" y="2328"/>
                  </a:cubicBezTo>
                  <a:cubicBezTo>
                    <a:pt x="16164" y="2328"/>
                    <a:pt x="15894" y="2289"/>
                    <a:pt x="15632" y="2203"/>
                  </a:cubicBezTo>
                  <a:cubicBezTo>
                    <a:pt x="14760" y="1913"/>
                    <a:pt x="14057" y="995"/>
                    <a:pt x="14225" y="77"/>
                  </a:cubicBezTo>
                  <a:lnTo>
                    <a:pt x="142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3758205" y="2525583"/>
              <a:ext cx="1537268" cy="4094594"/>
            </a:xfrm>
            <a:custGeom>
              <a:avLst/>
              <a:gdLst/>
              <a:ahLst/>
              <a:cxnLst/>
              <a:rect l="l" t="t" r="r" b="b"/>
              <a:pathLst>
                <a:path w="26019" h="69303" extrusionOk="0">
                  <a:moveTo>
                    <a:pt x="18841" y="0"/>
                  </a:moveTo>
                  <a:cubicBezTo>
                    <a:pt x="18762" y="0"/>
                    <a:pt x="18682" y="5"/>
                    <a:pt x="18600" y="15"/>
                  </a:cubicBezTo>
                  <a:cubicBezTo>
                    <a:pt x="17988" y="76"/>
                    <a:pt x="17453" y="428"/>
                    <a:pt x="17163" y="964"/>
                  </a:cubicBezTo>
                  <a:cubicBezTo>
                    <a:pt x="17040" y="826"/>
                    <a:pt x="16903" y="688"/>
                    <a:pt x="16750" y="581"/>
                  </a:cubicBezTo>
                  <a:cubicBezTo>
                    <a:pt x="16244" y="255"/>
                    <a:pt x="15656" y="86"/>
                    <a:pt x="15064" y="86"/>
                  </a:cubicBezTo>
                  <a:cubicBezTo>
                    <a:pt x="14850" y="86"/>
                    <a:pt x="14636" y="108"/>
                    <a:pt x="14425" y="153"/>
                  </a:cubicBezTo>
                  <a:cubicBezTo>
                    <a:pt x="13492" y="306"/>
                    <a:pt x="12666" y="795"/>
                    <a:pt x="12084" y="1530"/>
                  </a:cubicBezTo>
                  <a:cubicBezTo>
                    <a:pt x="11451" y="1102"/>
                    <a:pt x="10865" y="940"/>
                    <a:pt x="10342" y="940"/>
                  </a:cubicBezTo>
                  <a:cubicBezTo>
                    <a:pt x="9388" y="940"/>
                    <a:pt x="8644" y="1477"/>
                    <a:pt x="8199" y="1912"/>
                  </a:cubicBezTo>
                  <a:cubicBezTo>
                    <a:pt x="7695" y="2447"/>
                    <a:pt x="7236" y="3029"/>
                    <a:pt x="6838" y="3640"/>
                  </a:cubicBezTo>
                  <a:lnTo>
                    <a:pt x="6746" y="3778"/>
                  </a:lnTo>
                  <a:cubicBezTo>
                    <a:pt x="6677" y="3775"/>
                    <a:pt x="6611" y="3773"/>
                    <a:pt x="6548" y="3773"/>
                  </a:cubicBezTo>
                  <a:cubicBezTo>
                    <a:pt x="5738" y="3773"/>
                    <a:pt x="5445" y="4044"/>
                    <a:pt x="5033" y="4512"/>
                  </a:cubicBezTo>
                  <a:cubicBezTo>
                    <a:pt x="4666" y="4925"/>
                    <a:pt x="4238" y="5292"/>
                    <a:pt x="3764" y="5583"/>
                  </a:cubicBezTo>
                  <a:cubicBezTo>
                    <a:pt x="2081" y="6638"/>
                    <a:pt x="1607" y="8657"/>
                    <a:pt x="1515" y="9131"/>
                  </a:cubicBezTo>
                  <a:cubicBezTo>
                    <a:pt x="1286" y="9392"/>
                    <a:pt x="903" y="10202"/>
                    <a:pt x="1148" y="12649"/>
                  </a:cubicBezTo>
                  <a:cubicBezTo>
                    <a:pt x="1225" y="13491"/>
                    <a:pt x="1240" y="14332"/>
                    <a:pt x="1194" y="15173"/>
                  </a:cubicBezTo>
                  <a:lnTo>
                    <a:pt x="1194" y="15250"/>
                  </a:lnTo>
                  <a:cubicBezTo>
                    <a:pt x="1163" y="16642"/>
                    <a:pt x="1117" y="18095"/>
                    <a:pt x="2005" y="20741"/>
                  </a:cubicBezTo>
                  <a:cubicBezTo>
                    <a:pt x="3381" y="24871"/>
                    <a:pt x="3687" y="27119"/>
                    <a:pt x="3366" y="30790"/>
                  </a:cubicBezTo>
                  <a:cubicBezTo>
                    <a:pt x="3244" y="32136"/>
                    <a:pt x="3121" y="34767"/>
                    <a:pt x="2984" y="37811"/>
                  </a:cubicBezTo>
                  <a:cubicBezTo>
                    <a:pt x="2724" y="43562"/>
                    <a:pt x="2356" y="51454"/>
                    <a:pt x="1760" y="55860"/>
                  </a:cubicBezTo>
                  <a:cubicBezTo>
                    <a:pt x="857" y="62513"/>
                    <a:pt x="32" y="68922"/>
                    <a:pt x="32" y="68983"/>
                  </a:cubicBezTo>
                  <a:cubicBezTo>
                    <a:pt x="1" y="69136"/>
                    <a:pt x="123" y="69274"/>
                    <a:pt x="276" y="69289"/>
                  </a:cubicBezTo>
                  <a:lnTo>
                    <a:pt x="322" y="69289"/>
                  </a:lnTo>
                  <a:cubicBezTo>
                    <a:pt x="444" y="69274"/>
                    <a:pt x="536" y="69182"/>
                    <a:pt x="552" y="69060"/>
                  </a:cubicBezTo>
                  <a:cubicBezTo>
                    <a:pt x="567" y="68999"/>
                    <a:pt x="1378" y="62605"/>
                    <a:pt x="2295" y="55951"/>
                  </a:cubicBezTo>
                  <a:cubicBezTo>
                    <a:pt x="2892" y="51516"/>
                    <a:pt x="3259" y="43608"/>
                    <a:pt x="3519" y="37841"/>
                  </a:cubicBezTo>
                  <a:cubicBezTo>
                    <a:pt x="3672" y="34813"/>
                    <a:pt x="3779" y="32197"/>
                    <a:pt x="3901" y="30867"/>
                  </a:cubicBezTo>
                  <a:cubicBezTo>
                    <a:pt x="4238" y="27089"/>
                    <a:pt x="3917" y="24779"/>
                    <a:pt x="2509" y="20573"/>
                  </a:cubicBezTo>
                  <a:cubicBezTo>
                    <a:pt x="1653" y="18018"/>
                    <a:pt x="1699" y="16688"/>
                    <a:pt x="1745" y="15280"/>
                  </a:cubicBezTo>
                  <a:lnTo>
                    <a:pt x="1745" y="15204"/>
                  </a:lnTo>
                  <a:cubicBezTo>
                    <a:pt x="1775" y="14332"/>
                    <a:pt x="1760" y="13475"/>
                    <a:pt x="1683" y="12619"/>
                  </a:cubicBezTo>
                  <a:cubicBezTo>
                    <a:pt x="1454" y="10202"/>
                    <a:pt x="1852" y="9590"/>
                    <a:pt x="1913" y="9514"/>
                  </a:cubicBezTo>
                  <a:cubicBezTo>
                    <a:pt x="1989" y="9468"/>
                    <a:pt x="2035" y="9392"/>
                    <a:pt x="2020" y="9315"/>
                  </a:cubicBezTo>
                  <a:cubicBezTo>
                    <a:pt x="2035" y="9284"/>
                    <a:pt x="2387" y="7097"/>
                    <a:pt x="4039" y="6072"/>
                  </a:cubicBezTo>
                  <a:cubicBezTo>
                    <a:pt x="4559" y="5751"/>
                    <a:pt x="5018" y="5353"/>
                    <a:pt x="5416" y="4895"/>
                  </a:cubicBezTo>
                  <a:cubicBezTo>
                    <a:pt x="5764" y="4520"/>
                    <a:pt x="5924" y="4332"/>
                    <a:pt x="6543" y="4332"/>
                  </a:cubicBezTo>
                  <a:cubicBezTo>
                    <a:pt x="6631" y="4332"/>
                    <a:pt x="6729" y="4336"/>
                    <a:pt x="6838" y="4344"/>
                  </a:cubicBezTo>
                  <a:cubicBezTo>
                    <a:pt x="6852" y="4346"/>
                    <a:pt x="6865" y="4347"/>
                    <a:pt x="6879" y="4347"/>
                  </a:cubicBezTo>
                  <a:cubicBezTo>
                    <a:pt x="6972" y="4347"/>
                    <a:pt x="7060" y="4302"/>
                    <a:pt x="7113" y="4222"/>
                  </a:cubicBezTo>
                  <a:cubicBezTo>
                    <a:pt x="7113" y="4222"/>
                    <a:pt x="7175" y="4115"/>
                    <a:pt x="7282" y="3962"/>
                  </a:cubicBezTo>
                  <a:cubicBezTo>
                    <a:pt x="7649" y="3380"/>
                    <a:pt x="8077" y="2830"/>
                    <a:pt x="8551" y="2325"/>
                  </a:cubicBezTo>
                  <a:cubicBezTo>
                    <a:pt x="9116" y="1776"/>
                    <a:pt x="9697" y="1504"/>
                    <a:pt x="10294" y="1504"/>
                  </a:cubicBezTo>
                  <a:cubicBezTo>
                    <a:pt x="10828" y="1504"/>
                    <a:pt x="11375" y="1723"/>
                    <a:pt x="11931" y="2157"/>
                  </a:cubicBezTo>
                  <a:cubicBezTo>
                    <a:pt x="11977" y="2191"/>
                    <a:pt x="12032" y="2208"/>
                    <a:pt x="12088" y="2208"/>
                  </a:cubicBezTo>
                  <a:cubicBezTo>
                    <a:pt x="12107" y="2208"/>
                    <a:pt x="12126" y="2206"/>
                    <a:pt x="12146" y="2203"/>
                  </a:cubicBezTo>
                  <a:cubicBezTo>
                    <a:pt x="12222" y="2187"/>
                    <a:pt x="12299" y="2157"/>
                    <a:pt x="12344" y="2096"/>
                  </a:cubicBezTo>
                  <a:cubicBezTo>
                    <a:pt x="12834" y="1361"/>
                    <a:pt x="13614" y="872"/>
                    <a:pt x="14486" y="719"/>
                  </a:cubicBezTo>
                  <a:cubicBezTo>
                    <a:pt x="14659" y="682"/>
                    <a:pt x="14835" y="664"/>
                    <a:pt x="15011" y="664"/>
                  </a:cubicBezTo>
                  <a:cubicBezTo>
                    <a:pt x="15490" y="664"/>
                    <a:pt x="15969" y="798"/>
                    <a:pt x="16382" y="1055"/>
                  </a:cubicBezTo>
                  <a:cubicBezTo>
                    <a:pt x="16597" y="1208"/>
                    <a:pt x="16765" y="1422"/>
                    <a:pt x="16887" y="1652"/>
                  </a:cubicBezTo>
                  <a:cubicBezTo>
                    <a:pt x="16948" y="1744"/>
                    <a:pt x="17040" y="1790"/>
                    <a:pt x="17132" y="1790"/>
                  </a:cubicBezTo>
                  <a:cubicBezTo>
                    <a:pt x="17224" y="1790"/>
                    <a:pt x="17315" y="1744"/>
                    <a:pt x="17377" y="1667"/>
                  </a:cubicBezTo>
                  <a:cubicBezTo>
                    <a:pt x="17407" y="1621"/>
                    <a:pt x="17438" y="1560"/>
                    <a:pt x="17484" y="1484"/>
                  </a:cubicBezTo>
                  <a:cubicBezTo>
                    <a:pt x="17667" y="1147"/>
                    <a:pt x="17958" y="642"/>
                    <a:pt x="18631" y="581"/>
                  </a:cubicBezTo>
                  <a:cubicBezTo>
                    <a:pt x="18698" y="576"/>
                    <a:pt x="18765" y="572"/>
                    <a:pt x="18832" y="572"/>
                  </a:cubicBezTo>
                  <a:cubicBezTo>
                    <a:pt x="18947" y="572"/>
                    <a:pt x="19060" y="583"/>
                    <a:pt x="19166" y="612"/>
                  </a:cubicBezTo>
                  <a:cubicBezTo>
                    <a:pt x="20344" y="857"/>
                    <a:pt x="21369" y="1545"/>
                    <a:pt x="22042" y="2539"/>
                  </a:cubicBezTo>
                  <a:cubicBezTo>
                    <a:pt x="22241" y="2845"/>
                    <a:pt x="22134" y="3870"/>
                    <a:pt x="21996" y="4482"/>
                  </a:cubicBezTo>
                  <a:cubicBezTo>
                    <a:pt x="21965" y="4604"/>
                    <a:pt x="22042" y="4742"/>
                    <a:pt x="22149" y="4803"/>
                  </a:cubicBezTo>
                  <a:cubicBezTo>
                    <a:pt x="22898" y="5170"/>
                    <a:pt x="23373" y="6088"/>
                    <a:pt x="23556" y="7541"/>
                  </a:cubicBezTo>
                  <a:cubicBezTo>
                    <a:pt x="23602" y="7801"/>
                    <a:pt x="23663" y="8045"/>
                    <a:pt x="23740" y="8290"/>
                  </a:cubicBezTo>
                  <a:cubicBezTo>
                    <a:pt x="23862" y="8673"/>
                    <a:pt x="24030" y="9101"/>
                    <a:pt x="24229" y="9575"/>
                  </a:cubicBezTo>
                  <a:cubicBezTo>
                    <a:pt x="24657" y="10600"/>
                    <a:pt x="25009" y="11671"/>
                    <a:pt x="25269" y="12757"/>
                  </a:cubicBezTo>
                  <a:cubicBezTo>
                    <a:pt x="25422" y="13491"/>
                    <a:pt x="25392" y="14256"/>
                    <a:pt x="25208" y="14974"/>
                  </a:cubicBezTo>
                  <a:cubicBezTo>
                    <a:pt x="24917" y="16213"/>
                    <a:pt x="24260" y="17162"/>
                    <a:pt x="23770" y="17452"/>
                  </a:cubicBezTo>
                  <a:cubicBezTo>
                    <a:pt x="23036" y="17896"/>
                    <a:pt x="21445" y="20267"/>
                    <a:pt x="19059" y="24488"/>
                  </a:cubicBezTo>
                  <a:cubicBezTo>
                    <a:pt x="18769" y="25008"/>
                    <a:pt x="18524" y="25911"/>
                    <a:pt x="18310" y="27196"/>
                  </a:cubicBezTo>
                  <a:cubicBezTo>
                    <a:pt x="17591" y="31616"/>
                    <a:pt x="17468" y="39570"/>
                    <a:pt x="17728" y="42767"/>
                  </a:cubicBezTo>
                  <a:cubicBezTo>
                    <a:pt x="17759" y="42996"/>
                    <a:pt x="17774" y="43271"/>
                    <a:pt x="17805" y="43577"/>
                  </a:cubicBezTo>
                  <a:cubicBezTo>
                    <a:pt x="18325" y="49114"/>
                    <a:pt x="20543" y="68861"/>
                    <a:pt x="20558" y="69044"/>
                  </a:cubicBezTo>
                  <a:cubicBezTo>
                    <a:pt x="20579" y="69220"/>
                    <a:pt x="20714" y="69302"/>
                    <a:pt x="20848" y="69302"/>
                  </a:cubicBezTo>
                  <a:cubicBezTo>
                    <a:pt x="21006" y="69302"/>
                    <a:pt x="21164" y="69190"/>
                    <a:pt x="21139" y="68983"/>
                  </a:cubicBezTo>
                  <a:cubicBezTo>
                    <a:pt x="21109" y="68784"/>
                    <a:pt x="18906" y="49053"/>
                    <a:pt x="18401" y="43531"/>
                  </a:cubicBezTo>
                  <a:cubicBezTo>
                    <a:pt x="18371" y="43210"/>
                    <a:pt x="18340" y="42950"/>
                    <a:pt x="18325" y="42721"/>
                  </a:cubicBezTo>
                  <a:cubicBezTo>
                    <a:pt x="18050" y="39554"/>
                    <a:pt x="18172" y="31677"/>
                    <a:pt x="18891" y="27303"/>
                  </a:cubicBezTo>
                  <a:cubicBezTo>
                    <a:pt x="19151" y="25773"/>
                    <a:pt x="19411" y="25085"/>
                    <a:pt x="19579" y="24764"/>
                  </a:cubicBezTo>
                  <a:cubicBezTo>
                    <a:pt x="21828" y="20817"/>
                    <a:pt x="23464" y="18324"/>
                    <a:pt x="24091" y="17942"/>
                  </a:cubicBezTo>
                  <a:cubicBezTo>
                    <a:pt x="24795" y="17529"/>
                    <a:pt x="25499" y="16366"/>
                    <a:pt x="25805" y="15112"/>
                  </a:cubicBezTo>
                  <a:cubicBezTo>
                    <a:pt x="26003" y="14301"/>
                    <a:pt x="26019" y="13460"/>
                    <a:pt x="25850" y="12649"/>
                  </a:cubicBezTo>
                  <a:cubicBezTo>
                    <a:pt x="25590" y="11518"/>
                    <a:pt x="25223" y="10432"/>
                    <a:pt x="24780" y="9361"/>
                  </a:cubicBezTo>
                  <a:cubicBezTo>
                    <a:pt x="24596" y="8902"/>
                    <a:pt x="24428" y="8474"/>
                    <a:pt x="24321" y="8107"/>
                  </a:cubicBezTo>
                  <a:cubicBezTo>
                    <a:pt x="24244" y="7908"/>
                    <a:pt x="24183" y="7694"/>
                    <a:pt x="24153" y="7480"/>
                  </a:cubicBezTo>
                  <a:cubicBezTo>
                    <a:pt x="23954" y="5950"/>
                    <a:pt x="23434" y="4910"/>
                    <a:pt x="22623" y="4405"/>
                  </a:cubicBezTo>
                  <a:cubicBezTo>
                    <a:pt x="22715" y="3885"/>
                    <a:pt x="22883" y="2753"/>
                    <a:pt x="22547" y="2233"/>
                  </a:cubicBezTo>
                  <a:cubicBezTo>
                    <a:pt x="21782" y="1117"/>
                    <a:pt x="20635" y="337"/>
                    <a:pt x="19304" y="61"/>
                  </a:cubicBezTo>
                  <a:cubicBezTo>
                    <a:pt x="19151" y="20"/>
                    <a:pt x="18998" y="0"/>
                    <a:pt x="18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4902337" y="3043382"/>
              <a:ext cx="210570" cy="34741"/>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7"/>
            <p:cNvSpPr/>
            <p:nvPr/>
          </p:nvSpPr>
          <p:spPr>
            <a:xfrm>
              <a:off x="4761307" y="2615920"/>
              <a:ext cx="55183" cy="164545"/>
            </a:xfrm>
            <a:custGeom>
              <a:avLst/>
              <a:gdLst/>
              <a:ahLst/>
              <a:cxnLst/>
              <a:rect l="l" t="t" r="r" b="b"/>
              <a:pathLst>
                <a:path w="934" h="2785" extrusionOk="0">
                  <a:moveTo>
                    <a:pt x="32" y="1"/>
                  </a:moveTo>
                  <a:cubicBezTo>
                    <a:pt x="1" y="245"/>
                    <a:pt x="47" y="505"/>
                    <a:pt x="139" y="735"/>
                  </a:cubicBezTo>
                  <a:cubicBezTo>
                    <a:pt x="230" y="979"/>
                    <a:pt x="337" y="1194"/>
                    <a:pt x="414" y="1408"/>
                  </a:cubicBezTo>
                  <a:cubicBezTo>
                    <a:pt x="490" y="1637"/>
                    <a:pt x="582" y="1867"/>
                    <a:pt x="659" y="2081"/>
                  </a:cubicBezTo>
                  <a:cubicBezTo>
                    <a:pt x="735" y="2310"/>
                    <a:pt x="812" y="2555"/>
                    <a:pt x="903" y="2784"/>
                  </a:cubicBezTo>
                  <a:cubicBezTo>
                    <a:pt x="934" y="2540"/>
                    <a:pt x="919" y="2280"/>
                    <a:pt x="873" y="2035"/>
                  </a:cubicBezTo>
                  <a:cubicBezTo>
                    <a:pt x="842" y="1790"/>
                    <a:pt x="766" y="1545"/>
                    <a:pt x="674" y="1316"/>
                  </a:cubicBezTo>
                  <a:cubicBezTo>
                    <a:pt x="582" y="1087"/>
                    <a:pt x="475" y="857"/>
                    <a:pt x="353" y="643"/>
                  </a:cubicBezTo>
                  <a:cubicBezTo>
                    <a:pt x="215" y="444"/>
                    <a:pt x="108" y="215"/>
                    <a:pt x="3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a:off x="4000443" y="2956649"/>
              <a:ext cx="150070" cy="344333"/>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a:off x="4774010" y="3080427"/>
              <a:ext cx="23515" cy="116629"/>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p:nvPr/>
          </p:nvSpPr>
          <p:spPr>
            <a:xfrm>
              <a:off x="4545361" y="3217794"/>
              <a:ext cx="65995" cy="59910"/>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47"/>
            <p:cNvGrpSpPr/>
            <p:nvPr/>
          </p:nvGrpSpPr>
          <p:grpSpPr>
            <a:xfrm>
              <a:off x="3864849" y="2571667"/>
              <a:ext cx="1240851" cy="1406282"/>
              <a:chOff x="11696999" y="1001642"/>
              <a:chExt cx="1240851" cy="1406282"/>
            </a:xfrm>
          </p:grpSpPr>
          <p:sp>
            <p:nvSpPr>
              <p:cNvPr id="371" name="Google Shape;371;p47"/>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7"/>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7"/>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7"/>
              <p:cNvSpPr/>
              <p:nvPr/>
            </p:nvSpPr>
            <p:spPr>
              <a:xfrm>
                <a:off x="11996133"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7"/>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a:off x="11696999" y="1943299"/>
                <a:ext cx="533279" cy="404715"/>
              </a:xfrm>
              <a:custGeom>
                <a:avLst/>
                <a:gdLst/>
                <a:ahLst/>
                <a:cxnLst/>
                <a:rect l="l" t="t" r="r" b="b"/>
                <a:pathLst>
                  <a:path w="9026" h="6850" extrusionOk="0">
                    <a:moveTo>
                      <a:pt x="31" y="0"/>
                    </a:moveTo>
                    <a:cubicBezTo>
                      <a:pt x="1" y="122"/>
                      <a:pt x="16" y="245"/>
                      <a:pt x="47" y="367"/>
                    </a:cubicBezTo>
                    <a:cubicBezTo>
                      <a:pt x="93" y="490"/>
                      <a:pt x="123" y="612"/>
                      <a:pt x="169" y="734"/>
                    </a:cubicBezTo>
                    <a:cubicBezTo>
                      <a:pt x="261" y="964"/>
                      <a:pt x="353" y="1208"/>
                      <a:pt x="460" y="1438"/>
                    </a:cubicBezTo>
                    <a:cubicBezTo>
                      <a:pt x="658" y="1912"/>
                      <a:pt x="903" y="2356"/>
                      <a:pt x="1179" y="2799"/>
                    </a:cubicBezTo>
                    <a:cubicBezTo>
                      <a:pt x="1454" y="3227"/>
                      <a:pt x="1760" y="3640"/>
                      <a:pt x="2096" y="4023"/>
                    </a:cubicBezTo>
                    <a:cubicBezTo>
                      <a:pt x="2448" y="4421"/>
                      <a:pt x="2830" y="4757"/>
                      <a:pt x="3243" y="5078"/>
                    </a:cubicBezTo>
                    <a:cubicBezTo>
                      <a:pt x="3656" y="5369"/>
                      <a:pt x="4100" y="5644"/>
                      <a:pt x="4559" y="5874"/>
                    </a:cubicBezTo>
                    <a:cubicBezTo>
                      <a:pt x="5033" y="6103"/>
                      <a:pt x="5507" y="6302"/>
                      <a:pt x="5997" y="6455"/>
                    </a:cubicBezTo>
                    <a:cubicBezTo>
                      <a:pt x="6486" y="6608"/>
                      <a:pt x="6991" y="6715"/>
                      <a:pt x="7496" y="6776"/>
                    </a:cubicBezTo>
                    <a:cubicBezTo>
                      <a:pt x="7865" y="6821"/>
                      <a:pt x="8243" y="6849"/>
                      <a:pt x="8617" y="6849"/>
                    </a:cubicBezTo>
                    <a:cubicBezTo>
                      <a:pt x="8754" y="6849"/>
                      <a:pt x="8890" y="6845"/>
                      <a:pt x="9025" y="6837"/>
                    </a:cubicBezTo>
                    <a:cubicBezTo>
                      <a:pt x="8520" y="6807"/>
                      <a:pt x="8016" y="6745"/>
                      <a:pt x="7526" y="6638"/>
                    </a:cubicBezTo>
                    <a:cubicBezTo>
                      <a:pt x="7021" y="6547"/>
                      <a:pt x="6547" y="6409"/>
                      <a:pt x="6073" y="6241"/>
                    </a:cubicBezTo>
                    <a:cubicBezTo>
                      <a:pt x="5599" y="6072"/>
                      <a:pt x="5140" y="5874"/>
                      <a:pt x="4681" y="5644"/>
                    </a:cubicBezTo>
                    <a:cubicBezTo>
                      <a:pt x="4238" y="5415"/>
                      <a:pt x="3825" y="5155"/>
                      <a:pt x="3412" y="4864"/>
                    </a:cubicBezTo>
                    <a:cubicBezTo>
                      <a:pt x="3014" y="4558"/>
                      <a:pt x="2647" y="4222"/>
                      <a:pt x="2310" y="3855"/>
                    </a:cubicBezTo>
                    <a:cubicBezTo>
                      <a:pt x="1974" y="3488"/>
                      <a:pt x="1653" y="3090"/>
                      <a:pt x="1377" y="2677"/>
                    </a:cubicBezTo>
                    <a:cubicBezTo>
                      <a:pt x="1087" y="2264"/>
                      <a:pt x="827" y="1836"/>
                      <a:pt x="582" y="1392"/>
                    </a:cubicBezTo>
                    <a:cubicBezTo>
                      <a:pt x="475" y="1163"/>
                      <a:pt x="368" y="933"/>
                      <a:pt x="246" y="719"/>
                    </a:cubicBezTo>
                    <a:cubicBezTo>
                      <a:pt x="200" y="597"/>
                      <a:pt x="138" y="490"/>
                      <a:pt x="93" y="367"/>
                    </a:cubicBezTo>
                    <a:cubicBezTo>
                      <a:pt x="47" y="245"/>
                      <a:pt x="16" y="122"/>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a:off x="12034123" y="2351737"/>
                <a:ext cx="160882" cy="37340"/>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a:off x="12439843" y="2382460"/>
                <a:ext cx="188060" cy="2546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7"/>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7"/>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7"/>
              <p:cNvSpPr/>
              <p:nvPr/>
            </p:nvSpPr>
            <p:spPr>
              <a:xfrm>
                <a:off x="11883167" y="1227515"/>
                <a:ext cx="151901" cy="129332"/>
              </a:xfrm>
              <a:custGeom>
                <a:avLst/>
                <a:gdLst/>
                <a:ahLst/>
                <a:cxnLst/>
                <a:rect l="l" t="t" r="r" b="b"/>
                <a:pathLst>
                  <a:path w="2571" h="2189" extrusionOk="0">
                    <a:moveTo>
                      <a:pt x="1775" y="1"/>
                    </a:moveTo>
                    <a:lnTo>
                      <a:pt x="1775" y="1"/>
                    </a:lnTo>
                    <a:cubicBezTo>
                      <a:pt x="1653" y="32"/>
                      <a:pt x="1546" y="93"/>
                      <a:pt x="1438" y="154"/>
                    </a:cubicBezTo>
                    <a:cubicBezTo>
                      <a:pt x="1331" y="215"/>
                      <a:pt x="1240" y="276"/>
                      <a:pt x="1148" y="353"/>
                    </a:cubicBezTo>
                    <a:cubicBezTo>
                      <a:pt x="949" y="490"/>
                      <a:pt x="781" y="659"/>
                      <a:pt x="628" y="842"/>
                    </a:cubicBezTo>
                    <a:cubicBezTo>
                      <a:pt x="475" y="1026"/>
                      <a:pt x="337" y="1209"/>
                      <a:pt x="215" y="1408"/>
                    </a:cubicBezTo>
                    <a:cubicBezTo>
                      <a:pt x="154" y="1515"/>
                      <a:pt x="92" y="1638"/>
                      <a:pt x="47" y="1745"/>
                    </a:cubicBezTo>
                    <a:cubicBezTo>
                      <a:pt x="16" y="1821"/>
                      <a:pt x="1" y="1898"/>
                      <a:pt x="16" y="1974"/>
                    </a:cubicBezTo>
                    <a:cubicBezTo>
                      <a:pt x="16" y="2035"/>
                      <a:pt x="47" y="2096"/>
                      <a:pt x="92" y="2142"/>
                    </a:cubicBezTo>
                    <a:cubicBezTo>
                      <a:pt x="108" y="2158"/>
                      <a:pt x="138" y="2173"/>
                      <a:pt x="184" y="2188"/>
                    </a:cubicBezTo>
                    <a:lnTo>
                      <a:pt x="276" y="2188"/>
                    </a:lnTo>
                    <a:cubicBezTo>
                      <a:pt x="352" y="2173"/>
                      <a:pt x="429" y="2142"/>
                      <a:pt x="490" y="2081"/>
                    </a:cubicBezTo>
                    <a:cubicBezTo>
                      <a:pt x="551" y="2051"/>
                      <a:pt x="597" y="2005"/>
                      <a:pt x="643" y="1959"/>
                    </a:cubicBezTo>
                    <a:lnTo>
                      <a:pt x="765" y="1852"/>
                    </a:lnTo>
                    <a:cubicBezTo>
                      <a:pt x="811" y="1806"/>
                      <a:pt x="857" y="1775"/>
                      <a:pt x="903" y="1729"/>
                    </a:cubicBezTo>
                    <a:cubicBezTo>
                      <a:pt x="1071" y="1561"/>
                      <a:pt x="1224" y="1393"/>
                      <a:pt x="1393" y="1240"/>
                    </a:cubicBezTo>
                    <a:cubicBezTo>
                      <a:pt x="1561" y="1087"/>
                      <a:pt x="1729" y="949"/>
                      <a:pt x="1913" y="812"/>
                    </a:cubicBezTo>
                    <a:cubicBezTo>
                      <a:pt x="2020" y="750"/>
                      <a:pt x="2096" y="705"/>
                      <a:pt x="2203" y="643"/>
                    </a:cubicBezTo>
                    <a:cubicBezTo>
                      <a:pt x="2232" y="620"/>
                      <a:pt x="2264" y="601"/>
                      <a:pt x="2296" y="586"/>
                    </a:cubicBezTo>
                    <a:lnTo>
                      <a:pt x="2296" y="586"/>
                    </a:lnTo>
                    <a:cubicBezTo>
                      <a:pt x="2285" y="599"/>
                      <a:pt x="2275" y="613"/>
                      <a:pt x="2264" y="628"/>
                    </a:cubicBezTo>
                    <a:cubicBezTo>
                      <a:pt x="2219" y="705"/>
                      <a:pt x="2157" y="781"/>
                      <a:pt x="2111" y="873"/>
                    </a:cubicBezTo>
                    <a:cubicBezTo>
                      <a:pt x="2081" y="919"/>
                      <a:pt x="2066" y="965"/>
                      <a:pt x="2050" y="1010"/>
                    </a:cubicBezTo>
                    <a:cubicBezTo>
                      <a:pt x="2050" y="1041"/>
                      <a:pt x="2035" y="1072"/>
                      <a:pt x="2035" y="1087"/>
                    </a:cubicBezTo>
                    <a:cubicBezTo>
                      <a:pt x="2035" y="1133"/>
                      <a:pt x="2050" y="1163"/>
                      <a:pt x="2096" y="1179"/>
                    </a:cubicBezTo>
                    <a:cubicBezTo>
                      <a:pt x="2119" y="1186"/>
                      <a:pt x="2142" y="1190"/>
                      <a:pt x="2167" y="1190"/>
                    </a:cubicBezTo>
                    <a:cubicBezTo>
                      <a:pt x="2192" y="1190"/>
                      <a:pt x="2219" y="1186"/>
                      <a:pt x="2249" y="1179"/>
                    </a:cubicBezTo>
                    <a:lnTo>
                      <a:pt x="2387" y="1148"/>
                    </a:lnTo>
                    <a:lnTo>
                      <a:pt x="2249" y="1148"/>
                    </a:lnTo>
                    <a:cubicBezTo>
                      <a:pt x="2236" y="1153"/>
                      <a:pt x="2222" y="1154"/>
                      <a:pt x="2209" y="1154"/>
                    </a:cubicBezTo>
                    <a:cubicBezTo>
                      <a:pt x="2176" y="1154"/>
                      <a:pt x="2144" y="1144"/>
                      <a:pt x="2111" y="1133"/>
                    </a:cubicBezTo>
                    <a:cubicBezTo>
                      <a:pt x="2096" y="1133"/>
                      <a:pt x="2111" y="1087"/>
                      <a:pt x="2127" y="1056"/>
                    </a:cubicBezTo>
                    <a:cubicBezTo>
                      <a:pt x="2142" y="1010"/>
                      <a:pt x="2173" y="980"/>
                      <a:pt x="2203" y="934"/>
                    </a:cubicBezTo>
                    <a:cubicBezTo>
                      <a:pt x="2249" y="858"/>
                      <a:pt x="2310" y="796"/>
                      <a:pt x="2371" y="735"/>
                    </a:cubicBezTo>
                    <a:cubicBezTo>
                      <a:pt x="2417" y="689"/>
                      <a:pt x="2433" y="674"/>
                      <a:pt x="2479" y="628"/>
                    </a:cubicBezTo>
                    <a:cubicBezTo>
                      <a:pt x="2540" y="582"/>
                      <a:pt x="2570" y="521"/>
                      <a:pt x="2570" y="445"/>
                    </a:cubicBezTo>
                    <a:cubicBezTo>
                      <a:pt x="2570" y="414"/>
                      <a:pt x="2540" y="383"/>
                      <a:pt x="2494" y="368"/>
                    </a:cubicBezTo>
                    <a:cubicBezTo>
                      <a:pt x="2478" y="366"/>
                      <a:pt x="2461" y="365"/>
                      <a:pt x="2445" y="365"/>
                    </a:cubicBezTo>
                    <a:cubicBezTo>
                      <a:pt x="2336" y="365"/>
                      <a:pt x="2218" y="407"/>
                      <a:pt x="2111" y="460"/>
                    </a:cubicBezTo>
                    <a:cubicBezTo>
                      <a:pt x="2020" y="521"/>
                      <a:pt x="1897" y="567"/>
                      <a:pt x="1806" y="628"/>
                    </a:cubicBezTo>
                    <a:cubicBezTo>
                      <a:pt x="1591" y="750"/>
                      <a:pt x="1408" y="888"/>
                      <a:pt x="1224" y="1056"/>
                    </a:cubicBezTo>
                    <a:cubicBezTo>
                      <a:pt x="1041" y="1209"/>
                      <a:pt x="888" y="1378"/>
                      <a:pt x="720" y="1531"/>
                    </a:cubicBezTo>
                    <a:lnTo>
                      <a:pt x="460" y="1760"/>
                    </a:lnTo>
                    <a:cubicBezTo>
                      <a:pt x="429" y="1806"/>
                      <a:pt x="383" y="1836"/>
                      <a:pt x="337" y="1867"/>
                    </a:cubicBezTo>
                    <a:cubicBezTo>
                      <a:pt x="328" y="1886"/>
                      <a:pt x="313" y="1899"/>
                      <a:pt x="292" y="1910"/>
                    </a:cubicBezTo>
                    <a:lnTo>
                      <a:pt x="292" y="1910"/>
                    </a:lnTo>
                    <a:cubicBezTo>
                      <a:pt x="292" y="1880"/>
                      <a:pt x="295" y="1855"/>
                      <a:pt x="307" y="1821"/>
                    </a:cubicBezTo>
                    <a:cubicBezTo>
                      <a:pt x="352" y="1729"/>
                      <a:pt x="383" y="1622"/>
                      <a:pt x="444" y="1531"/>
                    </a:cubicBezTo>
                    <a:cubicBezTo>
                      <a:pt x="551" y="1332"/>
                      <a:pt x="674" y="1133"/>
                      <a:pt x="796" y="949"/>
                    </a:cubicBezTo>
                    <a:cubicBezTo>
                      <a:pt x="918" y="750"/>
                      <a:pt x="1071" y="582"/>
                      <a:pt x="1240" y="429"/>
                    </a:cubicBezTo>
                    <a:cubicBezTo>
                      <a:pt x="1316" y="353"/>
                      <a:pt x="1408" y="276"/>
                      <a:pt x="1500" y="200"/>
                    </a:cubicBezTo>
                    <a:cubicBezTo>
                      <a:pt x="1576" y="123"/>
                      <a:pt x="1668" y="47"/>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a:off x="12091551" y="1072660"/>
                <a:ext cx="201944" cy="85374"/>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7"/>
              <p:cNvSpPr/>
              <p:nvPr/>
            </p:nvSpPr>
            <p:spPr>
              <a:xfrm>
                <a:off x="12379283" y="1013341"/>
                <a:ext cx="171812" cy="61918"/>
              </a:xfrm>
              <a:custGeom>
                <a:avLst/>
                <a:gdLst/>
                <a:ahLst/>
                <a:cxnLst/>
                <a:rect l="l" t="t" r="r" b="b"/>
                <a:pathLst>
                  <a:path w="2908" h="1048" extrusionOk="0">
                    <a:moveTo>
                      <a:pt x="2051" y="1"/>
                    </a:moveTo>
                    <a:cubicBezTo>
                      <a:pt x="1806" y="1"/>
                      <a:pt x="1546" y="32"/>
                      <a:pt x="1316" y="93"/>
                    </a:cubicBezTo>
                    <a:cubicBezTo>
                      <a:pt x="1072" y="154"/>
                      <a:pt x="842" y="230"/>
                      <a:pt x="613" y="322"/>
                    </a:cubicBezTo>
                    <a:cubicBezTo>
                      <a:pt x="506" y="368"/>
                      <a:pt x="383" y="429"/>
                      <a:pt x="276" y="475"/>
                    </a:cubicBezTo>
                    <a:cubicBezTo>
                      <a:pt x="230" y="521"/>
                      <a:pt x="169" y="536"/>
                      <a:pt x="123" y="567"/>
                    </a:cubicBezTo>
                    <a:cubicBezTo>
                      <a:pt x="77" y="597"/>
                      <a:pt x="16" y="643"/>
                      <a:pt x="1" y="705"/>
                    </a:cubicBezTo>
                    <a:cubicBezTo>
                      <a:pt x="32" y="659"/>
                      <a:pt x="77" y="628"/>
                      <a:pt x="123" y="613"/>
                    </a:cubicBezTo>
                    <a:cubicBezTo>
                      <a:pt x="184" y="597"/>
                      <a:pt x="246" y="582"/>
                      <a:pt x="307" y="567"/>
                    </a:cubicBezTo>
                    <a:cubicBezTo>
                      <a:pt x="414" y="521"/>
                      <a:pt x="521" y="490"/>
                      <a:pt x="643" y="460"/>
                    </a:cubicBezTo>
                    <a:cubicBezTo>
                      <a:pt x="873" y="399"/>
                      <a:pt x="1102" y="353"/>
                      <a:pt x="1332" y="322"/>
                    </a:cubicBezTo>
                    <a:cubicBezTo>
                      <a:pt x="1561" y="292"/>
                      <a:pt x="1806" y="276"/>
                      <a:pt x="2035" y="276"/>
                    </a:cubicBezTo>
                    <a:cubicBezTo>
                      <a:pt x="2062" y="280"/>
                      <a:pt x="2089" y="282"/>
                      <a:pt x="2115" y="284"/>
                    </a:cubicBezTo>
                    <a:lnTo>
                      <a:pt x="2115" y="284"/>
                    </a:lnTo>
                    <a:cubicBezTo>
                      <a:pt x="2002" y="323"/>
                      <a:pt x="1888" y="369"/>
                      <a:pt x="1775" y="414"/>
                    </a:cubicBezTo>
                    <a:cubicBezTo>
                      <a:pt x="1454" y="521"/>
                      <a:pt x="1163" y="674"/>
                      <a:pt x="888" y="873"/>
                    </a:cubicBezTo>
                    <a:cubicBezTo>
                      <a:pt x="873" y="888"/>
                      <a:pt x="873" y="888"/>
                      <a:pt x="857" y="903"/>
                    </a:cubicBezTo>
                    <a:cubicBezTo>
                      <a:pt x="842" y="965"/>
                      <a:pt x="873" y="1010"/>
                      <a:pt x="919" y="1026"/>
                    </a:cubicBezTo>
                    <a:cubicBezTo>
                      <a:pt x="962" y="1037"/>
                      <a:pt x="1005" y="1047"/>
                      <a:pt x="1048" y="1047"/>
                    </a:cubicBezTo>
                    <a:cubicBezTo>
                      <a:pt x="1066" y="1047"/>
                      <a:pt x="1084" y="1046"/>
                      <a:pt x="1102" y="1041"/>
                    </a:cubicBezTo>
                    <a:cubicBezTo>
                      <a:pt x="1163" y="1026"/>
                      <a:pt x="1209" y="1010"/>
                      <a:pt x="1255" y="1010"/>
                    </a:cubicBezTo>
                    <a:cubicBezTo>
                      <a:pt x="1332" y="995"/>
                      <a:pt x="1439" y="980"/>
                      <a:pt x="1530" y="980"/>
                    </a:cubicBezTo>
                    <a:cubicBezTo>
                      <a:pt x="1714" y="949"/>
                      <a:pt x="1898" y="919"/>
                      <a:pt x="2081" y="888"/>
                    </a:cubicBezTo>
                    <a:cubicBezTo>
                      <a:pt x="1898" y="873"/>
                      <a:pt x="1699" y="857"/>
                      <a:pt x="1515" y="857"/>
                    </a:cubicBezTo>
                    <a:lnTo>
                      <a:pt x="1313" y="857"/>
                    </a:lnTo>
                    <a:cubicBezTo>
                      <a:pt x="1496" y="774"/>
                      <a:pt x="1686" y="702"/>
                      <a:pt x="1882" y="643"/>
                    </a:cubicBezTo>
                    <a:cubicBezTo>
                      <a:pt x="2035" y="597"/>
                      <a:pt x="2173" y="536"/>
                      <a:pt x="2326" y="490"/>
                    </a:cubicBezTo>
                    <a:cubicBezTo>
                      <a:pt x="2402" y="475"/>
                      <a:pt x="2479" y="444"/>
                      <a:pt x="2540" y="429"/>
                    </a:cubicBezTo>
                    <a:cubicBezTo>
                      <a:pt x="2647" y="429"/>
                      <a:pt x="2754" y="383"/>
                      <a:pt x="2831" y="322"/>
                    </a:cubicBezTo>
                    <a:lnTo>
                      <a:pt x="2846" y="307"/>
                    </a:lnTo>
                    <a:cubicBezTo>
                      <a:pt x="2907" y="261"/>
                      <a:pt x="2907" y="169"/>
                      <a:pt x="2846" y="123"/>
                    </a:cubicBezTo>
                    <a:cubicBezTo>
                      <a:pt x="2785" y="62"/>
                      <a:pt x="2693" y="16"/>
                      <a:pt x="2601" y="16"/>
                    </a:cubicBezTo>
                    <a:cubicBezTo>
                      <a:pt x="2540" y="1"/>
                      <a:pt x="2479" y="1"/>
                      <a:pt x="2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7"/>
              <p:cNvSpPr/>
              <p:nvPr/>
            </p:nvSpPr>
            <p:spPr>
              <a:xfrm>
                <a:off x="12700101" y="1001642"/>
                <a:ext cx="139257" cy="94946"/>
              </a:xfrm>
              <a:custGeom>
                <a:avLst/>
                <a:gdLst/>
                <a:ahLst/>
                <a:cxnLst/>
                <a:rect l="l" t="t" r="r" b="b"/>
                <a:pathLst>
                  <a:path w="2357" h="1607" extrusionOk="0">
                    <a:moveTo>
                      <a:pt x="154" y="0"/>
                    </a:moveTo>
                    <a:cubicBezTo>
                      <a:pt x="93" y="0"/>
                      <a:pt x="47" y="15"/>
                      <a:pt x="1" y="61"/>
                    </a:cubicBezTo>
                    <a:cubicBezTo>
                      <a:pt x="34" y="39"/>
                      <a:pt x="68" y="25"/>
                      <a:pt x="108" y="25"/>
                    </a:cubicBezTo>
                    <a:cubicBezTo>
                      <a:pt x="122" y="25"/>
                      <a:pt x="137" y="27"/>
                      <a:pt x="154" y="31"/>
                    </a:cubicBezTo>
                    <a:cubicBezTo>
                      <a:pt x="200" y="46"/>
                      <a:pt x="261" y="61"/>
                      <a:pt x="307" y="77"/>
                    </a:cubicBezTo>
                    <a:cubicBezTo>
                      <a:pt x="399" y="107"/>
                      <a:pt x="490" y="153"/>
                      <a:pt x="597" y="199"/>
                    </a:cubicBezTo>
                    <a:cubicBezTo>
                      <a:pt x="781" y="291"/>
                      <a:pt x="964" y="382"/>
                      <a:pt x="1148" y="490"/>
                    </a:cubicBezTo>
                    <a:cubicBezTo>
                      <a:pt x="1332" y="597"/>
                      <a:pt x="1500" y="719"/>
                      <a:pt x="1653" y="857"/>
                    </a:cubicBezTo>
                    <a:cubicBezTo>
                      <a:pt x="1695" y="890"/>
                      <a:pt x="1737" y="926"/>
                      <a:pt x="1778" y="964"/>
                    </a:cubicBezTo>
                    <a:lnTo>
                      <a:pt x="1778" y="964"/>
                    </a:lnTo>
                    <a:cubicBezTo>
                      <a:pt x="1608" y="927"/>
                      <a:pt x="1436" y="890"/>
                      <a:pt x="1255" y="857"/>
                    </a:cubicBezTo>
                    <a:cubicBezTo>
                      <a:pt x="1102" y="811"/>
                      <a:pt x="934" y="780"/>
                      <a:pt x="766" y="750"/>
                    </a:cubicBezTo>
                    <a:cubicBezTo>
                      <a:pt x="613" y="734"/>
                      <a:pt x="444" y="704"/>
                      <a:pt x="276" y="688"/>
                    </a:cubicBezTo>
                    <a:lnTo>
                      <a:pt x="261" y="688"/>
                    </a:lnTo>
                    <a:cubicBezTo>
                      <a:pt x="253" y="684"/>
                      <a:pt x="244" y="682"/>
                      <a:pt x="236" y="682"/>
                    </a:cubicBezTo>
                    <a:cubicBezTo>
                      <a:pt x="214" y="682"/>
                      <a:pt x="192" y="697"/>
                      <a:pt x="169" y="719"/>
                    </a:cubicBezTo>
                    <a:cubicBezTo>
                      <a:pt x="123" y="765"/>
                      <a:pt x="123" y="826"/>
                      <a:pt x="169" y="872"/>
                    </a:cubicBezTo>
                    <a:cubicBezTo>
                      <a:pt x="276" y="964"/>
                      <a:pt x="414" y="1040"/>
                      <a:pt x="552" y="1086"/>
                    </a:cubicBezTo>
                    <a:cubicBezTo>
                      <a:pt x="674" y="1132"/>
                      <a:pt x="781" y="1193"/>
                      <a:pt x="903" y="1254"/>
                    </a:cubicBezTo>
                    <a:lnTo>
                      <a:pt x="1255" y="1453"/>
                    </a:lnTo>
                    <a:cubicBezTo>
                      <a:pt x="1362" y="1514"/>
                      <a:pt x="1485" y="1560"/>
                      <a:pt x="1607" y="1606"/>
                    </a:cubicBezTo>
                    <a:cubicBezTo>
                      <a:pt x="1393" y="1468"/>
                      <a:pt x="1194" y="1300"/>
                      <a:pt x="980" y="1132"/>
                    </a:cubicBezTo>
                    <a:cubicBezTo>
                      <a:pt x="946" y="1108"/>
                      <a:pt x="910" y="1083"/>
                      <a:pt x="874" y="1060"/>
                    </a:cubicBezTo>
                    <a:lnTo>
                      <a:pt x="874" y="1060"/>
                    </a:lnTo>
                    <a:lnTo>
                      <a:pt x="1194" y="1132"/>
                    </a:lnTo>
                    <a:cubicBezTo>
                      <a:pt x="1515" y="1208"/>
                      <a:pt x="1836" y="1285"/>
                      <a:pt x="2173" y="1346"/>
                    </a:cubicBezTo>
                    <a:cubicBezTo>
                      <a:pt x="2219" y="1346"/>
                      <a:pt x="2249" y="1331"/>
                      <a:pt x="2280" y="1316"/>
                    </a:cubicBezTo>
                    <a:cubicBezTo>
                      <a:pt x="2341" y="1270"/>
                      <a:pt x="2356" y="1178"/>
                      <a:pt x="2310" y="1117"/>
                    </a:cubicBezTo>
                    <a:cubicBezTo>
                      <a:pt x="2158" y="948"/>
                      <a:pt x="1989" y="795"/>
                      <a:pt x="1821" y="673"/>
                    </a:cubicBezTo>
                    <a:cubicBezTo>
                      <a:pt x="1637" y="535"/>
                      <a:pt x="1439" y="413"/>
                      <a:pt x="1240" y="321"/>
                    </a:cubicBezTo>
                    <a:cubicBezTo>
                      <a:pt x="1041" y="230"/>
                      <a:pt x="842" y="153"/>
                      <a:pt x="628" y="92"/>
                    </a:cubicBezTo>
                    <a:cubicBezTo>
                      <a:pt x="521" y="61"/>
                      <a:pt x="429" y="31"/>
                      <a:pt x="307" y="15"/>
                    </a:cubicBezTo>
                    <a:cubicBezTo>
                      <a:pt x="261" y="15"/>
                      <a:pt x="200"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7"/>
            <p:cNvSpPr/>
            <p:nvPr/>
          </p:nvSpPr>
          <p:spPr>
            <a:xfrm>
              <a:off x="4431509" y="4224500"/>
              <a:ext cx="74149" cy="1964729"/>
            </a:xfrm>
            <a:custGeom>
              <a:avLst/>
              <a:gdLst/>
              <a:ahLst/>
              <a:cxnLst/>
              <a:rect l="l" t="t" r="r" b="b"/>
              <a:pathLst>
                <a:path w="1255" h="33254" extrusionOk="0">
                  <a:moveTo>
                    <a:pt x="811" y="1"/>
                  </a:moveTo>
                  <a:lnTo>
                    <a:pt x="811" y="1"/>
                  </a:lnTo>
                  <a:cubicBezTo>
                    <a:pt x="1117" y="1362"/>
                    <a:pt x="1040" y="2769"/>
                    <a:pt x="1055" y="4146"/>
                  </a:cubicBezTo>
                  <a:cubicBezTo>
                    <a:pt x="1071" y="5538"/>
                    <a:pt x="1040" y="6930"/>
                    <a:pt x="964" y="8322"/>
                  </a:cubicBezTo>
                  <a:cubicBezTo>
                    <a:pt x="887" y="9698"/>
                    <a:pt x="795" y="11090"/>
                    <a:pt x="658" y="12467"/>
                  </a:cubicBezTo>
                  <a:cubicBezTo>
                    <a:pt x="520" y="13843"/>
                    <a:pt x="398" y="15235"/>
                    <a:pt x="321" y="16627"/>
                  </a:cubicBezTo>
                  <a:cubicBezTo>
                    <a:pt x="260" y="18019"/>
                    <a:pt x="184" y="19411"/>
                    <a:pt x="138" y="20788"/>
                  </a:cubicBezTo>
                  <a:lnTo>
                    <a:pt x="46" y="22883"/>
                  </a:lnTo>
                  <a:lnTo>
                    <a:pt x="15" y="23923"/>
                  </a:lnTo>
                  <a:cubicBezTo>
                    <a:pt x="0" y="24275"/>
                    <a:pt x="0" y="24611"/>
                    <a:pt x="0" y="24963"/>
                  </a:cubicBezTo>
                  <a:cubicBezTo>
                    <a:pt x="0" y="26355"/>
                    <a:pt x="61" y="27747"/>
                    <a:pt x="153" y="29139"/>
                  </a:cubicBezTo>
                  <a:cubicBezTo>
                    <a:pt x="199" y="29827"/>
                    <a:pt x="199" y="30516"/>
                    <a:pt x="245" y="31219"/>
                  </a:cubicBezTo>
                  <a:cubicBezTo>
                    <a:pt x="275" y="31923"/>
                    <a:pt x="413" y="32611"/>
                    <a:pt x="658" y="33253"/>
                  </a:cubicBezTo>
                  <a:cubicBezTo>
                    <a:pt x="444" y="32596"/>
                    <a:pt x="321" y="31907"/>
                    <a:pt x="321" y="31219"/>
                  </a:cubicBezTo>
                  <a:cubicBezTo>
                    <a:pt x="291" y="30516"/>
                    <a:pt x="321" y="29827"/>
                    <a:pt x="291" y="29124"/>
                  </a:cubicBezTo>
                  <a:cubicBezTo>
                    <a:pt x="230" y="27747"/>
                    <a:pt x="184" y="26355"/>
                    <a:pt x="214" y="24963"/>
                  </a:cubicBezTo>
                  <a:cubicBezTo>
                    <a:pt x="230" y="24275"/>
                    <a:pt x="260" y="23587"/>
                    <a:pt x="291" y="22883"/>
                  </a:cubicBezTo>
                  <a:lnTo>
                    <a:pt x="398" y="20803"/>
                  </a:lnTo>
                  <a:cubicBezTo>
                    <a:pt x="459" y="19411"/>
                    <a:pt x="535" y="18034"/>
                    <a:pt x="612" y="16642"/>
                  </a:cubicBezTo>
                  <a:cubicBezTo>
                    <a:pt x="704" y="15266"/>
                    <a:pt x="811" y="13874"/>
                    <a:pt x="933" y="12497"/>
                  </a:cubicBezTo>
                  <a:cubicBezTo>
                    <a:pt x="1055" y="11105"/>
                    <a:pt x="1163" y="9713"/>
                    <a:pt x="1208" y="8322"/>
                  </a:cubicBezTo>
                  <a:cubicBezTo>
                    <a:pt x="1239" y="6930"/>
                    <a:pt x="1254" y="5538"/>
                    <a:pt x="1208" y="4146"/>
                  </a:cubicBezTo>
                  <a:cubicBezTo>
                    <a:pt x="1178" y="3458"/>
                    <a:pt x="1147" y="2754"/>
                    <a:pt x="1117" y="2066"/>
                  </a:cubicBezTo>
                  <a:cubicBezTo>
                    <a:pt x="1086" y="1362"/>
                    <a:pt x="979" y="674"/>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7"/>
            <p:cNvSpPr/>
            <p:nvPr/>
          </p:nvSpPr>
          <p:spPr>
            <a:xfrm>
              <a:off x="3990458" y="4057356"/>
              <a:ext cx="80529" cy="1098935"/>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7"/>
            <p:cNvSpPr/>
            <p:nvPr/>
          </p:nvSpPr>
          <p:spPr>
            <a:xfrm>
              <a:off x="3876606" y="5316168"/>
              <a:ext cx="104871" cy="939943"/>
            </a:xfrm>
            <a:custGeom>
              <a:avLst/>
              <a:gdLst/>
              <a:ahLst/>
              <a:cxnLst/>
              <a:rect l="l" t="t" r="r" b="b"/>
              <a:pathLst>
                <a:path w="1775" h="15909" extrusionOk="0">
                  <a:moveTo>
                    <a:pt x="1744" y="1"/>
                  </a:moveTo>
                  <a:cubicBezTo>
                    <a:pt x="1744" y="674"/>
                    <a:pt x="1515" y="1316"/>
                    <a:pt x="1408" y="1974"/>
                  </a:cubicBezTo>
                  <a:cubicBezTo>
                    <a:pt x="1285" y="2632"/>
                    <a:pt x="1194" y="3305"/>
                    <a:pt x="1117" y="3947"/>
                  </a:cubicBezTo>
                  <a:cubicBezTo>
                    <a:pt x="1041" y="4605"/>
                    <a:pt x="980" y="5278"/>
                    <a:pt x="918" y="5951"/>
                  </a:cubicBezTo>
                  <a:cubicBezTo>
                    <a:pt x="872" y="6609"/>
                    <a:pt x="827" y="7282"/>
                    <a:pt x="765" y="7939"/>
                  </a:cubicBezTo>
                  <a:cubicBezTo>
                    <a:pt x="674" y="9270"/>
                    <a:pt x="536" y="10601"/>
                    <a:pt x="383" y="11916"/>
                  </a:cubicBezTo>
                  <a:cubicBezTo>
                    <a:pt x="352" y="12253"/>
                    <a:pt x="307" y="12589"/>
                    <a:pt x="291" y="12926"/>
                  </a:cubicBezTo>
                  <a:cubicBezTo>
                    <a:pt x="261" y="13262"/>
                    <a:pt x="245" y="13583"/>
                    <a:pt x="230" y="13920"/>
                  </a:cubicBezTo>
                  <a:cubicBezTo>
                    <a:pt x="215" y="14593"/>
                    <a:pt x="138" y="15251"/>
                    <a:pt x="1" y="15908"/>
                  </a:cubicBezTo>
                  <a:cubicBezTo>
                    <a:pt x="199" y="15266"/>
                    <a:pt x="322" y="14593"/>
                    <a:pt x="368" y="13935"/>
                  </a:cubicBezTo>
                  <a:lnTo>
                    <a:pt x="475" y="12941"/>
                  </a:lnTo>
                  <a:cubicBezTo>
                    <a:pt x="521" y="12604"/>
                    <a:pt x="567" y="12283"/>
                    <a:pt x="612" y="11947"/>
                  </a:cubicBezTo>
                  <a:cubicBezTo>
                    <a:pt x="796" y="10631"/>
                    <a:pt x="949" y="9301"/>
                    <a:pt x="1056" y="7970"/>
                  </a:cubicBezTo>
                  <a:cubicBezTo>
                    <a:pt x="1178" y="6639"/>
                    <a:pt x="1240" y="5308"/>
                    <a:pt x="1347" y="3978"/>
                  </a:cubicBezTo>
                  <a:cubicBezTo>
                    <a:pt x="1408" y="3320"/>
                    <a:pt x="1469" y="2647"/>
                    <a:pt x="1545" y="1989"/>
                  </a:cubicBezTo>
                  <a:cubicBezTo>
                    <a:pt x="1591" y="1668"/>
                    <a:pt x="1653" y="1332"/>
                    <a:pt x="1698" y="995"/>
                  </a:cubicBezTo>
                  <a:cubicBezTo>
                    <a:pt x="1760" y="674"/>
                    <a:pt x="1775" y="337"/>
                    <a:pt x="1744"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7"/>
            <p:cNvSpPr/>
            <p:nvPr/>
          </p:nvSpPr>
          <p:spPr>
            <a:xfrm>
              <a:off x="4656495" y="2755119"/>
              <a:ext cx="236862"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7"/>
            <p:cNvGrpSpPr/>
            <p:nvPr/>
          </p:nvGrpSpPr>
          <p:grpSpPr>
            <a:xfrm>
              <a:off x="2404898" y="2227264"/>
              <a:ext cx="4066626" cy="2273790"/>
              <a:chOff x="3434650" y="1841850"/>
              <a:chExt cx="1720741" cy="962125"/>
            </a:xfrm>
          </p:grpSpPr>
          <p:sp>
            <p:nvSpPr>
              <p:cNvPr id="394" name="Google Shape;394;p47"/>
              <p:cNvSpPr/>
              <p:nvPr/>
            </p:nvSpPr>
            <p:spPr>
              <a:xfrm>
                <a:off x="4004425" y="2078300"/>
                <a:ext cx="74975" cy="56500"/>
              </a:xfrm>
              <a:custGeom>
                <a:avLst/>
                <a:gdLst/>
                <a:ahLst/>
                <a:cxnLst/>
                <a:rect l="l" t="t" r="r" b="b"/>
                <a:pathLst>
                  <a:path w="2999" h="2260" extrusionOk="0">
                    <a:moveTo>
                      <a:pt x="1788" y="0"/>
                    </a:moveTo>
                    <a:cubicBezTo>
                      <a:pt x="1728" y="0"/>
                      <a:pt x="1666" y="9"/>
                      <a:pt x="1606" y="26"/>
                    </a:cubicBezTo>
                    <a:cubicBezTo>
                      <a:pt x="1071" y="194"/>
                      <a:pt x="551" y="332"/>
                      <a:pt x="0" y="439"/>
                    </a:cubicBezTo>
                    <a:lnTo>
                      <a:pt x="31" y="577"/>
                    </a:lnTo>
                    <a:cubicBezTo>
                      <a:pt x="979" y="776"/>
                      <a:pt x="1438" y="1969"/>
                      <a:pt x="979" y="2229"/>
                    </a:cubicBezTo>
                    <a:lnTo>
                      <a:pt x="995" y="2259"/>
                    </a:lnTo>
                    <a:lnTo>
                      <a:pt x="2998" y="1280"/>
                    </a:lnTo>
                    <a:cubicBezTo>
                      <a:pt x="2799" y="867"/>
                      <a:pt x="2524" y="500"/>
                      <a:pt x="2203" y="179"/>
                    </a:cubicBezTo>
                    <a:cubicBezTo>
                      <a:pt x="2093" y="58"/>
                      <a:pt x="1943" y="0"/>
                      <a:pt x="1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7"/>
              <p:cNvSpPr/>
              <p:nvPr/>
            </p:nvSpPr>
            <p:spPr>
              <a:xfrm>
                <a:off x="4002900" y="2077400"/>
                <a:ext cx="76500" cy="59300"/>
              </a:xfrm>
              <a:custGeom>
                <a:avLst/>
                <a:gdLst/>
                <a:ahLst/>
                <a:cxnLst/>
                <a:rect l="l" t="t" r="r" b="b"/>
                <a:pathLst>
                  <a:path w="3060" h="2372" extrusionOk="0">
                    <a:moveTo>
                      <a:pt x="1866" y="1"/>
                    </a:moveTo>
                    <a:cubicBezTo>
                      <a:pt x="1774" y="1"/>
                      <a:pt x="1698" y="1"/>
                      <a:pt x="1621" y="32"/>
                    </a:cubicBezTo>
                    <a:lnTo>
                      <a:pt x="1392" y="93"/>
                    </a:lnTo>
                    <a:lnTo>
                      <a:pt x="964" y="215"/>
                    </a:lnTo>
                    <a:cubicBezTo>
                      <a:pt x="658" y="292"/>
                      <a:pt x="367" y="368"/>
                      <a:pt x="77" y="414"/>
                    </a:cubicBezTo>
                    <a:lnTo>
                      <a:pt x="0" y="414"/>
                    </a:lnTo>
                    <a:lnTo>
                      <a:pt x="15" y="475"/>
                    </a:lnTo>
                    <a:lnTo>
                      <a:pt x="31" y="613"/>
                    </a:lnTo>
                    <a:lnTo>
                      <a:pt x="31" y="659"/>
                    </a:lnTo>
                    <a:lnTo>
                      <a:pt x="77" y="674"/>
                    </a:lnTo>
                    <a:cubicBezTo>
                      <a:pt x="428" y="766"/>
                      <a:pt x="750" y="980"/>
                      <a:pt x="948" y="1270"/>
                    </a:cubicBezTo>
                    <a:cubicBezTo>
                      <a:pt x="1056" y="1423"/>
                      <a:pt x="1117" y="1592"/>
                      <a:pt x="1163" y="1775"/>
                    </a:cubicBezTo>
                    <a:cubicBezTo>
                      <a:pt x="1178" y="1852"/>
                      <a:pt x="1178" y="1943"/>
                      <a:pt x="1163" y="2020"/>
                    </a:cubicBezTo>
                    <a:cubicBezTo>
                      <a:pt x="1132" y="2096"/>
                      <a:pt x="1086" y="2173"/>
                      <a:pt x="1025" y="2219"/>
                    </a:cubicBezTo>
                    <a:lnTo>
                      <a:pt x="979" y="2249"/>
                    </a:lnTo>
                    <a:lnTo>
                      <a:pt x="994" y="2295"/>
                    </a:lnTo>
                    <a:lnTo>
                      <a:pt x="1025" y="2326"/>
                    </a:lnTo>
                    <a:lnTo>
                      <a:pt x="1040" y="2372"/>
                    </a:lnTo>
                    <a:lnTo>
                      <a:pt x="1086" y="2341"/>
                    </a:lnTo>
                    <a:cubicBezTo>
                      <a:pt x="1759" y="2005"/>
                      <a:pt x="2417" y="1653"/>
                      <a:pt x="3059" y="1316"/>
                    </a:cubicBezTo>
                    <a:lnTo>
                      <a:pt x="3059" y="1316"/>
                    </a:lnTo>
                    <a:cubicBezTo>
                      <a:pt x="2443" y="1604"/>
                      <a:pt x="1839" y="1867"/>
                      <a:pt x="1258" y="2139"/>
                    </a:cubicBezTo>
                    <a:lnTo>
                      <a:pt x="1258" y="2139"/>
                    </a:lnTo>
                    <a:cubicBezTo>
                      <a:pt x="1269" y="2115"/>
                      <a:pt x="1278" y="2091"/>
                      <a:pt x="1285" y="2066"/>
                    </a:cubicBezTo>
                    <a:cubicBezTo>
                      <a:pt x="1300" y="1959"/>
                      <a:pt x="1300" y="1852"/>
                      <a:pt x="1285" y="1760"/>
                    </a:cubicBezTo>
                    <a:cubicBezTo>
                      <a:pt x="1254" y="1561"/>
                      <a:pt x="1178" y="1378"/>
                      <a:pt x="1056" y="1209"/>
                    </a:cubicBezTo>
                    <a:cubicBezTo>
                      <a:pt x="851" y="889"/>
                      <a:pt x="536" y="651"/>
                      <a:pt x="163" y="550"/>
                    </a:cubicBezTo>
                    <a:lnTo>
                      <a:pt x="163" y="550"/>
                    </a:lnTo>
                    <a:lnTo>
                      <a:pt x="160" y="525"/>
                    </a:lnTo>
                    <a:lnTo>
                      <a:pt x="160" y="525"/>
                    </a:lnTo>
                    <a:cubicBezTo>
                      <a:pt x="441" y="479"/>
                      <a:pt x="711" y="407"/>
                      <a:pt x="994" y="322"/>
                    </a:cubicBezTo>
                    <a:cubicBezTo>
                      <a:pt x="1132" y="292"/>
                      <a:pt x="1285" y="246"/>
                      <a:pt x="1423" y="200"/>
                    </a:cubicBezTo>
                    <a:lnTo>
                      <a:pt x="1652" y="123"/>
                    </a:lnTo>
                    <a:cubicBezTo>
                      <a:pt x="1713" y="93"/>
                      <a:pt x="1790" y="93"/>
                      <a:pt x="1851" y="77"/>
                    </a:cubicBezTo>
                    <a:cubicBezTo>
                      <a:pt x="2004" y="77"/>
                      <a:pt x="2126" y="139"/>
                      <a:pt x="2233" y="230"/>
                    </a:cubicBezTo>
                    <a:cubicBezTo>
                      <a:pt x="2340" y="337"/>
                      <a:pt x="2447" y="460"/>
                      <a:pt x="2539" y="567"/>
                    </a:cubicBezTo>
                    <a:cubicBezTo>
                      <a:pt x="2753" y="796"/>
                      <a:pt x="2922" y="1041"/>
                      <a:pt x="3059" y="1316"/>
                    </a:cubicBezTo>
                    <a:cubicBezTo>
                      <a:pt x="2937" y="1041"/>
                      <a:pt x="2784" y="781"/>
                      <a:pt x="2600" y="536"/>
                    </a:cubicBezTo>
                    <a:cubicBezTo>
                      <a:pt x="2509" y="414"/>
                      <a:pt x="2402" y="292"/>
                      <a:pt x="2294" y="184"/>
                    </a:cubicBezTo>
                    <a:cubicBezTo>
                      <a:pt x="2187" y="62"/>
                      <a:pt x="2019" y="1"/>
                      <a:pt x="1866"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7"/>
              <p:cNvSpPr/>
              <p:nvPr/>
            </p:nvSpPr>
            <p:spPr>
              <a:xfrm>
                <a:off x="3989125" y="2089275"/>
                <a:ext cx="51650" cy="46050"/>
              </a:xfrm>
              <a:custGeom>
                <a:avLst/>
                <a:gdLst/>
                <a:ahLst/>
                <a:cxnLst/>
                <a:rect l="l" t="t" r="r" b="b"/>
                <a:pathLst>
                  <a:path w="2066" h="1842" extrusionOk="0">
                    <a:moveTo>
                      <a:pt x="612" y="0"/>
                    </a:moveTo>
                    <a:cubicBezTo>
                      <a:pt x="0" y="92"/>
                      <a:pt x="383" y="1713"/>
                      <a:pt x="1301" y="1836"/>
                    </a:cubicBezTo>
                    <a:cubicBezTo>
                      <a:pt x="1327" y="1839"/>
                      <a:pt x="1354" y="1841"/>
                      <a:pt x="1381" y="1841"/>
                    </a:cubicBezTo>
                    <a:cubicBezTo>
                      <a:pt x="1460" y="1841"/>
                      <a:pt x="1538" y="1824"/>
                      <a:pt x="1607" y="1790"/>
                    </a:cubicBezTo>
                    <a:cubicBezTo>
                      <a:pt x="2065" y="1530"/>
                      <a:pt x="1607" y="337"/>
                      <a:pt x="658" y="138"/>
                    </a:cubicBezTo>
                    <a:lnTo>
                      <a:pt x="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7"/>
              <p:cNvSpPr/>
              <p:nvPr/>
            </p:nvSpPr>
            <p:spPr>
              <a:xfrm>
                <a:off x="3996000" y="2088875"/>
                <a:ext cx="39425" cy="48275"/>
              </a:xfrm>
              <a:custGeom>
                <a:avLst/>
                <a:gdLst/>
                <a:ahLst/>
                <a:cxnLst/>
                <a:rect l="l" t="t" r="r" b="b"/>
                <a:pathLst>
                  <a:path w="1577" h="1931" extrusionOk="0">
                    <a:moveTo>
                      <a:pt x="337" y="1"/>
                    </a:moveTo>
                    <a:cubicBezTo>
                      <a:pt x="215" y="16"/>
                      <a:pt x="123" y="93"/>
                      <a:pt x="77" y="184"/>
                    </a:cubicBezTo>
                    <a:cubicBezTo>
                      <a:pt x="31" y="291"/>
                      <a:pt x="1" y="398"/>
                      <a:pt x="1" y="506"/>
                    </a:cubicBezTo>
                    <a:cubicBezTo>
                      <a:pt x="1" y="720"/>
                      <a:pt x="47" y="934"/>
                      <a:pt x="123" y="1133"/>
                    </a:cubicBezTo>
                    <a:cubicBezTo>
                      <a:pt x="200" y="1332"/>
                      <a:pt x="337" y="1515"/>
                      <a:pt x="490" y="1668"/>
                    </a:cubicBezTo>
                    <a:cubicBezTo>
                      <a:pt x="659" y="1821"/>
                      <a:pt x="873" y="1913"/>
                      <a:pt x="1102" y="1928"/>
                    </a:cubicBezTo>
                    <a:cubicBezTo>
                      <a:pt x="1118" y="1930"/>
                      <a:pt x="1133" y="1931"/>
                      <a:pt x="1149" y="1931"/>
                    </a:cubicBezTo>
                    <a:cubicBezTo>
                      <a:pt x="1255" y="1931"/>
                      <a:pt x="1358" y="1886"/>
                      <a:pt x="1439" y="1806"/>
                    </a:cubicBezTo>
                    <a:cubicBezTo>
                      <a:pt x="1515" y="1729"/>
                      <a:pt x="1576" y="1607"/>
                      <a:pt x="1576" y="1484"/>
                    </a:cubicBezTo>
                    <a:cubicBezTo>
                      <a:pt x="1576" y="1270"/>
                      <a:pt x="1515" y="1041"/>
                      <a:pt x="1393" y="857"/>
                    </a:cubicBezTo>
                    <a:cubicBezTo>
                      <a:pt x="1179" y="490"/>
                      <a:pt x="811" y="230"/>
                      <a:pt x="383" y="154"/>
                    </a:cubicBezTo>
                    <a:lnTo>
                      <a:pt x="383" y="154"/>
                    </a:lnTo>
                    <a:cubicBezTo>
                      <a:pt x="766" y="261"/>
                      <a:pt x="1102" y="536"/>
                      <a:pt x="1301" y="903"/>
                    </a:cubicBezTo>
                    <a:cubicBezTo>
                      <a:pt x="1393" y="1072"/>
                      <a:pt x="1454" y="1270"/>
                      <a:pt x="1439" y="1469"/>
                    </a:cubicBezTo>
                    <a:cubicBezTo>
                      <a:pt x="1439" y="1546"/>
                      <a:pt x="1408" y="1637"/>
                      <a:pt x="1347" y="1699"/>
                    </a:cubicBezTo>
                    <a:cubicBezTo>
                      <a:pt x="1270" y="1760"/>
                      <a:pt x="1194" y="1775"/>
                      <a:pt x="1102" y="1775"/>
                    </a:cubicBezTo>
                    <a:cubicBezTo>
                      <a:pt x="903" y="1760"/>
                      <a:pt x="720" y="1683"/>
                      <a:pt x="582" y="1561"/>
                    </a:cubicBezTo>
                    <a:cubicBezTo>
                      <a:pt x="429" y="1423"/>
                      <a:pt x="307" y="1255"/>
                      <a:pt x="230" y="1072"/>
                    </a:cubicBezTo>
                    <a:cubicBezTo>
                      <a:pt x="138" y="888"/>
                      <a:pt x="93" y="704"/>
                      <a:pt x="77" y="506"/>
                    </a:cubicBezTo>
                    <a:cubicBezTo>
                      <a:pt x="77" y="398"/>
                      <a:pt x="93" y="307"/>
                      <a:pt x="123" y="200"/>
                    </a:cubicBezTo>
                    <a:cubicBezTo>
                      <a:pt x="154" y="108"/>
                      <a:pt x="230" y="31"/>
                      <a:pt x="337" y="16"/>
                    </a:cubicBezTo>
                    <a:lnTo>
                      <a:pt x="353" y="16"/>
                    </a:lnTo>
                    <a:lnTo>
                      <a:pt x="383" y="154"/>
                    </a:lnTo>
                    <a:lnTo>
                      <a:pt x="368" y="16"/>
                    </a:lnTo>
                    <a:lnTo>
                      <a:pt x="368" y="1"/>
                    </a:ln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7"/>
              <p:cNvSpPr/>
              <p:nvPr/>
            </p:nvSpPr>
            <p:spPr>
              <a:xfrm>
                <a:off x="3902700" y="2336950"/>
                <a:ext cx="139225" cy="237975"/>
              </a:xfrm>
              <a:custGeom>
                <a:avLst/>
                <a:gdLst/>
                <a:ahLst/>
                <a:cxnLst/>
                <a:rect l="l" t="t" r="r" b="b"/>
                <a:pathLst>
                  <a:path w="5569" h="9519" extrusionOk="0">
                    <a:moveTo>
                      <a:pt x="2119" y="0"/>
                    </a:moveTo>
                    <a:cubicBezTo>
                      <a:pt x="1903" y="0"/>
                      <a:pt x="1685" y="22"/>
                      <a:pt x="1469" y="66"/>
                    </a:cubicBezTo>
                    <a:cubicBezTo>
                      <a:pt x="1546" y="265"/>
                      <a:pt x="1622" y="464"/>
                      <a:pt x="1729" y="647"/>
                    </a:cubicBezTo>
                    <a:cubicBezTo>
                      <a:pt x="1732" y="647"/>
                      <a:pt x="1738" y="647"/>
                      <a:pt x="1747" y="647"/>
                    </a:cubicBezTo>
                    <a:cubicBezTo>
                      <a:pt x="2044" y="647"/>
                      <a:pt x="5437" y="705"/>
                      <a:pt x="3610" y="4670"/>
                    </a:cubicBezTo>
                    <a:lnTo>
                      <a:pt x="3534" y="4655"/>
                    </a:lnTo>
                    <a:cubicBezTo>
                      <a:pt x="3305" y="5664"/>
                      <a:pt x="2922" y="6995"/>
                      <a:pt x="2540" y="7469"/>
                    </a:cubicBezTo>
                    <a:cubicBezTo>
                      <a:pt x="2323" y="7700"/>
                      <a:pt x="2025" y="7822"/>
                      <a:pt x="1722" y="7822"/>
                    </a:cubicBezTo>
                    <a:cubicBezTo>
                      <a:pt x="1704" y="7822"/>
                      <a:pt x="1686" y="7822"/>
                      <a:pt x="1668" y="7821"/>
                    </a:cubicBezTo>
                    <a:cubicBezTo>
                      <a:pt x="1619" y="7825"/>
                      <a:pt x="1571" y="7827"/>
                      <a:pt x="1524" y="7827"/>
                    </a:cubicBezTo>
                    <a:cubicBezTo>
                      <a:pt x="1410" y="7827"/>
                      <a:pt x="1302" y="7816"/>
                      <a:pt x="1194" y="7805"/>
                    </a:cubicBezTo>
                    <a:cubicBezTo>
                      <a:pt x="1056" y="7790"/>
                      <a:pt x="934" y="7775"/>
                      <a:pt x="811" y="7744"/>
                    </a:cubicBezTo>
                    <a:lnTo>
                      <a:pt x="811" y="7744"/>
                    </a:lnTo>
                    <a:cubicBezTo>
                      <a:pt x="811" y="7744"/>
                      <a:pt x="1" y="8586"/>
                      <a:pt x="1668" y="9519"/>
                    </a:cubicBezTo>
                    <a:cubicBezTo>
                      <a:pt x="2081" y="9488"/>
                      <a:pt x="2479" y="9381"/>
                      <a:pt x="2846" y="9182"/>
                    </a:cubicBezTo>
                    <a:cubicBezTo>
                      <a:pt x="4926" y="8035"/>
                      <a:pt x="4972" y="6108"/>
                      <a:pt x="5262" y="4609"/>
                    </a:cubicBezTo>
                    <a:cubicBezTo>
                      <a:pt x="5568" y="3110"/>
                      <a:pt x="5522" y="1855"/>
                      <a:pt x="4238" y="769"/>
                    </a:cubicBezTo>
                    <a:cubicBezTo>
                      <a:pt x="3630" y="269"/>
                      <a:pt x="2882" y="0"/>
                      <a:pt x="2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7"/>
              <p:cNvSpPr/>
              <p:nvPr/>
            </p:nvSpPr>
            <p:spPr>
              <a:xfrm>
                <a:off x="3918000" y="2334750"/>
                <a:ext cx="122400" cy="240950"/>
              </a:xfrm>
              <a:custGeom>
                <a:avLst/>
                <a:gdLst/>
                <a:ahLst/>
                <a:cxnLst/>
                <a:rect l="l" t="t" r="r" b="b"/>
                <a:pathLst>
                  <a:path w="4896" h="9638" extrusionOk="0">
                    <a:moveTo>
                      <a:pt x="199" y="7832"/>
                    </a:moveTo>
                    <a:cubicBezTo>
                      <a:pt x="143" y="7895"/>
                      <a:pt x="100" y="7968"/>
                      <a:pt x="70" y="8048"/>
                    </a:cubicBezTo>
                    <a:lnTo>
                      <a:pt x="70" y="8048"/>
                    </a:lnTo>
                    <a:cubicBezTo>
                      <a:pt x="103" y="7974"/>
                      <a:pt x="147" y="7907"/>
                      <a:pt x="199" y="7848"/>
                    </a:cubicBezTo>
                    <a:lnTo>
                      <a:pt x="413" y="7878"/>
                    </a:lnTo>
                    <a:cubicBezTo>
                      <a:pt x="490" y="7893"/>
                      <a:pt x="551" y="7909"/>
                      <a:pt x="628" y="7924"/>
                    </a:cubicBezTo>
                    <a:cubicBezTo>
                      <a:pt x="765" y="7924"/>
                      <a:pt x="918" y="7924"/>
                      <a:pt x="1056" y="7909"/>
                    </a:cubicBezTo>
                    <a:lnTo>
                      <a:pt x="1056" y="7909"/>
                    </a:lnTo>
                    <a:cubicBezTo>
                      <a:pt x="1016" y="7913"/>
                      <a:pt x="974" y="7915"/>
                      <a:pt x="932" y="7915"/>
                    </a:cubicBezTo>
                    <a:cubicBezTo>
                      <a:pt x="830" y="7915"/>
                      <a:pt x="725" y="7904"/>
                      <a:pt x="628" y="7893"/>
                    </a:cubicBezTo>
                    <a:cubicBezTo>
                      <a:pt x="551" y="7893"/>
                      <a:pt x="490" y="7878"/>
                      <a:pt x="413" y="7863"/>
                    </a:cubicBezTo>
                    <a:lnTo>
                      <a:pt x="199" y="7832"/>
                    </a:lnTo>
                    <a:close/>
                    <a:moveTo>
                      <a:pt x="1502" y="0"/>
                    </a:moveTo>
                    <a:cubicBezTo>
                      <a:pt x="1279" y="0"/>
                      <a:pt x="1057" y="21"/>
                      <a:pt x="842" y="62"/>
                    </a:cubicBezTo>
                    <a:lnTo>
                      <a:pt x="765" y="77"/>
                    </a:lnTo>
                    <a:lnTo>
                      <a:pt x="796" y="154"/>
                    </a:lnTo>
                    <a:cubicBezTo>
                      <a:pt x="857" y="353"/>
                      <a:pt x="964" y="552"/>
                      <a:pt x="1071" y="735"/>
                    </a:cubicBezTo>
                    <a:lnTo>
                      <a:pt x="1086" y="766"/>
                    </a:lnTo>
                    <a:lnTo>
                      <a:pt x="1117" y="766"/>
                    </a:lnTo>
                    <a:cubicBezTo>
                      <a:pt x="1146" y="765"/>
                      <a:pt x="1175" y="764"/>
                      <a:pt x="1204" y="764"/>
                    </a:cubicBezTo>
                    <a:cubicBezTo>
                      <a:pt x="1634" y="764"/>
                      <a:pt x="2062" y="869"/>
                      <a:pt x="2463" y="1041"/>
                    </a:cubicBezTo>
                    <a:cubicBezTo>
                      <a:pt x="2891" y="1225"/>
                      <a:pt x="3228" y="1592"/>
                      <a:pt x="3381" y="2020"/>
                    </a:cubicBezTo>
                    <a:cubicBezTo>
                      <a:pt x="3518" y="2463"/>
                      <a:pt x="3534" y="2938"/>
                      <a:pt x="3427" y="3397"/>
                    </a:cubicBezTo>
                    <a:cubicBezTo>
                      <a:pt x="3335" y="3854"/>
                      <a:pt x="3183" y="4311"/>
                      <a:pt x="2986" y="4737"/>
                    </a:cubicBezTo>
                    <a:lnTo>
                      <a:pt x="2986" y="4737"/>
                    </a:lnTo>
                    <a:lnTo>
                      <a:pt x="2922" y="4712"/>
                    </a:lnTo>
                    <a:lnTo>
                      <a:pt x="2922" y="4727"/>
                    </a:lnTo>
                    <a:cubicBezTo>
                      <a:pt x="2769" y="5385"/>
                      <a:pt x="2585" y="6012"/>
                      <a:pt x="2356" y="6639"/>
                    </a:cubicBezTo>
                    <a:cubicBezTo>
                      <a:pt x="2264" y="6960"/>
                      <a:pt x="2111" y="7251"/>
                      <a:pt x="1928" y="7526"/>
                    </a:cubicBezTo>
                    <a:cubicBezTo>
                      <a:pt x="1724" y="7773"/>
                      <a:pt x="1424" y="7910"/>
                      <a:pt x="1107" y="7910"/>
                    </a:cubicBezTo>
                    <a:cubicBezTo>
                      <a:pt x="1090" y="7910"/>
                      <a:pt x="1073" y="7909"/>
                      <a:pt x="1056" y="7909"/>
                    </a:cubicBezTo>
                    <a:lnTo>
                      <a:pt x="1056" y="7909"/>
                    </a:lnTo>
                    <a:cubicBezTo>
                      <a:pt x="1087" y="7912"/>
                      <a:pt x="1118" y="7913"/>
                      <a:pt x="1149" y="7913"/>
                    </a:cubicBezTo>
                    <a:cubicBezTo>
                      <a:pt x="1451" y="7913"/>
                      <a:pt x="1735" y="7779"/>
                      <a:pt x="1943" y="7557"/>
                    </a:cubicBezTo>
                    <a:cubicBezTo>
                      <a:pt x="2127" y="7282"/>
                      <a:pt x="2280" y="6976"/>
                      <a:pt x="2387" y="6670"/>
                    </a:cubicBezTo>
                    <a:cubicBezTo>
                      <a:pt x="2600" y="6044"/>
                      <a:pt x="2798" y="5404"/>
                      <a:pt x="2951" y="4763"/>
                    </a:cubicBezTo>
                    <a:lnTo>
                      <a:pt x="2951" y="4763"/>
                    </a:lnTo>
                    <a:lnTo>
                      <a:pt x="3014" y="4788"/>
                    </a:lnTo>
                    <a:lnTo>
                      <a:pt x="3029" y="4788"/>
                    </a:lnTo>
                    <a:lnTo>
                      <a:pt x="3029" y="4773"/>
                    </a:lnTo>
                    <a:cubicBezTo>
                      <a:pt x="3228" y="4345"/>
                      <a:pt x="3396" y="3901"/>
                      <a:pt x="3503" y="3442"/>
                    </a:cubicBezTo>
                    <a:cubicBezTo>
                      <a:pt x="3610" y="2968"/>
                      <a:pt x="3610" y="2479"/>
                      <a:pt x="3473" y="2020"/>
                    </a:cubicBezTo>
                    <a:cubicBezTo>
                      <a:pt x="3304" y="1561"/>
                      <a:pt x="2968" y="1194"/>
                      <a:pt x="2509" y="980"/>
                    </a:cubicBezTo>
                    <a:cubicBezTo>
                      <a:pt x="2094" y="787"/>
                      <a:pt x="1635" y="680"/>
                      <a:pt x="1161" y="674"/>
                    </a:cubicBezTo>
                    <a:lnTo>
                      <a:pt x="1161" y="674"/>
                    </a:lnTo>
                    <a:cubicBezTo>
                      <a:pt x="1076" y="523"/>
                      <a:pt x="1011" y="363"/>
                      <a:pt x="948" y="201"/>
                    </a:cubicBezTo>
                    <a:lnTo>
                      <a:pt x="948" y="201"/>
                    </a:lnTo>
                    <a:cubicBezTo>
                      <a:pt x="1134" y="170"/>
                      <a:pt x="1322" y="153"/>
                      <a:pt x="1511" y="153"/>
                    </a:cubicBezTo>
                    <a:cubicBezTo>
                      <a:pt x="1859" y="153"/>
                      <a:pt x="2208" y="208"/>
                      <a:pt x="2540" y="322"/>
                    </a:cubicBezTo>
                    <a:cubicBezTo>
                      <a:pt x="3075" y="506"/>
                      <a:pt x="3564" y="827"/>
                      <a:pt x="3931" y="1240"/>
                    </a:cubicBezTo>
                    <a:cubicBezTo>
                      <a:pt x="4130" y="1454"/>
                      <a:pt x="4299" y="1683"/>
                      <a:pt x="4421" y="1928"/>
                    </a:cubicBezTo>
                    <a:cubicBezTo>
                      <a:pt x="4543" y="2173"/>
                      <a:pt x="4635" y="2448"/>
                      <a:pt x="4696" y="2724"/>
                    </a:cubicBezTo>
                    <a:cubicBezTo>
                      <a:pt x="4773" y="3289"/>
                      <a:pt x="4757" y="3855"/>
                      <a:pt x="4650" y="4421"/>
                    </a:cubicBezTo>
                    <a:cubicBezTo>
                      <a:pt x="4543" y="4987"/>
                      <a:pt x="4467" y="5553"/>
                      <a:pt x="4344" y="6119"/>
                    </a:cubicBezTo>
                    <a:cubicBezTo>
                      <a:pt x="4253" y="6685"/>
                      <a:pt x="4054" y="7220"/>
                      <a:pt x="3779" y="7725"/>
                    </a:cubicBezTo>
                    <a:cubicBezTo>
                      <a:pt x="3503" y="8230"/>
                      <a:pt x="3106" y="8658"/>
                      <a:pt x="2631" y="8979"/>
                    </a:cubicBezTo>
                    <a:cubicBezTo>
                      <a:pt x="2402" y="9148"/>
                      <a:pt x="2157" y="9285"/>
                      <a:pt x="1897" y="9408"/>
                    </a:cubicBezTo>
                    <a:cubicBezTo>
                      <a:pt x="1622" y="9515"/>
                      <a:pt x="1347" y="9576"/>
                      <a:pt x="1056" y="9591"/>
                    </a:cubicBezTo>
                    <a:lnTo>
                      <a:pt x="811" y="9438"/>
                    </a:lnTo>
                    <a:cubicBezTo>
                      <a:pt x="658" y="9347"/>
                      <a:pt x="505" y="9224"/>
                      <a:pt x="368" y="9086"/>
                    </a:cubicBezTo>
                    <a:cubicBezTo>
                      <a:pt x="306" y="9025"/>
                      <a:pt x="245" y="8949"/>
                      <a:pt x="184" y="8872"/>
                    </a:cubicBezTo>
                    <a:cubicBezTo>
                      <a:pt x="77" y="8719"/>
                      <a:pt x="16" y="8536"/>
                      <a:pt x="16" y="8352"/>
                    </a:cubicBezTo>
                    <a:cubicBezTo>
                      <a:pt x="16" y="8245"/>
                      <a:pt x="34" y="8142"/>
                      <a:pt x="70" y="8048"/>
                    </a:cubicBezTo>
                    <a:lnTo>
                      <a:pt x="70" y="8048"/>
                    </a:lnTo>
                    <a:cubicBezTo>
                      <a:pt x="25" y="8146"/>
                      <a:pt x="1" y="8254"/>
                      <a:pt x="1" y="8368"/>
                    </a:cubicBezTo>
                    <a:cubicBezTo>
                      <a:pt x="1" y="8551"/>
                      <a:pt x="62" y="8750"/>
                      <a:pt x="184" y="8903"/>
                    </a:cubicBezTo>
                    <a:cubicBezTo>
                      <a:pt x="230" y="8979"/>
                      <a:pt x="291" y="9056"/>
                      <a:pt x="352" y="9117"/>
                    </a:cubicBezTo>
                    <a:cubicBezTo>
                      <a:pt x="429" y="9194"/>
                      <a:pt x="490" y="9255"/>
                      <a:pt x="566" y="9316"/>
                    </a:cubicBezTo>
                    <a:cubicBezTo>
                      <a:pt x="643" y="9362"/>
                      <a:pt x="719" y="9438"/>
                      <a:pt x="811" y="9484"/>
                    </a:cubicBezTo>
                    <a:lnTo>
                      <a:pt x="1041" y="9637"/>
                    </a:lnTo>
                    <a:cubicBezTo>
                      <a:pt x="1331" y="9607"/>
                      <a:pt x="1622" y="9545"/>
                      <a:pt x="1897" y="9438"/>
                    </a:cubicBezTo>
                    <a:cubicBezTo>
                      <a:pt x="2157" y="9331"/>
                      <a:pt x="2417" y="9194"/>
                      <a:pt x="2662" y="9025"/>
                    </a:cubicBezTo>
                    <a:cubicBezTo>
                      <a:pt x="3136" y="8704"/>
                      <a:pt x="3534" y="8276"/>
                      <a:pt x="3840" y="7771"/>
                    </a:cubicBezTo>
                    <a:cubicBezTo>
                      <a:pt x="4115" y="7266"/>
                      <a:pt x="4329" y="6716"/>
                      <a:pt x="4436" y="6150"/>
                    </a:cubicBezTo>
                    <a:cubicBezTo>
                      <a:pt x="4559" y="5568"/>
                      <a:pt x="4650" y="5003"/>
                      <a:pt x="4757" y="4421"/>
                    </a:cubicBezTo>
                    <a:cubicBezTo>
                      <a:pt x="4880" y="3840"/>
                      <a:pt x="4895" y="3259"/>
                      <a:pt x="4803" y="2678"/>
                    </a:cubicBezTo>
                    <a:cubicBezTo>
                      <a:pt x="4757" y="2387"/>
                      <a:pt x="4666" y="2112"/>
                      <a:pt x="4543" y="1852"/>
                    </a:cubicBezTo>
                    <a:cubicBezTo>
                      <a:pt x="4406" y="1576"/>
                      <a:pt x="4237" y="1347"/>
                      <a:pt x="4039" y="1133"/>
                    </a:cubicBezTo>
                    <a:cubicBezTo>
                      <a:pt x="3641" y="689"/>
                      <a:pt x="3136" y="353"/>
                      <a:pt x="2570" y="169"/>
                    </a:cubicBezTo>
                    <a:cubicBezTo>
                      <a:pt x="2229" y="55"/>
                      <a:pt x="1865" y="0"/>
                      <a:pt x="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7"/>
              <p:cNvSpPr/>
              <p:nvPr/>
            </p:nvSpPr>
            <p:spPr>
              <a:xfrm>
                <a:off x="3889700" y="2285425"/>
                <a:ext cx="110150" cy="150100"/>
              </a:xfrm>
              <a:custGeom>
                <a:avLst/>
                <a:gdLst/>
                <a:ahLst/>
                <a:cxnLst/>
                <a:rect l="l" t="t" r="r" b="b"/>
                <a:pathLst>
                  <a:path w="4406" h="6004" extrusionOk="0">
                    <a:moveTo>
                      <a:pt x="459" y="1"/>
                    </a:moveTo>
                    <a:lnTo>
                      <a:pt x="1" y="31"/>
                    </a:lnTo>
                    <a:cubicBezTo>
                      <a:pt x="1" y="934"/>
                      <a:pt x="123" y="1836"/>
                      <a:pt x="398" y="2708"/>
                    </a:cubicBezTo>
                    <a:cubicBezTo>
                      <a:pt x="505" y="3029"/>
                      <a:pt x="628" y="3335"/>
                      <a:pt x="781" y="3626"/>
                    </a:cubicBezTo>
                    <a:cubicBezTo>
                      <a:pt x="888" y="3855"/>
                      <a:pt x="1010" y="4069"/>
                      <a:pt x="1148" y="4284"/>
                    </a:cubicBezTo>
                    <a:cubicBezTo>
                      <a:pt x="1929" y="5465"/>
                      <a:pt x="2939" y="6004"/>
                      <a:pt x="3612" y="6004"/>
                    </a:cubicBezTo>
                    <a:cubicBezTo>
                      <a:pt x="3968" y="6004"/>
                      <a:pt x="4229" y="5854"/>
                      <a:pt x="4314" y="5568"/>
                    </a:cubicBezTo>
                    <a:cubicBezTo>
                      <a:pt x="4329" y="5553"/>
                      <a:pt x="4329" y="5538"/>
                      <a:pt x="4329" y="5522"/>
                    </a:cubicBezTo>
                    <a:lnTo>
                      <a:pt x="4345" y="5461"/>
                    </a:lnTo>
                    <a:cubicBezTo>
                      <a:pt x="4406" y="5079"/>
                      <a:pt x="4329" y="4681"/>
                      <a:pt x="4115" y="4345"/>
                    </a:cubicBezTo>
                    <a:cubicBezTo>
                      <a:pt x="3909" y="4425"/>
                      <a:pt x="3712" y="4461"/>
                      <a:pt x="3523" y="4461"/>
                    </a:cubicBezTo>
                    <a:cubicBezTo>
                      <a:pt x="1589" y="4461"/>
                      <a:pt x="599" y="586"/>
                      <a:pt x="4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7"/>
              <p:cNvSpPr/>
              <p:nvPr/>
            </p:nvSpPr>
            <p:spPr>
              <a:xfrm>
                <a:off x="3888175" y="2283900"/>
                <a:ext cx="112050" cy="152325"/>
              </a:xfrm>
              <a:custGeom>
                <a:avLst/>
                <a:gdLst/>
                <a:ahLst/>
                <a:cxnLst/>
                <a:rect l="l" t="t" r="r" b="b"/>
                <a:pathLst>
                  <a:path w="4482" h="6093" extrusionOk="0">
                    <a:moveTo>
                      <a:pt x="520" y="1"/>
                    </a:moveTo>
                    <a:lnTo>
                      <a:pt x="77" y="31"/>
                    </a:lnTo>
                    <a:lnTo>
                      <a:pt x="0" y="31"/>
                    </a:lnTo>
                    <a:lnTo>
                      <a:pt x="0" y="92"/>
                    </a:lnTo>
                    <a:cubicBezTo>
                      <a:pt x="0" y="811"/>
                      <a:pt x="77" y="1515"/>
                      <a:pt x="245" y="2218"/>
                    </a:cubicBezTo>
                    <a:cubicBezTo>
                      <a:pt x="398" y="2907"/>
                      <a:pt x="673" y="3580"/>
                      <a:pt x="1041" y="4192"/>
                    </a:cubicBezTo>
                    <a:cubicBezTo>
                      <a:pt x="1408" y="4819"/>
                      <a:pt x="1928" y="5339"/>
                      <a:pt x="2540" y="5721"/>
                    </a:cubicBezTo>
                    <a:cubicBezTo>
                      <a:pt x="2845" y="5920"/>
                      <a:pt x="3182" y="6042"/>
                      <a:pt x="3549" y="6088"/>
                    </a:cubicBezTo>
                    <a:cubicBezTo>
                      <a:pt x="3581" y="6091"/>
                      <a:pt x="3612" y="6092"/>
                      <a:pt x="3643" y="6092"/>
                    </a:cubicBezTo>
                    <a:cubicBezTo>
                      <a:pt x="3795" y="6092"/>
                      <a:pt x="3945" y="6062"/>
                      <a:pt x="4084" y="6012"/>
                    </a:cubicBezTo>
                    <a:cubicBezTo>
                      <a:pt x="4253" y="5920"/>
                      <a:pt x="4375" y="5767"/>
                      <a:pt x="4406" y="5583"/>
                    </a:cubicBezTo>
                    <a:lnTo>
                      <a:pt x="4421" y="5522"/>
                    </a:lnTo>
                    <a:cubicBezTo>
                      <a:pt x="4482" y="5142"/>
                      <a:pt x="4391" y="4746"/>
                      <a:pt x="4179" y="4410"/>
                    </a:cubicBezTo>
                    <a:lnTo>
                      <a:pt x="4179" y="4410"/>
                    </a:lnTo>
                    <a:cubicBezTo>
                      <a:pt x="4179" y="4411"/>
                      <a:pt x="4179" y="4411"/>
                      <a:pt x="4179" y="4411"/>
                    </a:cubicBezTo>
                    <a:lnTo>
                      <a:pt x="4179" y="4411"/>
                    </a:lnTo>
                    <a:cubicBezTo>
                      <a:pt x="4178" y="4409"/>
                      <a:pt x="4177" y="4407"/>
                      <a:pt x="4176" y="4406"/>
                    </a:cubicBezTo>
                    <a:lnTo>
                      <a:pt x="4176" y="4406"/>
                    </a:lnTo>
                    <a:cubicBezTo>
                      <a:pt x="4177" y="4407"/>
                      <a:pt x="4178" y="4409"/>
                      <a:pt x="4179" y="4410"/>
                    </a:cubicBezTo>
                    <a:lnTo>
                      <a:pt x="4179" y="4410"/>
                    </a:lnTo>
                    <a:cubicBezTo>
                      <a:pt x="4183" y="4409"/>
                      <a:pt x="4187" y="4407"/>
                      <a:pt x="4191" y="4406"/>
                    </a:cubicBezTo>
                    <a:lnTo>
                      <a:pt x="4176" y="4406"/>
                    </a:lnTo>
                    <a:cubicBezTo>
                      <a:pt x="4132" y="4424"/>
                      <a:pt x="4087" y="4441"/>
                      <a:pt x="4042" y="4456"/>
                    </a:cubicBezTo>
                    <a:lnTo>
                      <a:pt x="4042" y="4456"/>
                    </a:lnTo>
                    <a:cubicBezTo>
                      <a:pt x="4088" y="4443"/>
                      <a:pt x="4134" y="4428"/>
                      <a:pt x="4179" y="4411"/>
                    </a:cubicBezTo>
                    <a:lnTo>
                      <a:pt x="4179" y="4411"/>
                    </a:lnTo>
                    <a:cubicBezTo>
                      <a:pt x="4376" y="4746"/>
                      <a:pt x="4451" y="5126"/>
                      <a:pt x="4375" y="5507"/>
                    </a:cubicBezTo>
                    <a:lnTo>
                      <a:pt x="4360" y="5568"/>
                    </a:lnTo>
                    <a:cubicBezTo>
                      <a:pt x="4329" y="5736"/>
                      <a:pt x="4207" y="5889"/>
                      <a:pt x="4054" y="5951"/>
                    </a:cubicBezTo>
                    <a:cubicBezTo>
                      <a:pt x="3942" y="5995"/>
                      <a:pt x="3813" y="6024"/>
                      <a:pt x="3687" y="6024"/>
                    </a:cubicBezTo>
                    <a:cubicBezTo>
                      <a:pt x="3640" y="6024"/>
                      <a:pt x="3594" y="6020"/>
                      <a:pt x="3549" y="6012"/>
                    </a:cubicBezTo>
                    <a:cubicBezTo>
                      <a:pt x="3197" y="5966"/>
                      <a:pt x="2876" y="5844"/>
                      <a:pt x="2585" y="5645"/>
                    </a:cubicBezTo>
                    <a:cubicBezTo>
                      <a:pt x="1989" y="5262"/>
                      <a:pt x="1499" y="4742"/>
                      <a:pt x="1148" y="4130"/>
                    </a:cubicBezTo>
                    <a:cubicBezTo>
                      <a:pt x="781" y="3534"/>
                      <a:pt x="520" y="2876"/>
                      <a:pt x="368" y="2188"/>
                    </a:cubicBezTo>
                    <a:cubicBezTo>
                      <a:pt x="220" y="1523"/>
                      <a:pt x="143" y="843"/>
                      <a:pt x="138" y="149"/>
                    </a:cubicBezTo>
                    <a:lnTo>
                      <a:pt x="138" y="149"/>
                    </a:lnTo>
                    <a:lnTo>
                      <a:pt x="471" y="126"/>
                    </a:lnTo>
                    <a:lnTo>
                      <a:pt x="471" y="126"/>
                    </a:lnTo>
                    <a:cubicBezTo>
                      <a:pt x="591" y="629"/>
                      <a:pt x="740" y="1118"/>
                      <a:pt x="918" y="1607"/>
                    </a:cubicBezTo>
                    <a:cubicBezTo>
                      <a:pt x="1102" y="2096"/>
                      <a:pt x="1331" y="2586"/>
                      <a:pt x="1606" y="3044"/>
                    </a:cubicBezTo>
                    <a:cubicBezTo>
                      <a:pt x="1867" y="3519"/>
                      <a:pt x="2218" y="3916"/>
                      <a:pt x="2647" y="4237"/>
                    </a:cubicBezTo>
                    <a:cubicBezTo>
                      <a:pt x="2925" y="4432"/>
                      <a:pt x="3243" y="4532"/>
                      <a:pt x="3563" y="4532"/>
                    </a:cubicBezTo>
                    <a:cubicBezTo>
                      <a:pt x="3724" y="4532"/>
                      <a:pt x="3885" y="4506"/>
                      <a:pt x="4042" y="4456"/>
                    </a:cubicBezTo>
                    <a:lnTo>
                      <a:pt x="4042" y="4456"/>
                    </a:lnTo>
                    <a:cubicBezTo>
                      <a:pt x="3910" y="4492"/>
                      <a:pt x="3774" y="4510"/>
                      <a:pt x="3639" y="4510"/>
                    </a:cubicBezTo>
                    <a:cubicBezTo>
                      <a:pt x="3302" y="4510"/>
                      <a:pt x="2969" y="4399"/>
                      <a:pt x="2692" y="4192"/>
                    </a:cubicBezTo>
                    <a:cubicBezTo>
                      <a:pt x="2279" y="3870"/>
                      <a:pt x="1943" y="3457"/>
                      <a:pt x="1698" y="2999"/>
                    </a:cubicBezTo>
                    <a:cubicBezTo>
                      <a:pt x="1438" y="2540"/>
                      <a:pt x="1224" y="2050"/>
                      <a:pt x="1041" y="1561"/>
                    </a:cubicBezTo>
                    <a:cubicBezTo>
                      <a:pt x="857" y="1071"/>
                      <a:pt x="719" y="567"/>
                      <a:pt x="597" y="46"/>
                    </a:cubicBezTo>
                    <a:lnTo>
                      <a:pt x="582" y="1"/>
                    </a:ln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7"/>
              <p:cNvSpPr/>
              <p:nvPr/>
            </p:nvSpPr>
            <p:spPr>
              <a:xfrm>
                <a:off x="3945925" y="2353125"/>
                <a:ext cx="92725" cy="100575"/>
              </a:xfrm>
              <a:custGeom>
                <a:avLst/>
                <a:gdLst/>
                <a:ahLst/>
                <a:cxnLst/>
                <a:rect l="l" t="t" r="r" b="b"/>
                <a:pathLst>
                  <a:path w="3709" h="4023" extrusionOk="0">
                    <a:moveTo>
                      <a:pt x="18" y="0"/>
                    </a:moveTo>
                    <a:cubicBezTo>
                      <a:pt x="9" y="0"/>
                      <a:pt x="3" y="0"/>
                      <a:pt x="0" y="0"/>
                    </a:cubicBezTo>
                    <a:cubicBezTo>
                      <a:pt x="230" y="413"/>
                      <a:pt x="566" y="750"/>
                      <a:pt x="994" y="964"/>
                    </a:cubicBezTo>
                    <a:cubicBezTo>
                      <a:pt x="1346" y="1086"/>
                      <a:pt x="1667" y="1316"/>
                      <a:pt x="1866" y="1637"/>
                    </a:cubicBezTo>
                    <a:cubicBezTo>
                      <a:pt x="2080" y="1973"/>
                      <a:pt x="2157" y="2371"/>
                      <a:pt x="2096" y="2753"/>
                    </a:cubicBezTo>
                    <a:lnTo>
                      <a:pt x="2080" y="2814"/>
                    </a:lnTo>
                    <a:cubicBezTo>
                      <a:pt x="2080" y="2830"/>
                      <a:pt x="2080" y="2845"/>
                      <a:pt x="2065" y="2860"/>
                    </a:cubicBezTo>
                    <a:cubicBezTo>
                      <a:pt x="2034" y="3059"/>
                      <a:pt x="1943" y="3487"/>
                      <a:pt x="1805" y="4008"/>
                    </a:cubicBezTo>
                    <a:lnTo>
                      <a:pt x="1881" y="4023"/>
                    </a:lnTo>
                    <a:cubicBezTo>
                      <a:pt x="3708" y="58"/>
                      <a:pt x="315" y="0"/>
                      <a:pt x="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7"/>
              <p:cNvSpPr/>
              <p:nvPr/>
            </p:nvSpPr>
            <p:spPr>
              <a:xfrm>
                <a:off x="3944000" y="2351575"/>
                <a:ext cx="63875" cy="102525"/>
              </a:xfrm>
              <a:custGeom>
                <a:avLst/>
                <a:gdLst/>
                <a:ahLst/>
                <a:cxnLst/>
                <a:rect l="l" t="t" r="r" b="b"/>
                <a:pathLst>
                  <a:path w="2555" h="4101" extrusionOk="0">
                    <a:moveTo>
                      <a:pt x="2157" y="2876"/>
                    </a:moveTo>
                    <a:lnTo>
                      <a:pt x="2142" y="2922"/>
                    </a:lnTo>
                    <a:lnTo>
                      <a:pt x="2020" y="3496"/>
                    </a:lnTo>
                    <a:lnTo>
                      <a:pt x="2157" y="2922"/>
                    </a:lnTo>
                    <a:lnTo>
                      <a:pt x="2157" y="2876"/>
                    </a:lnTo>
                    <a:close/>
                    <a:moveTo>
                      <a:pt x="1" y="1"/>
                    </a:moveTo>
                    <a:lnTo>
                      <a:pt x="46" y="93"/>
                    </a:lnTo>
                    <a:cubicBezTo>
                      <a:pt x="276" y="506"/>
                      <a:pt x="628" y="842"/>
                      <a:pt x="1071" y="1056"/>
                    </a:cubicBezTo>
                    <a:cubicBezTo>
                      <a:pt x="1255" y="1117"/>
                      <a:pt x="1423" y="1194"/>
                      <a:pt x="1576" y="1301"/>
                    </a:cubicBezTo>
                    <a:cubicBezTo>
                      <a:pt x="1729" y="1423"/>
                      <a:pt x="1851" y="1561"/>
                      <a:pt x="1958" y="1714"/>
                    </a:cubicBezTo>
                    <a:cubicBezTo>
                      <a:pt x="2157" y="2051"/>
                      <a:pt x="2234" y="2433"/>
                      <a:pt x="2173" y="2815"/>
                    </a:cubicBezTo>
                    <a:cubicBezTo>
                      <a:pt x="2234" y="2433"/>
                      <a:pt x="2173" y="2035"/>
                      <a:pt x="1989" y="1699"/>
                    </a:cubicBezTo>
                    <a:cubicBezTo>
                      <a:pt x="1882" y="1530"/>
                      <a:pt x="1744" y="1393"/>
                      <a:pt x="1607" y="1270"/>
                    </a:cubicBezTo>
                    <a:cubicBezTo>
                      <a:pt x="1454" y="1148"/>
                      <a:pt x="1270" y="1056"/>
                      <a:pt x="1087" y="995"/>
                    </a:cubicBezTo>
                    <a:cubicBezTo>
                      <a:pt x="705" y="797"/>
                      <a:pt x="402" y="482"/>
                      <a:pt x="189" y="110"/>
                    </a:cubicBezTo>
                    <a:lnTo>
                      <a:pt x="189" y="110"/>
                    </a:lnTo>
                    <a:cubicBezTo>
                      <a:pt x="616" y="123"/>
                      <a:pt x="1039" y="229"/>
                      <a:pt x="1423" y="414"/>
                    </a:cubicBezTo>
                    <a:cubicBezTo>
                      <a:pt x="1637" y="506"/>
                      <a:pt x="1821" y="643"/>
                      <a:pt x="1974" y="796"/>
                    </a:cubicBezTo>
                    <a:cubicBezTo>
                      <a:pt x="2142" y="965"/>
                      <a:pt x="2249" y="1163"/>
                      <a:pt x="2326" y="1378"/>
                    </a:cubicBezTo>
                    <a:cubicBezTo>
                      <a:pt x="2463" y="1821"/>
                      <a:pt x="2494" y="2280"/>
                      <a:pt x="2387" y="2739"/>
                    </a:cubicBezTo>
                    <a:cubicBezTo>
                      <a:pt x="2295" y="3197"/>
                      <a:pt x="2158" y="3655"/>
                      <a:pt x="1960" y="4082"/>
                    </a:cubicBezTo>
                    <a:lnTo>
                      <a:pt x="1960" y="4082"/>
                    </a:lnTo>
                    <a:lnTo>
                      <a:pt x="1897" y="4070"/>
                    </a:lnTo>
                    <a:lnTo>
                      <a:pt x="2020" y="3496"/>
                    </a:lnTo>
                    <a:lnTo>
                      <a:pt x="1882" y="4070"/>
                    </a:lnTo>
                    <a:lnTo>
                      <a:pt x="1882" y="4085"/>
                    </a:lnTo>
                    <a:lnTo>
                      <a:pt x="1897" y="4085"/>
                    </a:lnTo>
                    <a:lnTo>
                      <a:pt x="1974" y="4100"/>
                    </a:lnTo>
                    <a:cubicBezTo>
                      <a:pt x="2188" y="3672"/>
                      <a:pt x="2341" y="3228"/>
                      <a:pt x="2463" y="2769"/>
                    </a:cubicBezTo>
                    <a:cubicBezTo>
                      <a:pt x="2509" y="2540"/>
                      <a:pt x="2540" y="2295"/>
                      <a:pt x="2555" y="2051"/>
                    </a:cubicBezTo>
                    <a:cubicBezTo>
                      <a:pt x="2555" y="1821"/>
                      <a:pt x="2524" y="1576"/>
                      <a:pt x="2448" y="1347"/>
                    </a:cubicBezTo>
                    <a:cubicBezTo>
                      <a:pt x="2280" y="873"/>
                      <a:pt x="1943" y="506"/>
                      <a:pt x="1500" y="292"/>
                    </a:cubicBezTo>
                    <a:cubicBezTo>
                      <a:pt x="1056" y="93"/>
                      <a:pt x="567"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7"/>
              <p:cNvSpPr/>
              <p:nvPr/>
            </p:nvSpPr>
            <p:spPr>
              <a:xfrm>
                <a:off x="3901175" y="2283525"/>
                <a:ext cx="91425" cy="113150"/>
              </a:xfrm>
              <a:custGeom>
                <a:avLst/>
                <a:gdLst/>
                <a:ahLst/>
                <a:cxnLst/>
                <a:rect l="l" t="t" r="r" b="b"/>
                <a:pathLst>
                  <a:path w="3657" h="4526" extrusionOk="0">
                    <a:moveTo>
                      <a:pt x="1178" y="0"/>
                    </a:moveTo>
                    <a:lnTo>
                      <a:pt x="0" y="77"/>
                    </a:lnTo>
                    <a:cubicBezTo>
                      <a:pt x="140" y="661"/>
                      <a:pt x="1127" y="4526"/>
                      <a:pt x="3056" y="4526"/>
                    </a:cubicBezTo>
                    <a:cubicBezTo>
                      <a:pt x="3247" y="4526"/>
                      <a:pt x="3447" y="4488"/>
                      <a:pt x="3656" y="4405"/>
                    </a:cubicBezTo>
                    <a:cubicBezTo>
                      <a:pt x="3457" y="4100"/>
                      <a:pt x="3136" y="3855"/>
                      <a:pt x="2784" y="3748"/>
                    </a:cubicBezTo>
                    <a:cubicBezTo>
                      <a:pt x="2356" y="3534"/>
                      <a:pt x="2020" y="3197"/>
                      <a:pt x="1790" y="2769"/>
                    </a:cubicBezTo>
                    <a:cubicBezTo>
                      <a:pt x="1683" y="2585"/>
                      <a:pt x="1607" y="2402"/>
                      <a:pt x="1530" y="2203"/>
                    </a:cubicBezTo>
                    <a:cubicBezTo>
                      <a:pt x="1285" y="1499"/>
                      <a:pt x="1178" y="750"/>
                      <a:pt x="1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p:nvPr/>
            </p:nvSpPr>
            <p:spPr>
              <a:xfrm>
                <a:off x="3900400" y="2283525"/>
                <a:ext cx="93725" cy="114450"/>
              </a:xfrm>
              <a:custGeom>
                <a:avLst/>
                <a:gdLst/>
                <a:ahLst/>
                <a:cxnLst/>
                <a:rect l="l" t="t" r="r" b="b"/>
                <a:pathLst>
                  <a:path w="3749" h="4578" extrusionOk="0">
                    <a:moveTo>
                      <a:pt x="1225" y="0"/>
                    </a:moveTo>
                    <a:lnTo>
                      <a:pt x="1195" y="1"/>
                    </a:lnTo>
                    <a:lnTo>
                      <a:pt x="1195" y="1"/>
                    </a:lnTo>
                    <a:lnTo>
                      <a:pt x="1194" y="0"/>
                    </a:lnTo>
                    <a:lnTo>
                      <a:pt x="1194" y="0"/>
                    </a:lnTo>
                    <a:cubicBezTo>
                      <a:pt x="1194" y="1"/>
                      <a:pt x="1194" y="1"/>
                      <a:pt x="1194" y="1"/>
                    </a:cubicBezTo>
                    <a:lnTo>
                      <a:pt x="1194" y="1"/>
                    </a:lnTo>
                    <a:lnTo>
                      <a:pt x="31" y="46"/>
                    </a:lnTo>
                    <a:lnTo>
                      <a:pt x="1" y="46"/>
                    </a:lnTo>
                    <a:lnTo>
                      <a:pt x="1" y="92"/>
                    </a:lnTo>
                    <a:cubicBezTo>
                      <a:pt x="108" y="612"/>
                      <a:pt x="261" y="1117"/>
                      <a:pt x="429" y="1622"/>
                    </a:cubicBezTo>
                    <a:cubicBezTo>
                      <a:pt x="613" y="2126"/>
                      <a:pt x="827" y="2616"/>
                      <a:pt x="1087" y="3075"/>
                    </a:cubicBezTo>
                    <a:cubicBezTo>
                      <a:pt x="1347" y="3549"/>
                      <a:pt x="1714" y="3962"/>
                      <a:pt x="2142" y="4283"/>
                    </a:cubicBezTo>
                    <a:cubicBezTo>
                      <a:pt x="2372" y="4436"/>
                      <a:pt x="2632" y="4543"/>
                      <a:pt x="2907" y="4574"/>
                    </a:cubicBezTo>
                    <a:cubicBezTo>
                      <a:pt x="2951" y="4576"/>
                      <a:pt x="2994" y="4577"/>
                      <a:pt x="3038" y="4577"/>
                    </a:cubicBezTo>
                    <a:cubicBezTo>
                      <a:pt x="3269" y="4577"/>
                      <a:pt x="3496" y="4541"/>
                      <a:pt x="3702" y="4451"/>
                    </a:cubicBezTo>
                    <a:lnTo>
                      <a:pt x="3748" y="4436"/>
                    </a:lnTo>
                    <a:lnTo>
                      <a:pt x="3718" y="4390"/>
                    </a:lnTo>
                    <a:cubicBezTo>
                      <a:pt x="3611" y="4237"/>
                      <a:pt x="3473" y="4100"/>
                      <a:pt x="3320" y="3992"/>
                    </a:cubicBezTo>
                    <a:cubicBezTo>
                      <a:pt x="3167" y="3885"/>
                      <a:pt x="2999" y="3794"/>
                      <a:pt x="2815" y="3732"/>
                    </a:cubicBezTo>
                    <a:cubicBezTo>
                      <a:pt x="2509" y="3595"/>
                      <a:pt x="2249" y="3365"/>
                      <a:pt x="2035" y="3105"/>
                    </a:cubicBezTo>
                    <a:lnTo>
                      <a:pt x="2035" y="3105"/>
                    </a:lnTo>
                    <a:cubicBezTo>
                      <a:pt x="2249" y="3381"/>
                      <a:pt x="2509" y="3610"/>
                      <a:pt x="2815" y="3763"/>
                    </a:cubicBezTo>
                    <a:cubicBezTo>
                      <a:pt x="3155" y="3881"/>
                      <a:pt x="3452" y="4099"/>
                      <a:pt x="3651" y="4403"/>
                    </a:cubicBezTo>
                    <a:lnTo>
                      <a:pt x="3651" y="4403"/>
                    </a:lnTo>
                    <a:cubicBezTo>
                      <a:pt x="3478" y="4463"/>
                      <a:pt x="3299" y="4493"/>
                      <a:pt x="3117" y="4493"/>
                    </a:cubicBezTo>
                    <a:cubicBezTo>
                      <a:pt x="3052" y="4493"/>
                      <a:pt x="2987" y="4490"/>
                      <a:pt x="2922" y="4482"/>
                    </a:cubicBezTo>
                    <a:cubicBezTo>
                      <a:pt x="2662" y="4436"/>
                      <a:pt x="2433" y="4329"/>
                      <a:pt x="2219" y="4176"/>
                    </a:cubicBezTo>
                    <a:cubicBezTo>
                      <a:pt x="1806" y="3855"/>
                      <a:pt x="1469" y="3457"/>
                      <a:pt x="1225" y="2998"/>
                    </a:cubicBezTo>
                    <a:cubicBezTo>
                      <a:pt x="965" y="2539"/>
                      <a:pt x="735" y="2065"/>
                      <a:pt x="552" y="1576"/>
                    </a:cubicBezTo>
                    <a:cubicBezTo>
                      <a:pt x="373" y="1100"/>
                      <a:pt x="224" y="610"/>
                      <a:pt x="89" y="119"/>
                    </a:cubicBezTo>
                    <a:lnTo>
                      <a:pt x="89" y="119"/>
                    </a:lnTo>
                    <a:lnTo>
                      <a:pt x="1194" y="32"/>
                    </a:lnTo>
                    <a:lnTo>
                      <a:pt x="1194" y="32"/>
                    </a:lnTo>
                    <a:cubicBezTo>
                      <a:pt x="1196" y="403"/>
                      <a:pt x="1226" y="760"/>
                      <a:pt x="1286" y="1117"/>
                    </a:cubicBezTo>
                    <a:cubicBezTo>
                      <a:pt x="1347" y="1482"/>
                      <a:pt x="1438" y="1848"/>
                      <a:pt x="1559" y="2198"/>
                    </a:cubicBezTo>
                    <a:lnTo>
                      <a:pt x="1559" y="2198"/>
                    </a:lnTo>
                    <a:cubicBezTo>
                      <a:pt x="1438" y="1848"/>
                      <a:pt x="1347" y="1482"/>
                      <a:pt x="1301" y="1132"/>
                    </a:cubicBezTo>
                    <a:cubicBezTo>
                      <a:pt x="1255" y="750"/>
                      <a:pt x="1225" y="383"/>
                      <a:pt x="1240" y="16"/>
                    </a:cubicBezTo>
                    <a:lnTo>
                      <a:pt x="1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7"/>
              <p:cNvSpPr/>
              <p:nvPr/>
            </p:nvSpPr>
            <p:spPr>
              <a:xfrm>
                <a:off x="3753200" y="2455900"/>
                <a:ext cx="213750" cy="185175"/>
              </a:xfrm>
              <a:custGeom>
                <a:avLst/>
                <a:gdLst/>
                <a:ahLst/>
                <a:cxnLst/>
                <a:rect l="l" t="t" r="r" b="b"/>
                <a:pathLst>
                  <a:path w="8550" h="7407" extrusionOk="0">
                    <a:moveTo>
                      <a:pt x="7306" y="0"/>
                    </a:moveTo>
                    <a:cubicBezTo>
                      <a:pt x="7271" y="0"/>
                      <a:pt x="7237" y="2"/>
                      <a:pt x="7204" y="4"/>
                    </a:cubicBezTo>
                    <a:cubicBezTo>
                      <a:pt x="7067" y="4"/>
                      <a:pt x="6547" y="294"/>
                      <a:pt x="5858" y="722"/>
                    </a:cubicBezTo>
                    <a:cubicBezTo>
                      <a:pt x="5659" y="860"/>
                      <a:pt x="5445" y="998"/>
                      <a:pt x="5231" y="1151"/>
                    </a:cubicBezTo>
                    <a:cubicBezTo>
                      <a:pt x="4864" y="1380"/>
                      <a:pt x="4466" y="1671"/>
                      <a:pt x="4069" y="1961"/>
                    </a:cubicBezTo>
                    <a:cubicBezTo>
                      <a:pt x="3396" y="2451"/>
                      <a:pt x="2707" y="2971"/>
                      <a:pt x="2141" y="3476"/>
                    </a:cubicBezTo>
                    <a:cubicBezTo>
                      <a:pt x="1973" y="3629"/>
                      <a:pt x="1805" y="3766"/>
                      <a:pt x="1652" y="3919"/>
                    </a:cubicBezTo>
                    <a:cubicBezTo>
                      <a:pt x="1316" y="4210"/>
                      <a:pt x="1010" y="4562"/>
                      <a:pt x="750" y="4929"/>
                    </a:cubicBezTo>
                    <a:cubicBezTo>
                      <a:pt x="0" y="6122"/>
                      <a:pt x="398" y="6933"/>
                      <a:pt x="627" y="7254"/>
                    </a:cubicBezTo>
                    <a:cubicBezTo>
                      <a:pt x="673" y="7300"/>
                      <a:pt x="704" y="7361"/>
                      <a:pt x="750" y="7407"/>
                    </a:cubicBezTo>
                    <a:cubicBezTo>
                      <a:pt x="750" y="7407"/>
                      <a:pt x="979" y="7300"/>
                      <a:pt x="1270" y="7162"/>
                    </a:cubicBezTo>
                    <a:lnTo>
                      <a:pt x="1239" y="7070"/>
                    </a:lnTo>
                    <a:cubicBezTo>
                      <a:pt x="1239" y="7070"/>
                      <a:pt x="1208" y="4898"/>
                      <a:pt x="2539" y="4103"/>
                    </a:cubicBezTo>
                    <a:cubicBezTo>
                      <a:pt x="3870" y="3307"/>
                      <a:pt x="6853" y="722"/>
                      <a:pt x="7648" y="707"/>
                    </a:cubicBezTo>
                    <a:cubicBezTo>
                      <a:pt x="7651" y="707"/>
                      <a:pt x="7654" y="707"/>
                      <a:pt x="7657" y="707"/>
                    </a:cubicBezTo>
                    <a:cubicBezTo>
                      <a:pt x="8442" y="707"/>
                      <a:pt x="8301" y="2667"/>
                      <a:pt x="7174" y="3047"/>
                    </a:cubicBezTo>
                    <a:cubicBezTo>
                      <a:pt x="7282" y="3058"/>
                      <a:pt x="7398" y="3069"/>
                      <a:pt x="7510" y="3069"/>
                    </a:cubicBezTo>
                    <a:cubicBezTo>
                      <a:pt x="7557" y="3069"/>
                      <a:pt x="7603" y="3067"/>
                      <a:pt x="7648" y="3063"/>
                    </a:cubicBezTo>
                    <a:cubicBezTo>
                      <a:pt x="8199" y="2634"/>
                      <a:pt x="8520" y="1992"/>
                      <a:pt x="8535" y="1288"/>
                    </a:cubicBezTo>
                    <a:cubicBezTo>
                      <a:pt x="8549" y="219"/>
                      <a:pt x="7793" y="0"/>
                      <a:pt x="73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3760450" y="2455600"/>
                <a:ext cx="206900" cy="187000"/>
              </a:xfrm>
              <a:custGeom>
                <a:avLst/>
                <a:gdLst/>
                <a:ahLst/>
                <a:cxnLst/>
                <a:rect l="l" t="t" r="r" b="b"/>
                <a:pathLst>
                  <a:path w="8276" h="7480" extrusionOk="0">
                    <a:moveTo>
                      <a:pt x="6991" y="0"/>
                    </a:moveTo>
                    <a:cubicBezTo>
                      <a:pt x="6930" y="0"/>
                      <a:pt x="6868" y="0"/>
                      <a:pt x="6807" y="31"/>
                    </a:cubicBezTo>
                    <a:cubicBezTo>
                      <a:pt x="6379" y="230"/>
                      <a:pt x="5966" y="474"/>
                      <a:pt x="5568" y="734"/>
                    </a:cubicBezTo>
                    <a:cubicBezTo>
                      <a:pt x="5966" y="474"/>
                      <a:pt x="6379" y="230"/>
                      <a:pt x="6823" y="31"/>
                    </a:cubicBezTo>
                    <a:cubicBezTo>
                      <a:pt x="6900" y="15"/>
                      <a:pt x="6979" y="8"/>
                      <a:pt x="7057" y="8"/>
                    </a:cubicBezTo>
                    <a:cubicBezTo>
                      <a:pt x="7441" y="8"/>
                      <a:pt x="7817" y="192"/>
                      <a:pt x="8046" y="536"/>
                    </a:cubicBezTo>
                    <a:cubicBezTo>
                      <a:pt x="8169" y="734"/>
                      <a:pt x="8230" y="964"/>
                      <a:pt x="8230" y="1209"/>
                    </a:cubicBezTo>
                    <a:cubicBezTo>
                      <a:pt x="8230" y="1438"/>
                      <a:pt x="8199" y="1683"/>
                      <a:pt x="8123" y="1897"/>
                    </a:cubicBezTo>
                    <a:cubicBezTo>
                      <a:pt x="7985" y="2356"/>
                      <a:pt x="7710" y="2754"/>
                      <a:pt x="7343" y="3044"/>
                    </a:cubicBezTo>
                    <a:lnTo>
                      <a:pt x="7358" y="3044"/>
                    </a:lnTo>
                    <a:cubicBezTo>
                      <a:pt x="7309" y="3049"/>
                      <a:pt x="7261" y="3050"/>
                      <a:pt x="7214" y="3050"/>
                    </a:cubicBezTo>
                    <a:cubicBezTo>
                      <a:pt x="7142" y="3050"/>
                      <a:pt x="7073" y="3046"/>
                      <a:pt x="7005" y="3040"/>
                    </a:cubicBezTo>
                    <a:lnTo>
                      <a:pt x="7005" y="3040"/>
                    </a:lnTo>
                    <a:cubicBezTo>
                      <a:pt x="7211" y="2943"/>
                      <a:pt x="7382" y="2796"/>
                      <a:pt x="7511" y="2616"/>
                    </a:cubicBezTo>
                    <a:cubicBezTo>
                      <a:pt x="7679" y="2402"/>
                      <a:pt x="7786" y="2157"/>
                      <a:pt x="7847" y="1897"/>
                    </a:cubicBezTo>
                    <a:cubicBezTo>
                      <a:pt x="7909" y="1622"/>
                      <a:pt x="7909" y="1362"/>
                      <a:pt x="7847" y="1102"/>
                    </a:cubicBezTo>
                    <a:cubicBezTo>
                      <a:pt x="7817" y="964"/>
                      <a:pt x="7725" y="842"/>
                      <a:pt x="7618" y="750"/>
                    </a:cubicBezTo>
                    <a:cubicBezTo>
                      <a:pt x="7539" y="691"/>
                      <a:pt x="7448" y="664"/>
                      <a:pt x="7357" y="664"/>
                    </a:cubicBezTo>
                    <a:cubicBezTo>
                      <a:pt x="7306" y="664"/>
                      <a:pt x="7254" y="672"/>
                      <a:pt x="7205" y="689"/>
                    </a:cubicBezTo>
                    <a:cubicBezTo>
                      <a:pt x="6960" y="765"/>
                      <a:pt x="6715" y="887"/>
                      <a:pt x="6486" y="1025"/>
                    </a:cubicBezTo>
                    <a:cubicBezTo>
                      <a:pt x="6272" y="1163"/>
                      <a:pt x="6042" y="1300"/>
                      <a:pt x="5828" y="1453"/>
                    </a:cubicBezTo>
                    <a:cubicBezTo>
                      <a:pt x="5400" y="1744"/>
                      <a:pt x="4972" y="2065"/>
                      <a:pt x="4559" y="2371"/>
                    </a:cubicBezTo>
                    <a:cubicBezTo>
                      <a:pt x="3718" y="2998"/>
                      <a:pt x="2892" y="3625"/>
                      <a:pt x="2004" y="4191"/>
                    </a:cubicBezTo>
                    <a:cubicBezTo>
                      <a:pt x="1806" y="4360"/>
                      <a:pt x="1622" y="4558"/>
                      <a:pt x="1484" y="4803"/>
                    </a:cubicBezTo>
                    <a:cubicBezTo>
                      <a:pt x="1331" y="5017"/>
                      <a:pt x="1224" y="5262"/>
                      <a:pt x="1148" y="5522"/>
                    </a:cubicBezTo>
                    <a:cubicBezTo>
                      <a:pt x="980" y="6027"/>
                      <a:pt x="903" y="6547"/>
                      <a:pt x="903" y="7082"/>
                    </a:cubicBezTo>
                    <a:lnTo>
                      <a:pt x="912" y="7146"/>
                    </a:lnTo>
                    <a:lnTo>
                      <a:pt x="912" y="7146"/>
                    </a:lnTo>
                    <a:lnTo>
                      <a:pt x="476" y="7357"/>
                    </a:lnTo>
                    <a:lnTo>
                      <a:pt x="476" y="7357"/>
                    </a:lnTo>
                    <a:cubicBezTo>
                      <a:pt x="225" y="7084"/>
                      <a:pt x="92" y="6724"/>
                      <a:pt x="77" y="6363"/>
                    </a:cubicBezTo>
                    <a:cubicBezTo>
                      <a:pt x="62" y="5966"/>
                      <a:pt x="154" y="5599"/>
                      <a:pt x="322" y="5247"/>
                    </a:cubicBezTo>
                    <a:cubicBezTo>
                      <a:pt x="505" y="4910"/>
                      <a:pt x="720" y="4589"/>
                      <a:pt x="995" y="4329"/>
                    </a:cubicBezTo>
                    <a:cubicBezTo>
                      <a:pt x="1270" y="4038"/>
                      <a:pt x="1561" y="3778"/>
                      <a:pt x="1836" y="3518"/>
                    </a:cubicBezTo>
                    <a:cubicBezTo>
                      <a:pt x="2417" y="3014"/>
                      <a:pt x="3029" y="2524"/>
                      <a:pt x="3656" y="2065"/>
                    </a:cubicBezTo>
                    <a:cubicBezTo>
                      <a:pt x="4299" y="1622"/>
                      <a:pt x="4926" y="1163"/>
                      <a:pt x="5568" y="734"/>
                    </a:cubicBezTo>
                    <a:lnTo>
                      <a:pt x="5568" y="734"/>
                    </a:lnTo>
                    <a:cubicBezTo>
                      <a:pt x="4911" y="1163"/>
                      <a:pt x="4299" y="1606"/>
                      <a:pt x="3672" y="2050"/>
                    </a:cubicBezTo>
                    <a:cubicBezTo>
                      <a:pt x="3045" y="2509"/>
                      <a:pt x="2433" y="2983"/>
                      <a:pt x="1836" y="3488"/>
                    </a:cubicBezTo>
                    <a:cubicBezTo>
                      <a:pt x="1546" y="3748"/>
                      <a:pt x="1255" y="4008"/>
                      <a:pt x="980" y="4283"/>
                    </a:cubicBezTo>
                    <a:cubicBezTo>
                      <a:pt x="704" y="4558"/>
                      <a:pt x="475" y="4880"/>
                      <a:pt x="291" y="5231"/>
                    </a:cubicBezTo>
                    <a:cubicBezTo>
                      <a:pt x="108" y="5583"/>
                      <a:pt x="1" y="5981"/>
                      <a:pt x="16" y="6379"/>
                    </a:cubicBezTo>
                    <a:cubicBezTo>
                      <a:pt x="31" y="6776"/>
                      <a:pt x="184" y="7159"/>
                      <a:pt x="460" y="7465"/>
                    </a:cubicBezTo>
                    <a:lnTo>
                      <a:pt x="475" y="7480"/>
                    </a:lnTo>
                    <a:lnTo>
                      <a:pt x="505" y="7465"/>
                    </a:lnTo>
                    <a:lnTo>
                      <a:pt x="1026" y="7235"/>
                    </a:lnTo>
                    <a:lnTo>
                      <a:pt x="1056" y="7220"/>
                    </a:lnTo>
                    <a:lnTo>
                      <a:pt x="1056" y="7174"/>
                    </a:lnTo>
                    <a:lnTo>
                      <a:pt x="1041" y="7082"/>
                    </a:lnTo>
                    <a:lnTo>
                      <a:pt x="1041" y="7082"/>
                    </a:lnTo>
                    <a:cubicBezTo>
                      <a:pt x="1043" y="6567"/>
                      <a:pt x="1134" y="6053"/>
                      <a:pt x="1286" y="5568"/>
                    </a:cubicBezTo>
                    <a:cubicBezTo>
                      <a:pt x="1439" y="5078"/>
                      <a:pt x="1729" y="4635"/>
                      <a:pt x="2127" y="4314"/>
                    </a:cubicBezTo>
                    <a:cubicBezTo>
                      <a:pt x="2999" y="3763"/>
                      <a:pt x="3840" y="3105"/>
                      <a:pt x="4666" y="2478"/>
                    </a:cubicBezTo>
                    <a:cubicBezTo>
                      <a:pt x="5079" y="2172"/>
                      <a:pt x="5492" y="1851"/>
                      <a:pt x="5920" y="1560"/>
                    </a:cubicBezTo>
                    <a:cubicBezTo>
                      <a:pt x="6134" y="1408"/>
                      <a:pt x="6348" y="1270"/>
                      <a:pt x="6578" y="1132"/>
                    </a:cubicBezTo>
                    <a:cubicBezTo>
                      <a:pt x="6792" y="979"/>
                      <a:pt x="7021" y="872"/>
                      <a:pt x="7266" y="796"/>
                    </a:cubicBezTo>
                    <a:cubicBezTo>
                      <a:pt x="7306" y="778"/>
                      <a:pt x="7349" y="770"/>
                      <a:pt x="7391" y="770"/>
                    </a:cubicBezTo>
                    <a:cubicBezTo>
                      <a:pt x="7463" y="770"/>
                      <a:pt x="7536" y="794"/>
                      <a:pt x="7603" y="842"/>
                    </a:cubicBezTo>
                    <a:cubicBezTo>
                      <a:pt x="7694" y="918"/>
                      <a:pt x="7771" y="1010"/>
                      <a:pt x="7801" y="1132"/>
                    </a:cubicBezTo>
                    <a:cubicBezTo>
                      <a:pt x="7863" y="1377"/>
                      <a:pt x="7863" y="1637"/>
                      <a:pt x="7801" y="1882"/>
                    </a:cubicBezTo>
                    <a:cubicBezTo>
                      <a:pt x="7694" y="2371"/>
                      <a:pt x="7373" y="2861"/>
                      <a:pt x="6884" y="3029"/>
                    </a:cubicBezTo>
                    <a:lnTo>
                      <a:pt x="6868" y="3029"/>
                    </a:lnTo>
                    <a:lnTo>
                      <a:pt x="6868" y="3044"/>
                    </a:lnTo>
                    <a:lnTo>
                      <a:pt x="6868" y="3075"/>
                    </a:lnTo>
                    <a:lnTo>
                      <a:pt x="6891" y="3075"/>
                    </a:lnTo>
                    <a:lnTo>
                      <a:pt x="6884" y="3090"/>
                    </a:lnTo>
                    <a:cubicBezTo>
                      <a:pt x="6896" y="3086"/>
                      <a:pt x="6908" y="3081"/>
                      <a:pt x="6920" y="3077"/>
                    </a:cubicBezTo>
                    <a:lnTo>
                      <a:pt x="6920" y="3077"/>
                    </a:lnTo>
                    <a:cubicBezTo>
                      <a:pt x="7022" y="3087"/>
                      <a:pt x="7130" y="3096"/>
                      <a:pt x="7236" y="3096"/>
                    </a:cubicBezTo>
                    <a:cubicBezTo>
                      <a:pt x="7282" y="3096"/>
                      <a:pt x="7328" y="3095"/>
                      <a:pt x="7373" y="3090"/>
                    </a:cubicBezTo>
                    <a:cubicBezTo>
                      <a:pt x="7756" y="2784"/>
                      <a:pt x="8031" y="2386"/>
                      <a:pt x="8184" y="1912"/>
                    </a:cubicBezTo>
                    <a:cubicBezTo>
                      <a:pt x="8245" y="1683"/>
                      <a:pt x="8276" y="1438"/>
                      <a:pt x="8260" y="1209"/>
                    </a:cubicBezTo>
                    <a:cubicBezTo>
                      <a:pt x="8260" y="964"/>
                      <a:pt x="8199" y="719"/>
                      <a:pt x="8077" y="520"/>
                    </a:cubicBezTo>
                    <a:cubicBezTo>
                      <a:pt x="7939" y="306"/>
                      <a:pt x="7756" y="153"/>
                      <a:pt x="7511" y="77"/>
                    </a:cubicBezTo>
                    <a:cubicBezTo>
                      <a:pt x="7404" y="31"/>
                      <a:pt x="7281" y="16"/>
                      <a:pt x="717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7"/>
              <p:cNvSpPr/>
              <p:nvPr/>
            </p:nvSpPr>
            <p:spPr>
              <a:xfrm>
                <a:off x="3783400" y="2473175"/>
                <a:ext cx="180875" cy="161775"/>
              </a:xfrm>
              <a:custGeom>
                <a:avLst/>
                <a:gdLst/>
                <a:ahLst/>
                <a:cxnLst/>
                <a:rect l="l" t="t" r="r" b="b"/>
                <a:pathLst>
                  <a:path w="7235" h="6471" extrusionOk="0">
                    <a:moveTo>
                      <a:pt x="6449" y="1"/>
                    </a:moveTo>
                    <a:cubicBezTo>
                      <a:pt x="6446" y="1"/>
                      <a:pt x="6443" y="1"/>
                      <a:pt x="6440" y="1"/>
                    </a:cubicBezTo>
                    <a:cubicBezTo>
                      <a:pt x="5645" y="16"/>
                      <a:pt x="2662" y="2616"/>
                      <a:pt x="1331" y="3412"/>
                    </a:cubicBezTo>
                    <a:cubicBezTo>
                      <a:pt x="0" y="4207"/>
                      <a:pt x="31" y="6379"/>
                      <a:pt x="31" y="6379"/>
                    </a:cubicBezTo>
                    <a:lnTo>
                      <a:pt x="62" y="6471"/>
                    </a:lnTo>
                    <a:cubicBezTo>
                      <a:pt x="459" y="6272"/>
                      <a:pt x="979" y="5981"/>
                      <a:pt x="1010" y="5813"/>
                    </a:cubicBezTo>
                    <a:cubicBezTo>
                      <a:pt x="1010" y="5813"/>
                      <a:pt x="612" y="5201"/>
                      <a:pt x="1331" y="4697"/>
                    </a:cubicBezTo>
                    <a:cubicBezTo>
                      <a:pt x="1515" y="4559"/>
                      <a:pt x="1897" y="4268"/>
                      <a:pt x="2371" y="3886"/>
                    </a:cubicBezTo>
                    <a:lnTo>
                      <a:pt x="3580" y="2907"/>
                    </a:lnTo>
                    <a:lnTo>
                      <a:pt x="4696" y="2005"/>
                    </a:lnTo>
                    <a:lnTo>
                      <a:pt x="4696" y="2020"/>
                    </a:lnTo>
                    <a:cubicBezTo>
                      <a:pt x="4987" y="2127"/>
                      <a:pt x="5293" y="2219"/>
                      <a:pt x="5583" y="2280"/>
                    </a:cubicBezTo>
                    <a:cubicBezTo>
                      <a:pt x="5706" y="2311"/>
                      <a:pt x="5828" y="2341"/>
                      <a:pt x="5966" y="2356"/>
                    </a:cubicBezTo>
                    <a:cubicBezTo>
                      <a:pt x="7093" y="1976"/>
                      <a:pt x="7234" y="1"/>
                      <a:pt x="64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p:nvPr/>
            </p:nvSpPr>
            <p:spPr>
              <a:xfrm>
                <a:off x="3783025" y="2472175"/>
                <a:ext cx="175525" cy="165075"/>
              </a:xfrm>
              <a:custGeom>
                <a:avLst/>
                <a:gdLst/>
                <a:ahLst/>
                <a:cxnLst/>
                <a:rect l="l" t="t" r="r" b="b"/>
                <a:pathLst>
                  <a:path w="7021" h="6603" extrusionOk="0">
                    <a:moveTo>
                      <a:pt x="6469" y="1"/>
                    </a:moveTo>
                    <a:cubicBezTo>
                      <a:pt x="6418" y="1"/>
                      <a:pt x="6367" y="9"/>
                      <a:pt x="6317" y="26"/>
                    </a:cubicBezTo>
                    <a:cubicBezTo>
                      <a:pt x="6057" y="102"/>
                      <a:pt x="5812" y="209"/>
                      <a:pt x="5598" y="362"/>
                    </a:cubicBezTo>
                    <a:cubicBezTo>
                      <a:pt x="5369" y="500"/>
                      <a:pt x="5155" y="637"/>
                      <a:pt x="4925" y="790"/>
                    </a:cubicBezTo>
                    <a:cubicBezTo>
                      <a:pt x="4497" y="1081"/>
                      <a:pt x="4084" y="1387"/>
                      <a:pt x="3656" y="1708"/>
                    </a:cubicBezTo>
                    <a:cubicBezTo>
                      <a:pt x="2815" y="2335"/>
                      <a:pt x="2004" y="2962"/>
                      <a:pt x="1117" y="3528"/>
                    </a:cubicBezTo>
                    <a:cubicBezTo>
                      <a:pt x="903" y="3697"/>
                      <a:pt x="719" y="3895"/>
                      <a:pt x="581" y="4125"/>
                    </a:cubicBezTo>
                    <a:cubicBezTo>
                      <a:pt x="444" y="4354"/>
                      <a:pt x="321" y="4599"/>
                      <a:pt x="245" y="4859"/>
                    </a:cubicBezTo>
                    <a:cubicBezTo>
                      <a:pt x="77" y="5348"/>
                      <a:pt x="0" y="5884"/>
                      <a:pt x="0" y="6419"/>
                    </a:cubicBezTo>
                    <a:lnTo>
                      <a:pt x="0" y="6434"/>
                    </a:lnTo>
                    <a:lnTo>
                      <a:pt x="15" y="6526"/>
                    </a:lnTo>
                    <a:lnTo>
                      <a:pt x="31" y="6603"/>
                    </a:lnTo>
                    <a:lnTo>
                      <a:pt x="107" y="6572"/>
                    </a:lnTo>
                    <a:cubicBezTo>
                      <a:pt x="275" y="6480"/>
                      <a:pt x="459" y="6389"/>
                      <a:pt x="627" y="6282"/>
                    </a:cubicBezTo>
                    <a:cubicBezTo>
                      <a:pt x="719" y="6236"/>
                      <a:pt x="796" y="6174"/>
                      <a:pt x="872" y="6113"/>
                    </a:cubicBezTo>
                    <a:cubicBezTo>
                      <a:pt x="918" y="6083"/>
                      <a:pt x="964" y="6052"/>
                      <a:pt x="994" y="6006"/>
                    </a:cubicBezTo>
                    <a:cubicBezTo>
                      <a:pt x="1040" y="5976"/>
                      <a:pt x="1071" y="5914"/>
                      <a:pt x="1086" y="5853"/>
                    </a:cubicBezTo>
                    <a:lnTo>
                      <a:pt x="1086" y="5838"/>
                    </a:lnTo>
                    <a:lnTo>
                      <a:pt x="1071" y="5807"/>
                    </a:lnTo>
                    <a:cubicBezTo>
                      <a:pt x="964" y="5624"/>
                      <a:pt x="948" y="5394"/>
                      <a:pt x="1025" y="5196"/>
                    </a:cubicBezTo>
                    <a:cubicBezTo>
                      <a:pt x="1117" y="4997"/>
                      <a:pt x="1270" y="4828"/>
                      <a:pt x="1453" y="4706"/>
                    </a:cubicBezTo>
                    <a:cubicBezTo>
                      <a:pt x="1820" y="4400"/>
                      <a:pt x="2187" y="4125"/>
                      <a:pt x="2555" y="3834"/>
                    </a:cubicBezTo>
                    <a:lnTo>
                      <a:pt x="4711" y="2045"/>
                    </a:lnTo>
                    <a:lnTo>
                      <a:pt x="2509" y="3773"/>
                    </a:lnTo>
                    <a:cubicBezTo>
                      <a:pt x="2142" y="4064"/>
                      <a:pt x="1774" y="4339"/>
                      <a:pt x="1407" y="4630"/>
                    </a:cubicBezTo>
                    <a:cubicBezTo>
                      <a:pt x="1193" y="4752"/>
                      <a:pt x="1025" y="4936"/>
                      <a:pt x="918" y="5150"/>
                    </a:cubicBezTo>
                    <a:cubicBezTo>
                      <a:pt x="829" y="5386"/>
                      <a:pt x="841" y="5637"/>
                      <a:pt x="965" y="5860"/>
                    </a:cubicBezTo>
                    <a:lnTo>
                      <a:pt x="965" y="5860"/>
                    </a:lnTo>
                    <a:cubicBezTo>
                      <a:pt x="924" y="5926"/>
                      <a:pt x="880" y="5980"/>
                      <a:pt x="811" y="6021"/>
                    </a:cubicBezTo>
                    <a:cubicBezTo>
                      <a:pt x="734" y="6083"/>
                      <a:pt x="643" y="6129"/>
                      <a:pt x="566" y="6190"/>
                    </a:cubicBezTo>
                    <a:cubicBezTo>
                      <a:pt x="422" y="6268"/>
                      <a:pt x="279" y="6346"/>
                      <a:pt x="126" y="6425"/>
                    </a:cubicBezTo>
                    <a:lnTo>
                      <a:pt x="126" y="6425"/>
                    </a:lnTo>
                    <a:lnTo>
                      <a:pt x="123" y="6404"/>
                    </a:lnTo>
                    <a:lnTo>
                      <a:pt x="123" y="6404"/>
                    </a:lnTo>
                    <a:cubicBezTo>
                      <a:pt x="124" y="5889"/>
                      <a:pt x="201" y="5390"/>
                      <a:pt x="367" y="4905"/>
                    </a:cubicBezTo>
                    <a:cubicBezTo>
                      <a:pt x="520" y="4415"/>
                      <a:pt x="811" y="3972"/>
                      <a:pt x="1193" y="3651"/>
                    </a:cubicBezTo>
                    <a:cubicBezTo>
                      <a:pt x="2065" y="3100"/>
                      <a:pt x="2906" y="2442"/>
                      <a:pt x="3732" y="1815"/>
                    </a:cubicBezTo>
                    <a:cubicBezTo>
                      <a:pt x="4161" y="1509"/>
                      <a:pt x="4574" y="1188"/>
                      <a:pt x="5002" y="897"/>
                    </a:cubicBezTo>
                    <a:cubicBezTo>
                      <a:pt x="5216" y="745"/>
                      <a:pt x="5430" y="592"/>
                      <a:pt x="5644" y="454"/>
                    </a:cubicBezTo>
                    <a:cubicBezTo>
                      <a:pt x="5858" y="316"/>
                      <a:pt x="6088" y="194"/>
                      <a:pt x="6333" y="117"/>
                    </a:cubicBezTo>
                    <a:cubicBezTo>
                      <a:pt x="6381" y="99"/>
                      <a:pt x="6429" y="91"/>
                      <a:pt x="6475" y="91"/>
                    </a:cubicBezTo>
                    <a:cubicBezTo>
                      <a:pt x="6547" y="91"/>
                      <a:pt x="6613" y="111"/>
                      <a:pt x="6669" y="148"/>
                    </a:cubicBezTo>
                    <a:cubicBezTo>
                      <a:pt x="6761" y="224"/>
                      <a:pt x="6837" y="332"/>
                      <a:pt x="6868" y="454"/>
                    </a:cubicBezTo>
                    <a:cubicBezTo>
                      <a:pt x="6929" y="699"/>
                      <a:pt x="6929" y="959"/>
                      <a:pt x="6868" y="1203"/>
                    </a:cubicBezTo>
                    <a:cubicBezTo>
                      <a:pt x="6807" y="1463"/>
                      <a:pt x="6715" y="1693"/>
                      <a:pt x="6562" y="1907"/>
                    </a:cubicBezTo>
                    <a:cubicBezTo>
                      <a:pt x="6409" y="2121"/>
                      <a:pt x="6210" y="2274"/>
                      <a:pt x="5965" y="2366"/>
                    </a:cubicBezTo>
                    <a:cubicBezTo>
                      <a:pt x="5751" y="2335"/>
                      <a:pt x="5537" y="2289"/>
                      <a:pt x="5338" y="2243"/>
                    </a:cubicBezTo>
                    <a:cubicBezTo>
                      <a:pt x="5124" y="2182"/>
                      <a:pt x="4910" y="2121"/>
                      <a:pt x="4711" y="2045"/>
                    </a:cubicBezTo>
                    <a:lnTo>
                      <a:pt x="4711" y="2045"/>
                    </a:lnTo>
                    <a:lnTo>
                      <a:pt x="4726" y="2060"/>
                    </a:lnTo>
                    <a:cubicBezTo>
                      <a:pt x="4925" y="2136"/>
                      <a:pt x="5124" y="2213"/>
                      <a:pt x="5338" y="2274"/>
                    </a:cubicBezTo>
                    <a:cubicBezTo>
                      <a:pt x="5552" y="2335"/>
                      <a:pt x="5767" y="2366"/>
                      <a:pt x="5981" y="2412"/>
                    </a:cubicBezTo>
                    <a:lnTo>
                      <a:pt x="5996" y="2412"/>
                    </a:lnTo>
                    <a:lnTo>
                      <a:pt x="5996" y="2406"/>
                    </a:lnTo>
                    <a:lnTo>
                      <a:pt x="5996" y="2406"/>
                    </a:lnTo>
                    <a:cubicBezTo>
                      <a:pt x="6249" y="2314"/>
                      <a:pt x="6458" y="2163"/>
                      <a:pt x="6623" y="1953"/>
                    </a:cubicBezTo>
                    <a:cubicBezTo>
                      <a:pt x="6776" y="1739"/>
                      <a:pt x="6898" y="1494"/>
                      <a:pt x="6944" y="1234"/>
                    </a:cubicBezTo>
                    <a:cubicBezTo>
                      <a:pt x="7021" y="959"/>
                      <a:pt x="7021" y="699"/>
                      <a:pt x="6944" y="439"/>
                    </a:cubicBezTo>
                    <a:cubicBezTo>
                      <a:pt x="6914" y="286"/>
                      <a:pt x="6837" y="163"/>
                      <a:pt x="6730" y="87"/>
                    </a:cubicBezTo>
                    <a:cubicBezTo>
                      <a:pt x="6652" y="28"/>
                      <a:pt x="6561" y="1"/>
                      <a:pt x="6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7"/>
              <p:cNvSpPr/>
              <p:nvPr/>
            </p:nvSpPr>
            <p:spPr>
              <a:xfrm>
                <a:off x="3872875" y="2523275"/>
                <a:ext cx="71525" cy="51675"/>
              </a:xfrm>
              <a:custGeom>
                <a:avLst/>
                <a:gdLst/>
                <a:ahLst/>
                <a:cxnLst/>
                <a:rect l="l" t="t" r="r" b="b"/>
                <a:pathLst>
                  <a:path w="2861" h="2067" extrusionOk="0">
                    <a:moveTo>
                      <a:pt x="1117" y="1"/>
                    </a:moveTo>
                    <a:lnTo>
                      <a:pt x="1" y="903"/>
                    </a:lnTo>
                    <a:cubicBezTo>
                      <a:pt x="322" y="1194"/>
                      <a:pt x="689" y="1438"/>
                      <a:pt x="1071" y="1637"/>
                    </a:cubicBezTo>
                    <a:cubicBezTo>
                      <a:pt x="1597" y="1915"/>
                      <a:pt x="2178" y="2067"/>
                      <a:pt x="2775" y="2067"/>
                    </a:cubicBezTo>
                    <a:cubicBezTo>
                      <a:pt x="2804" y="2067"/>
                      <a:pt x="2832" y="2066"/>
                      <a:pt x="2861" y="2066"/>
                    </a:cubicBezTo>
                    <a:cubicBezTo>
                      <a:pt x="1194" y="1133"/>
                      <a:pt x="2004" y="276"/>
                      <a:pt x="2004" y="276"/>
                    </a:cubicBezTo>
                    <a:cubicBezTo>
                      <a:pt x="1698" y="215"/>
                      <a:pt x="1408" y="123"/>
                      <a:pt x="1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p:nvPr/>
            </p:nvSpPr>
            <p:spPr>
              <a:xfrm>
                <a:off x="3870575" y="2520975"/>
                <a:ext cx="73825" cy="54125"/>
              </a:xfrm>
              <a:custGeom>
                <a:avLst/>
                <a:gdLst/>
                <a:ahLst/>
                <a:cxnLst/>
                <a:rect l="l" t="t" r="r" b="b"/>
                <a:pathLst>
                  <a:path w="2953" h="2165" extrusionOk="0">
                    <a:moveTo>
                      <a:pt x="2910" y="2130"/>
                    </a:moveTo>
                    <a:lnTo>
                      <a:pt x="2910" y="2130"/>
                    </a:lnTo>
                    <a:cubicBezTo>
                      <a:pt x="2924" y="2139"/>
                      <a:pt x="2939" y="2148"/>
                      <a:pt x="2953" y="2158"/>
                    </a:cubicBezTo>
                    <a:cubicBezTo>
                      <a:pt x="2939" y="2148"/>
                      <a:pt x="2924" y="2139"/>
                      <a:pt x="2910" y="2130"/>
                    </a:cubicBezTo>
                    <a:close/>
                    <a:moveTo>
                      <a:pt x="1224" y="1"/>
                    </a:moveTo>
                    <a:lnTo>
                      <a:pt x="1179" y="47"/>
                    </a:lnTo>
                    <a:cubicBezTo>
                      <a:pt x="796" y="337"/>
                      <a:pt x="429" y="643"/>
                      <a:pt x="62" y="949"/>
                    </a:cubicBezTo>
                    <a:lnTo>
                      <a:pt x="1" y="995"/>
                    </a:lnTo>
                    <a:lnTo>
                      <a:pt x="62" y="1041"/>
                    </a:lnTo>
                    <a:cubicBezTo>
                      <a:pt x="460" y="1393"/>
                      <a:pt x="903" y="1683"/>
                      <a:pt x="1393" y="1898"/>
                    </a:cubicBezTo>
                    <a:cubicBezTo>
                      <a:pt x="1814" y="2082"/>
                      <a:pt x="2268" y="2164"/>
                      <a:pt x="2728" y="2164"/>
                    </a:cubicBezTo>
                    <a:cubicBezTo>
                      <a:pt x="2803" y="2164"/>
                      <a:pt x="2878" y="2162"/>
                      <a:pt x="2953" y="2158"/>
                    </a:cubicBezTo>
                    <a:cubicBezTo>
                      <a:pt x="2433" y="2158"/>
                      <a:pt x="1913" y="2035"/>
                      <a:pt x="1439" y="1806"/>
                    </a:cubicBezTo>
                    <a:cubicBezTo>
                      <a:pt x="990" y="1603"/>
                      <a:pt x="582" y="1332"/>
                      <a:pt x="203" y="1005"/>
                    </a:cubicBezTo>
                    <a:lnTo>
                      <a:pt x="203" y="1005"/>
                    </a:lnTo>
                    <a:cubicBezTo>
                      <a:pt x="555" y="723"/>
                      <a:pt x="895" y="453"/>
                      <a:pt x="1235" y="171"/>
                    </a:cubicBezTo>
                    <a:lnTo>
                      <a:pt x="1235" y="171"/>
                    </a:lnTo>
                    <a:cubicBezTo>
                      <a:pt x="1483" y="272"/>
                      <a:pt x="1742" y="352"/>
                      <a:pt x="2002" y="409"/>
                    </a:cubicBezTo>
                    <a:lnTo>
                      <a:pt x="2002" y="409"/>
                    </a:lnTo>
                    <a:cubicBezTo>
                      <a:pt x="1905" y="557"/>
                      <a:pt x="1852" y="723"/>
                      <a:pt x="1852" y="888"/>
                    </a:cubicBezTo>
                    <a:cubicBezTo>
                      <a:pt x="1852" y="1087"/>
                      <a:pt x="1928" y="1286"/>
                      <a:pt x="2050" y="1439"/>
                    </a:cubicBezTo>
                    <a:cubicBezTo>
                      <a:pt x="2096" y="1515"/>
                      <a:pt x="2173" y="1592"/>
                      <a:pt x="2234" y="1668"/>
                    </a:cubicBezTo>
                    <a:cubicBezTo>
                      <a:pt x="2310" y="1729"/>
                      <a:pt x="2372" y="1806"/>
                      <a:pt x="2463" y="1852"/>
                    </a:cubicBezTo>
                    <a:cubicBezTo>
                      <a:pt x="2540" y="1913"/>
                      <a:pt x="2616" y="1974"/>
                      <a:pt x="2693" y="2020"/>
                    </a:cubicBezTo>
                    <a:cubicBezTo>
                      <a:pt x="2757" y="2046"/>
                      <a:pt x="2833" y="2082"/>
                      <a:pt x="2910" y="2130"/>
                    </a:cubicBezTo>
                    <a:lnTo>
                      <a:pt x="2910" y="2130"/>
                    </a:lnTo>
                    <a:cubicBezTo>
                      <a:pt x="2759" y="2032"/>
                      <a:pt x="2620" y="1933"/>
                      <a:pt x="2494" y="1821"/>
                    </a:cubicBezTo>
                    <a:cubicBezTo>
                      <a:pt x="2418" y="1760"/>
                      <a:pt x="2356" y="1699"/>
                      <a:pt x="2280" y="1637"/>
                    </a:cubicBezTo>
                    <a:lnTo>
                      <a:pt x="2203" y="1515"/>
                    </a:lnTo>
                    <a:cubicBezTo>
                      <a:pt x="2158" y="1485"/>
                      <a:pt x="2142" y="1454"/>
                      <a:pt x="2112" y="1408"/>
                    </a:cubicBezTo>
                    <a:cubicBezTo>
                      <a:pt x="2005" y="1255"/>
                      <a:pt x="1959" y="1087"/>
                      <a:pt x="1959" y="903"/>
                    </a:cubicBezTo>
                    <a:cubicBezTo>
                      <a:pt x="1959" y="720"/>
                      <a:pt x="2035" y="552"/>
                      <a:pt x="2142" y="414"/>
                    </a:cubicBezTo>
                    <a:lnTo>
                      <a:pt x="2219" y="337"/>
                    </a:lnTo>
                    <a:lnTo>
                      <a:pt x="2112" y="307"/>
                    </a:lnTo>
                    <a:cubicBezTo>
                      <a:pt x="1825" y="246"/>
                      <a:pt x="1538" y="156"/>
                      <a:pt x="1251" y="36"/>
                    </a:cubicBezTo>
                    <a:lnTo>
                      <a:pt x="1251" y="36"/>
                    </a:ln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a:off x="3883200" y="2376050"/>
                <a:ext cx="35200" cy="108625"/>
              </a:xfrm>
              <a:custGeom>
                <a:avLst/>
                <a:gdLst/>
                <a:ahLst/>
                <a:cxnLst/>
                <a:rect l="l" t="t" r="r" b="b"/>
                <a:pathLst>
                  <a:path w="1408" h="4345" extrusionOk="0">
                    <a:moveTo>
                      <a:pt x="1041" y="1"/>
                    </a:moveTo>
                    <a:cubicBezTo>
                      <a:pt x="1041" y="1"/>
                      <a:pt x="1" y="2265"/>
                      <a:pt x="31" y="4345"/>
                    </a:cubicBezTo>
                    <a:cubicBezTo>
                      <a:pt x="245" y="4192"/>
                      <a:pt x="475" y="4054"/>
                      <a:pt x="658" y="3916"/>
                    </a:cubicBezTo>
                    <a:cubicBezTo>
                      <a:pt x="674" y="2785"/>
                      <a:pt x="934" y="1683"/>
                      <a:pt x="1408" y="659"/>
                    </a:cubicBezTo>
                    <a:cubicBezTo>
                      <a:pt x="1270" y="444"/>
                      <a:pt x="1148" y="230"/>
                      <a:pt x="10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7"/>
              <p:cNvSpPr/>
              <p:nvPr/>
            </p:nvSpPr>
            <p:spPr>
              <a:xfrm>
                <a:off x="3882050" y="2375675"/>
                <a:ext cx="36350" cy="112075"/>
              </a:xfrm>
              <a:custGeom>
                <a:avLst/>
                <a:gdLst/>
                <a:ahLst/>
                <a:cxnLst/>
                <a:rect l="l" t="t" r="r" b="b"/>
                <a:pathLst>
                  <a:path w="1454" h="4483" extrusionOk="0">
                    <a:moveTo>
                      <a:pt x="1454" y="674"/>
                    </a:moveTo>
                    <a:cubicBezTo>
                      <a:pt x="1446" y="693"/>
                      <a:pt x="1438" y="712"/>
                      <a:pt x="1430" y="732"/>
                    </a:cubicBezTo>
                    <a:lnTo>
                      <a:pt x="1430" y="732"/>
                    </a:lnTo>
                    <a:cubicBezTo>
                      <a:pt x="1438" y="717"/>
                      <a:pt x="1446" y="703"/>
                      <a:pt x="1454" y="689"/>
                    </a:cubicBezTo>
                    <a:lnTo>
                      <a:pt x="1454" y="674"/>
                    </a:lnTo>
                    <a:close/>
                    <a:moveTo>
                      <a:pt x="1071" y="1"/>
                    </a:moveTo>
                    <a:lnTo>
                      <a:pt x="1071" y="16"/>
                    </a:lnTo>
                    <a:cubicBezTo>
                      <a:pt x="1068" y="22"/>
                      <a:pt x="1065" y="28"/>
                      <a:pt x="1062" y="34"/>
                    </a:cubicBezTo>
                    <a:lnTo>
                      <a:pt x="1062" y="34"/>
                    </a:lnTo>
                    <a:lnTo>
                      <a:pt x="1056" y="31"/>
                    </a:lnTo>
                    <a:lnTo>
                      <a:pt x="1056" y="31"/>
                    </a:lnTo>
                    <a:cubicBezTo>
                      <a:pt x="1057" y="34"/>
                      <a:pt x="1059" y="36"/>
                      <a:pt x="1060" y="39"/>
                    </a:cubicBezTo>
                    <a:lnTo>
                      <a:pt x="1060" y="39"/>
                    </a:lnTo>
                    <a:cubicBezTo>
                      <a:pt x="897" y="367"/>
                      <a:pt x="763" y="697"/>
                      <a:pt x="643" y="1041"/>
                    </a:cubicBezTo>
                    <a:cubicBezTo>
                      <a:pt x="505" y="1408"/>
                      <a:pt x="398" y="1760"/>
                      <a:pt x="307" y="2127"/>
                    </a:cubicBezTo>
                    <a:cubicBezTo>
                      <a:pt x="215" y="2494"/>
                      <a:pt x="138" y="2861"/>
                      <a:pt x="77" y="3228"/>
                    </a:cubicBezTo>
                    <a:cubicBezTo>
                      <a:pt x="31" y="3595"/>
                      <a:pt x="1" y="3977"/>
                      <a:pt x="1" y="4360"/>
                    </a:cubicBezTo>
                    <a:lnTo>
                      <a:pt x="1" y="4482"/>
                    </a:lnTo>
                    <a:lnTo>
                      <a:pt x="108" y="4406"/>
                    </a:lnTo>
                    <a:lnTo>
                      <a:pt x="750" y="3993"/>
                    </a:lnTo>
                    <a:lnTo>
                      <a:pt x="781" y="3977"/>
                    </a:lnTo>
                    <a:lnTo>
                      <a:pt x="781" y="3931"/>
                    </a:lnTo>
                    <a:cubicBezTo>
                      <a:pt x="781" y="3381"/>
                      <a:pt x="842" y="2815"/>
                      <a:pt x="949" y="2280"/>
                    </a:cubicBezTo>
                    <a:cubicBezTo>
                      <a:pt x="1067" y="1749"/>
                      <a:pt x="1227" y="1234"/>
                      <a:pt x="1430" y="732"/>
                    </a:cubicBezTo>
                    <a:lnTo>
                      <a:pt x="1430" y="732"/>
                    </a:lnTo>
                    <a:cubicBezTo>
                      <a:pt x="1304" y="964"/>
                      <a:pt x="1204" y="1209"/>
                      <a:pt x="1117" y="1454"/>
                    </a:cubicBezTo>
                    <a:cubicBezTo>
                      <a:pt x="1010" y="1714"/>
                      <a:pt x="934" y="1989"/>
                      <a:pt x="857" y="2249"/>
                    </a:cubicBezTo>
                    <a:cubicBezTo>
                      <a:pt x="796" y="2524"/>
                      <a:pt x="735" y="2815"/>
                      <a:pt x="704" y="3090"/>
                    </a:cubicBezTo>
                    <a:cubicBezTo>
                      <a:pt x="660" y="3357"/>
                      <a:pt x="644" y="3638"/>
                      <a:pt x="643" y="3905"/>
                    </a:cubicBezTo>
                    <a:lnTo>
                      <a:pt x="643" y="3905"/>
                    </a:lnTo>
                    <a:lnTo>
                      <a:pt x="140" y="4229"/>
                    </a:lnTo>
                    <a:lnTo>
                      <a:pt x="140" y="4229"/>
                    </a:lnTo>
                    <a:cubicBezTo>
                      <a:pt x="146" y="3893"/>
                      <a:pt x="174" y="3568"/>
                      <a:pt x="215" y="3243"/>
                    </a:cubicBezTo>
                    <a:cubicBezTo>
                      <a:pt x="261" y="2876"/>
                      <a:pt x="337" y="2509"/>
                      <a:pt x="414" y="2157"/>
                    </a:cubicBezTo>
                    <a:cubicBezTo>
                      <a:pt x="505" y="1790"/>
                      <a:pt x="613" y="1438"/>
                      <a:pt x="720" y="1087"/>
                    </a:cubicBezTo>
                    <a:cubicBezTo>
                      <a:pt x="836" y="751"/>
                      <a:pt x="953" y="416"/>
                      <a:pt x="1083" y="81"/>
                    </a:cubicBezTo>
                    <a:lnTo>
                      <a:pt x="1083" y="81"/>
                    </a:lnTo>
                    <a:cubicBezTo>
                      <a:pt x="1196" y="291"/>
                      <a:pt x="1312" y="489"/>
                      <a:pt x="1454" y="674"/>
                    </a:cubicBezTo>
                    <a:cubicBezTo>
                      <a:pt x="1316" y="459"/>
                      <a:pt x="1209" y="230"/>
                      <a:pt x="110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a:off x="3851075" y="2353125"/>
                <a:ext cx="58150" cy="151825"/>
              </a:xfrm>
              <a:custGeom>
                <a:avLst/>
                <a:gdLst/>
                <a:ahLst/>
                <a:cxnLst/>
                <a:rect l="l" t="t" r="r" b="b"/>
                <a:pathLst>
                  <a:path w="2326" h="6073" extrusionOk="0">
                    <a:moveTo>
                      <a:pt x="1959" y="0"/>
                    </a:moveTo>
                    <a:cubicBezTo>
                      <a:pt x="1959" y="0"/>
                      <a:pt x="1" y="2019"/>
                      <a:pt x="154" y="6072"/>
                    </a:cubicBezTo>
                    <a:cubicBezTo>
                      <a:pt x="551" y="5782"/>
                      <a:pt x="949" y="5507"/>
                      <a:pt x="1316" y="5262"/>
                    </a:cubicBezTo>
                    <a:cubicBezTo>
                      <a:pt x="1286" y="3182"/>
                      <a:pt x="2326" y="918"/>
                      <a:pt x="2326" y="918"/>
                    </a:cubicBezTo>
                    <a:cubicBezTo>
                      <a:pt x="2173" y="627"/>
                      <a:pt x="2050" y="321"/>
                      <a:pt x="19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a:off x="3853000" y="2351975"/>
                <a:ext cx="56225" cy="156025"/>
              </a:xfrm>
              <a:custGeom>
                <a:avLst/>
                <a:gdLst/>
                <a:ahLst/>
                <a:cxnLst/>
                <a:rect l="l" t="t" r="r" b="b"/>
                <a:pathLst>
                  <a:path w="2249" h="6241" extrusionOk="0">
                    <a:moveTo>
                      <a:pt x="1897" y="0"/>
                    </a:moveTo>
                    <a:lnTo>
                      <a:pt x="1866" y="31"/>
                    </a:lnTo>
                    <a:cubicBezTo>
                      <a:pt x="1862" y="36"/>
                      <a:pt x="1857" y="41"/>
                      <a:pt x="1852" y="46"/>
                    </a:cubicBezTo>
                    <a:lnTo>
                      <a:pt x="1851" y="46"/>
                    </a:lnTo>
                    <a:cubicBezTo>
                      <a:pt x="1851" y="46"/>
                      <a:pt x="1851" y="47"/>
                      <a:pt x="1851" y="47"/>
                    </a:cubicBezTo>
                    <a:lnTo>
                      <a:pt x="1851" y="47"/>
                    </a:lnTo>
                    <a:cubicBezTo>
                      <a:pt x="1491" y="441"/>
                      <a:pt x="1205" y="894"/>
                      <a:pt x="964" y="1377"/>
                    </a:cubicBezTo>
                    <a:cubicBezTo>
                      <a:pt x="719" y="1866"/>
                      <a:pt x="520" y="2371"/>
                      <a:pt x="367" y="2891"/>
                    </a:cubicBezTo>
                    <a:cubicBezTo>
                      <a:pt x="321" y="3151"/>
                      <a:pt x="245" y="3411"/>
                      <a:pt x="199" y="3686"/>
                    </a:cubicBezTo>
                    <a:cubicBezTo>
                      <a:pt x="169" y="3824"/>
                      <a:pt x="138" y="3946"/>
                      <a:pt x="123" y="4084"/>
                    </a:cubicBezTo>
                    <a:lnTo>
                      <a:pt x="77" y="4497"/>
                    </a:lnTo>
                    <a:cubicBezTo>
                      <a:pt x="61" y="4619"/>
                      <a:pt x="31" y="4757"/>
                      <a:pt x="31" y="4895"/>
                    </a:cubicBezTo>
                    <a:lnTo>
                      <a:pt x="16" y="5308"/>
                    </a:lnTo>
                    <a:cubicBezTo>
                      <a:pt x="0" y="5568"/>
                      <a:pt x="16" y="5843"/>
                      <a:pt x="16" y="6118"/>
                    </a:cubicBezTo>
                    <a:lnTo>
                      <a:pt x="16" y="6241"/>
                    </a:lnTo>
                    <a:lnTo>
                      <a:pt x="123" y="6164"/>
                    </a:lnTo>
                    <a:lnTo>
                      <a:pt x="1270" y="5354"/>
                    </a:lnTo>
                    <a:lnTo>
                      <a:pt x="1300" y="5338"/>
                    </a:lnTo>
                    <a:lnTo>
                      <a:pt x="1300" y="5308"/>
                    </a:lnTo>
                    <a:cubicBezTo>
                      <a:pt x="1300" y="4558"/>
                      <a:pt x="1392" y="3824"/>
                      <a:pt x="1560" y="3105"/>
                    </a:cubicBezTo>
                    <a:cubicBezTo>
                      <a:pt x="1729" y="2371"/>
                      <a:pt x="1958" y="1667"/>
                      <a:pt x="2249" y="964"/>
                    </a:cubicBezTo>
                    <a:lnTo>
                      <a:pt x="2249" y="964"/>
                    </a:lnTo>
                    <a:cubicBezTo>
                      <a:pt x="2080" y="1300"/>
                      <a:pt x="1943" y="1652"/>
                      <a:pt x="1820" y="2004"/>
                    </a:cubicBezTo>
                    <a:cubicBezTo>
                      <a:pt x="1683" y="2356"/>
                      <a:pt x="1576" y="2708"/>
                      <a:pt x="1484" y="3075"/>
                    </a:cubicBezTo>
                    <a:cubicBezTo>
                      <a:pt x="1392" y="3426"/>
                      <a:pt x="1316" y="3809"/>
                      <a:pt x="1254" y="4176"/>
                    </a:cubicBezTo>
                    <a:cubicBezTo>
                      <a:pt x="1195" y="4532"/>
                      <a:pt x="1165" y="4902"/>
                      <a:pt x="1177" y="5258"/>
                    </a:cubicBezTo>
                    <a:lnTo>
                      <a:pt x="1177" y="5258"/>
                    </a:lnTo>
                    <a:lnTo>
                      <a:pt x="153" y="5972"/>
                    </a:lnTo>
                    <a:lnTo>
                      <a:pt x="153" y="5972"/>
                    </a:lnTo>
                    <a:lnTo>
                      <a:pt x="153" y="5308"/>
                    </a:lnTo>
                    <a:lnTo>
                      <a:pt x="169" y="4895"/>
                    </a:lnTo>
                    <a:cubicBezTo>
                      <a:pt x="169" y="4772"/>
                      <a:pt x="184" y="4635"/>
                      <a:pt x="199" y="4497"/>
                    </a:cubicBezTo>
                    <a:lnTo>
                      <a:pt x="245" y="4099"/>
                    </a:lnTo>
                    <a:cubicBezTo>
                      <a:pt x="260" y="3962"/>
                      <a:pt x="291" y="3839"/>
                      <a:pt x="306" y="3702"/>
                    </a:cubicBezTo>
                    <a:cubicBezTo>
                      <a:pt x="352" y="3442"/>
                      <a:pt x="429" y="3182"/>
                      <a:pt x="490" y="2922"/>
                    </a:cubicBezTo>
                    <a:cubicBezTo>
                      <a:pt x="627" y="2402"/>
                      <a:pt x="811" y="1897"/>
                      <a:pt x="1040" y="1407"/>
                    </a:cubicBezTo>
                    <a:cubicBezTo>
                      <a:pt x="1265" y="928"/>
                      <a:pt x="1533" y="479"/>
                      <a:pt x="1860" y="73"/>
                    </a:cubicBezTo>
                    <a:lnTo>
                      <a:pt x="1860" y="73"/>
                    </a:lnTo>
                    <a:cubicBezTo>
                      <a:pt x="1966" y="384"/>
                      <a:pt x="2100" y="681"/>
                      <a:pt x="2249" y="964"/>
                    </a:cubicBezTo>
                    <a:cubicBezTo>
                      <a:pt x="2111" y="673"/>
                      <a:pt x="1989" y="352"/>
                      <a:pt x="1897" y="31"/>
                    </a:cubicBezTo>
                    <a:lnTo>
                      <a:pt x="18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a:off x="3842675" y="2545850"/>
                <a:ext cx="57000" cy="55450"/>
              </a:xfrm>
              <a:custGeom>
                <a:avLst/>
                <a:gdLst/>
                <a:ahLst/>
                <a:cxnLst/>
                <a:rect l="l" t="t" r="r" b="b"/>
                <a:pathLst>
                  <a:path w="2280" h="2218" extrusionOk="0">
                    <a:moveTo>
                      <a:pt x="1209" y="0"/>
                    </a:moveTo>
                    <a:lnTo>
                      <a:pt x="0" y="979"/>
                    </a:lnTo>
                    <a:cubicBezTo>
                      <a:pt x="230" y="1254"/>
                      <a:pt x="398" y="1576"/>
                      <a:pt x="505" y="1912"/>
                    </a:cubicBezTo>
                    <a:cubicBezTo>
                      <a:pt x="536" y="2019"/>
                      <a:pt x="566" y="2111"/>
                      <a:pt x="582" y="2218"/>
                    </a:cubicBezTo>
                    <a:cubicBezTo>
                      <a:pt x="1193" y="1698"/>
                      <a:pt x="2279" y="734"/>
                      <a:pt x="2279" y="734"/>
                    </a:cubicBezTo>
                    <a:cubicBezTo>
                      <a:pt x="1897" y="535"/>
                      <a:pt x="1530" y="291"/>
                      <a:pt x="1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7"/>
              <p:cNvSpPr/>
              <p:nvPr/>
            </p:nvSpPr>
            <p:spPr>
              <a:xfrm>
                <a:off x="3840375" y="2544300"/>
                <a:ext cx="59300" cy="60075"/>
              </a:xfrm>
              <a:custGeom>
                <a:avLst/>
                <a:gdLst/>
                <a:ahLst/>
                <a:cxnLst/>
                <a:rect l="l" t="t" r="r" b="b"/>
                <a:pathLst>
                  <a:path w="2372" h="2403" extrusionOk="0">
                    <a:moveTo>
                      <a:pt x="1301" y="1"/>
                    </a:moveTo>
                    <a:lnTo>
                      <a:pt x="1270" y="31"/>
                    </a:lnTo>
                    <a:cubicBezTo>
                      <a:pt x="857" y="337"/>
                      <a:pt x="459" y="659"/>
                      <a:pt x="46" y="980"/>
                    </a:cubicBezTo>
                    <a:lnTo>
                      <a:pt x="1" y="1026"/>
                    </a:lnTo>
                    <a:lnTo>
                      <a:pt x="46" y="1087"/>
                    </a:lnTo>
                    <a:cubicBezTo>
                      <a:pt x="108" y="1163"/>
                      <a:pt x="184" y="1255"/>
                      <a:pt x="230" y="1362"/>
                    </a:cubicBezTo>
                    <a:cubicBezTo>
                      <a:pt x="291" y="1454"/>
                      <a:pt x="352" y="1546"/>
                      <a:pt x="398" y="1653"/>
                    </a:cubicBezTo>
                    <a:cubicBezTo>
                      <a:pt x="444" y="1745"/>
                      <a:pt x="490" y="1852"/>
                      <a:pt x="521" y="1959"/>
                    </a:cubicBezTo>
                    <a:cubicBezTo>
                      <a:pt x="566" y="2066"/>
                      <a:pt x="582" y="2188"/>
                      <a:pt x="612" y="2295"/>
                    </a:cubicBezTo>
                    <a:lnTo>
                      <a:pt x="643" y="2402"/>
                    </a:lnTo>
                    <a:lnTo>
                      <a:pt x="719" y="2326"/>
                    </a:lnTo>
                    <a:cubicBezTo>
                      <a:pt x="1010" y="2081"/>
                      <a:pt x="1285" y="1806"/>
                      <a:pt x="1561" y="1561"/>
                    </a:cubicBezTo>
                    <a:lnTo>
                      <a:pt x="2371" y="796"/>
                    </a:lnTo>
                    <a:lnTo>
                      <a:pt x="1469" y="1515"/>
                    </a:lnTo>
                    <a:cubicBezTo>
                      <a:pt x="1220" y="1736"/>
                      <a:pt x="958" y="1945"/>
                      <a:pt x="707" y="2164"/>
                    </a:cubicBezTo>
                    <a:lnTo>
                      <a:pt x="707" y="2164"/>
                    </a:lnTo>
                    <a:cubicBezTo>
                      <a:pt x="686" y="2085"/>
                      <a:pt x="664" y="2003"/>
                      <a:pt x="643" y="1928"/>
                    </a:cubicBezTo>
                    <a:cubicBezTo>
                      <a:pt x="612" y="1806"/>
                      <a:pt x="566" y="1699"/>
                      <a:pt x="521" y="1592"/>
                    </a:cubicBezTo>
                    <a:cubicBezTo>
                      <a:pt x="425" y="1400"/>
                      <a:pt x="316" y="1208"/>
                      <a:pt x="185" y="1049"/>
                    </a:cubicBezTo>
                    <a:lnTo>
                      <a:pt x="185" y="1049"/>
                    </a:lnTo>
                    <a:cubicBezTo>
                      <a:pt x="558" y="748"/>
                      <a:pt x="942" y="434"/>
                      <a:pt x="1301" y="119"/>
                    </a:cubicBezTo>
                    <a:lnTo>
                      <a:pt x="1301" y="119"/>
                    </a:lnTo>
                    <a:cubicBezTo>
                      <a:pt x="1629" y="397"/>
                      <a:pt x="1986" y="618"/>
                      <a:pt x="2371" y="796"/>
                    </a:cubicBezTo>
                    <a:cubicBezTo>
                      <a:pt x="2004" y="582"/>
                      <a:pt x="1652" y="322"/>
                      <a:pt x="1331" y="31"/>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7"/>
              <p:cNvSpPr/>
              <p:nvPr/>
            </p:nvSpPr>
            <p:spPr>
              <a:xfrm>
                <a:off x="3907675" y="2176950"/>
                <a:ext cx="54525" cy="54275"/>
              </a:xfrm>
              <a:custGeom>
                <a:avLst/>
                <a:gdLst/>
                <a:ahLst/>
                <a:cxnLst/>
                <a:rect l="l" t="t" r="r" b="b"/>
                <a:pathLst>
                  <a:path w="2181" h="2171" extrusionOk="0">
                    <a:moveTo>
                      <a:pt x="881" y="0"/>
                    </a:moveTo>
                    <a:cubicBezTo>
                      <a:pt x="835" y="0"/>
                      <a:pt x="791" y="9"/>
                      <a:pt x="750" y="26"/>
                    </a:cubicBezTo>
                    <a:cubicBezTo>
                      <a:pt x="750" y="26"/>
                      <a:pt x="230" y="638"/>
                      <a:pt x="123" y="959"/>
                    </a:cubicBezTo>
                    <a:cubicBezTo>
                      <a:pt x="1" y="1281"/>
                      <a:pt x="1071" y="2107"/>
                      <a:pt x="1377" y="2168"/>
                    </a:cubicBezTo>
                    <a:cubicBezTo>
                      <a:pt x="1389" y="2170"/>
                      <a:pt x="1401" y="2170"/>
                      <a:pt x="1413" y="2170"/>
                    </a:cubicBezTo>
                    <a:cubicBezTo>
                      <a:pt x="1707" y="2170"/>
                      <a:pt x="2008" y="1635"/>
                      <a:pt x="2096" y="1311"/>
                    </a:cubicBezTo>
                    <a:cubicBezTo>
                      <a:pt x="2180" y="1003"/>
                      <a:pt x="1390" y="0"/>
                      <a:pt x="881" y="0"/>
                    </a:cubicBezTo>
                    <a:close/>
                  </a:path>
                </a:pathLst>
              </a:cu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7"/>
              <p:cNvSpPr/>
              <p:nvPr/>
            </p:nvSpPr>
            <p:spPr>
              <a:xfrm>
                <a:off x="3909200" y="2176925"/>
                <a:ext cx="52800" cy="55575"/>
              </a:xfrm>
              <a:custGeom>
                <a:avLst/>
                <a:gdLst/>
                <a:ahLst/>
                <a:cxnLst/>
                <a:rect l="l" t="t" r="r" b="b"/>
                <a:pathLst>
                  <a:path w="2112" h="2223" extrusionOk="0">
                    <a:moveTo>
                      <a:pt x="839" y="1"/>
                    </a:moveTo>
                    <a:cubicBezTo>
                      <a:pt x="788" y="1"/>
                      <a:pt x="737" y="9"/>
                      <a:pt x="689" y="27"/>
                    </a:cubicBezTo>
                    <a:cubicBezTo>
                      <a:pt x="722" y="19"/>
                      <a:pt x="756" y="15"/>
                      <a:pt x="790" y="15"/>
                    </a:cubicBezTo>
                    <a:cubicBezTo>
                      <a:pt x="883" y="15"/>
                      <a:pt x="978" y="44"/>
                      <a:pt x="1056" y="89"/>
                    </a:cubicBezTo>
                    <a:cubicBezTo>
                      <a:pt x="1163" y="150"/>
                      <a:pt x="1270" y="226"/>
                      <a:pt x="1362" y="303"/>
                    </a:cubicBezTo>
                    <a:cubicBezTo>
                      <a:pt x="1546" y="471"/>
                      <a:pt x="1714" y="670"/>
                      <a:pt x="1836" y="884"/>
                    </a:cubicBezTo>
                    <a:cubicBezTo>
                      <a:pt x="1913" y="991"/>
                      <a:pt x="1959" y="1098"/>
                      <a:pt x="1974" y="1220"/>
                    </a:cubicBezTo>
                    <a:cubicBezTo>
                      <a:pt x="1974" y="1251"/>
                      <a:pt x="1974" y="1266"/>
                      <a:pt x="1974" y="1297"/>
                    </a:cubicBezTo>
                    <a:cubicBezTo>
                      <a:pt x="1974" y="1328"/>
                      <a:pt x="1959" y="1358"/>
                      <a:pt x="1943" y="1373"/>
                    </a:cubicBezTo>
                    <a:cubicBezTo>
                      <a:pt x="1928" y="1435"/>
                      <a:pt x="1897" y="1496"/>
                      <a:pt x="1882" y="1557"/>
                    </a:cubicBezTo>
                    <a:cubicBezTo>
                      <a:pt x="1821" y="1664"/>
                      <a:pt x="1760" y="1771"/>
                      <a:pt x="1683" y="1863"/>
                    </a:cubicBezTo>
                    <a:cubicBezTo>
                      <a:pt x="1622" y="1955"/>
                      <a:pt x="1530" y="2031"/>
                      <a:pt x="1423" y="2077"/>
                    </a:cubicBezTo>
                    <a:cubicBezTo>
                      <a:pt x="1400" y="2085"/>
                      <a:pt x="1377" y="2088"/>
                      <a:pt x="1354" y="2088"/>
                    </a:cubicBezTo>
                    <a:cubicBezTo>
                      <a:pt x="1331" y="2088"/>
                      <a:pt x="1308" y="2085"/>
                      <a:pt x="1286" y="2077"/>
                    </a:cubicBezTo>
                    <a:cubicBezTo>
                      <a:pt x="1224" y="2062"/>
                      <a:pt x="1178" y="2031"/>
                      <a:pt x="1117" y="2016"/>
                    </a:cubicBezTo>
                    <a:cubicBezTo>
                      <a:pt x="1010" y="1939"/>
                      <a:pt x="903" y="1878"/>
                      <a:pt x="811" y="1802"/>
                    </a:cubicBezTo>
                    <a:cubicBezTo>
                      <a:pt x="597" y="1649"/>
                      <a:pt x="414" y="1480"/>
                      <a:pt x="245" y="1297"/>
                    </a:cubicBezTo>
                    <a:cubicBezTo>
                      <a:pt x="169" y="1220"/>
                      <a:pt x="108" y="1113"/>
                      <a:pt x="92" y="991"/>
                    </a:cubicBezTo>
                    <a:cubicBezTo>
                      <a:pt x="123" y="869"/>
                      <a:pt x="184" y="762"/>
                      <a:pt x="261" y="670"/>
                    </a:cubicBezTo>
                    <a:cubicBezTo>
                      <a:pt x="383" y="440"/>
                      <a:pt x="536" y="242"/>
                      <a:pt x="689" y="27"/>
                    </a:cubicBezTo>
                    <a:lnTo>
                      <a:pt x="689" y="27"/>
                    </a:lnTo>
                    <a:cubicBezTo>
                      <a:pt x="505" y="211"/>
                      <a:pt x="337" y="410"/>
                      <a:pt x="184" y="609"/>
                    </a:cubicBezTo>
                    <a:cubicBezTo>
                      <a:pt x="138" y="670"/>
                      <a:pt x="108" y="716"/>
                      <a:pt x="77" y="777"/>
                    </a:cubicBezTo>
                    <a:cubicBezTo>
                      <a:pt x="31" y="838"/>
                      <a:pt x="16" y="899"/>
                      <a:pt x="1" y="976"/>
                    </a:cubicBezTo>
                    <a:cubicBezTo>
                      <a:pt x="1" y="1113"/>
                      <a:pt x="47" y="1251"/>
                      <a:pt x="154" y="1358"/>
                    </a:cubicBezTo>
                    <a:cubicBezTo>
                      <a:pt x="322" y="1557"/>
                      <a:pt x="505" y="1741"/>
                      <a:pt x="720" y="1893"/>
                    </a:cubicBezTo>
                    <a:cubicBezTo>
                      <a:pt x="827" y="1970"/>
                      <a:pt x="934" y="2046"/>
                      <a:pt x="1056" y="2123"/>
                    </a:cubicBezTo>
                    <a:cubicBezTo>
                      <a:pt x="1117" y="2153"/>
                      <a:pt x="1178" y="2184"/>
                      <a:pt x="1240" y="2199"/>
                    </a:cubicBezTo>
                    <a:cubicBezTo>
                      <a:pt x="1278" y="2215"/>
                      <a:pt x="1316" y="2222"/>
                      <a:pt x="1354" y="2222"/>
                    </a:cubicBezTo>
                    <a:cubicBezTo>
                      <a:pt x="1393" y="2222"/>
                      <a:pt x="1431" y="2215"/>
                      <a:pt x="1469" y="2199"/>
                    </a:cubicBezTo>
                    <a:cubicBezTo>
                      <a:pt x="1607" y="2153"/>
                      <a:pt x="1714" y="2046"/>
                      <a:pt x="1806" y="1939"/>
                    </a:cubicBezTo>
                    <a:cubicBezTo>
                      <a:pt x="1913" y="1771"/>
                      <a:pt x="2004" y="1603"/>
                      <a:pt x="2081" y="1404"/>
                    </a:cubicBezTo>
                    <a:cubicBezTo>
                      <a:pt x="2081" y="1373"/>
                      <a:pt x="2096" y="1343"/>
                      <a:pt x="2096" y="1312"/>
                    </a:cubicBezTo>
                    <a:cubicBezTo>
                      <a:pt x="2111" y="1266"/>
                      <a:pt x="2111" y="1220"/>
                      <a:pt x="2096" y="1190"/>
                    </a:cubicBezTo>
                    <a:cubicBezTo>
                      <a:pt x="2081" y="1052"/>
                      <a:pt x="2020" y="930"/>
                      <a:pt x="1943" y="823"/>
                    </a:cubicBezTo>
                    <a:cubicBezTo>
                      <a:pt x="1790" y="593"/>
                      <a:pt x="1607" y="410"/>
                      <a:pt x="1408" y="242"/>
                    </a:cubicBezTo>
                    <a:cubicBezTo>
                      <a:pt x="1301" y="165"/>
                      <a:pt x="1194" y="104"/>
                      <a:pt x="1071" y="58"/>
                    </a:cubicBezTo>
                    <a:cubicBezTo>
                      <a:pt x="997" y="21"/>
                      <a:pt x="918" y="1"/>
                      <a:pt x="839"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a:off x="3615925" y="2593650"/>
                <a:ext cx="242825" cy="120550"/>
              </a:xfrm>
              <a:custGeom>
                <a:avLst/>
                <a:gdLst/>
                <a:ahLst/>
                <a:cxnLst/>
                <a:rect l="l" t="t" r="r" b="b"/>
                <a:pathLst>
                  <a:path w="9713" h="4822" extrusionOk="0">
                    <a:moveTo>
                      <a:pt x="9575" y="0"/>
                    </a:moveTo>
                    <a:lnTo>
                      <a:pt x="9544" y="15"/>
                    </a:lnTo>
                    <a:cubicBezTo>
                      <a:pt x="9328" y="2888"/>
                      <a:pt x="5078" y="4356"/>
                      <a:pt x="2813" y="4356"/>
                    </a:cubicBezTo>
                    <a:cubicBezTo>
                      <a:pt x="2521" y="4356"/>
                      <a:pt x="2263" y="4332"/>
                      <a:pt x="2050" y="4283"/>
                    </a:cubicBezTo>
                    <a:cubicBezTo>
                      <a:pt x="597" y="3947"/>
                      <a:pt x="793" y="2913"/>
                      <a:pt x="1167" y="2913"/>
                    </a:cubicBezTo>
                    <a:cubicBezTo>
                      <a:pt x="1269" y="2913"/>
                      <a:pt x="1385" y="2991"/>
                      <a:pt x="1484" y="3182"/>
                    </a:cubicBezTo>
                    <a:cubicBezTo>
                      <a:pt x="1679" y="3579"/>
                      <a:pt x="2243" y="3757"/>
                      <a:pt x="2967" y="3757"/>
                    </a:cubicBezTo>
                    <a:cubicBezTo>
                      <a:pt x="3886" y="3757"/>
                      <a:pt x="5063" y="3470"/>
                      <a:pt x="6072" y="2983"/>
                    </a:cubicBezTo>
                    <a:cubicBezTo>
                      <a:pt x="7862" y="2111"/>
                      <a:pt x="7724" y="994"/>
                      <a:pt x="7724" y="994"/>
                    </a:cubicBezTo>
                    <a:lnTo>
                      <a:pt x="7724" y="994"/>
                    </a:lnTo>
                    <a:cubicBezTo>
                      <a:pt x="7678" y="1162"/>
                      <a:pt x="7174" y="1453"/>
                      <a:pt x="6761" y="1652"/>
                    </a:cubicBezTo>
                    <a:cubicBezTo>
                      <a:pt x="6485" y="1790"/>
                      <a:pt x="6256" y="1897"/>
                      <a:pt x="6256" y="1897"/>
                    </a:cubicBezTo>
                    <a:cubicBezTo>
                      <a:pt x="6210" y="1851"/>
                      <a:pt x="6164" y="1790"/>
                      <a:pt x="6118" y="1744"/>
                    </a:cubicBezTo>
                    <a:cubicBezTo>
                      <a:pt x="6118" y="1744"/>
                      <a:pt x="5965" y="2417"/>
                      <a:pt x="3671" y="2814"/>
                    </a:cubicBezTo>
                    <a:cubicBezTo>
                      <a:pt x="3518" y="2830"/>
                      <a:pt x="3396" y="2845"/>
                      <a:pt x="3289" y="2860"/>
                    </a:cubicBezTo>
                    <a:cubicBezTo>
                      <a:pt x="3134" y="2877"/>
                      <a:pt x="2992" y="2884"/>
                      <a:pt x="2860" y="2884"/>
                    </a:cubicBezTo>
                    <a:cubicBezTo>
                      <a:pt x="2263" y="2884"/>
                      <a:pt x="1893" y="2727"/>
                      <a:pt x="1667" y="2539"/>
                    </a:cubicBezTo>
                    <a:cubicBezTo>
                      <a:pt x="1468" y="2371"/>
                      <a:pt x="1331" y="2141"/>
                      <a:pt x="1300" y="1897"/>
                    </a:cubicBezTo>
                    <a:cubicBezTo>
                      <a:pt x="1208" y="1805"/>
                      <a:pt x="1101" y="1728"/>
                      <a:pt x="994" y="1667"/>
                    </a:cubicBezTo>
                    <a:cubicBezTo>
                      <a:pt x="382" y="1943"/>
                      <a:pt x="0" y="2570"/>
                      <a:pt x="15" y="3243"/>
                    </a:cubicBezTo>
                    <a:cubicBezTo>
                      <a:pt x="627" y="4191"/>
                      <a:pt x="1667" y="4772"/>
                      <a:pt x="2799" y="4818"/>
                    </a:cubicBezTo>
                    <a:cubicBezTo>
                      <a:pt x="2859" y="4821"/>
                      <a:pt x="2919" y="4822"/>
                      <a:pt x="2979" y="4822"/>
                    </a:cubicBezTo>
                    <a:cubicBezTo>
                      <a:pt x="3290" y="4822"/>
                      <a:pt x="3608" y="4788"/>
                      <a:pt x="3916" y="4711"/>
                    </a:cubicBezTo>
                    <a:cubicBezTo>
                      <a:pt x="6761" y="4099"/>
                      <a:pt x="9086" y="2585"/>
                      <a:pt x="9544" y="1346"/>
                    </a:cubicBezTo>
                    <a:cubicBezTo>
                      <a:pt x="9682" y="1010"/>
                      <a:pt x="9713" y="658"/>
                      <a:pt x="9652" y="306"/>
                    </a:cubicBezTo>
                    <a:cubicBezTo>
                      <a:pt x="9636" y="199"/>
                      <a:pt x="9606" y="107"/>
                      <a:pt x="9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7"/>
              <p:cNvSpPr/>
              <p:nvPr/>
            </p:nvSpPr>
            <p:spPr>
              <a:xfrm>
                <a:off x="3615150" y="2593650"/>
                <a:ext cx="242850" cy="121125"/>
              </a:xfrm>
              <a:custGeom>
                <a:avLst/>
                <a:gdLst/>
                <a:ahLst/>
                <a:cxnLst/>
                <a:rect l="l" t="t" r="r" b="b"/>
                <a:pathLst>
                  <a:path w="9714" h="4845" extrusionOk="0">
                    <a:moveTo>
                      <a:pt x="9606" y="0"/>
                    </a:moveTo>
                    <a:lnTo>
                      <a:pt x="9575" y="15"/>
                    </a:lnTo>
                    <a:lnTo>
                      <a:pt x="9606" y="15"/>
                    </a:lnTo>
                    <a:cubicBezTo>
                      <a:pt x="9637" y="122"/>
                      <a:pt x="9667" y="229"/>
                      <a:pt x="9683" y="352"/>
                    </a:cubicBezTo>
                    <a:cubicBezTo>
                      <a:pt x="9697" y="457"/>
                      <a:pt x="9712" y="576"/>
                      <a:pt x="9713" y="681"/>
                    </a:cubicBezTo>
                    <a:lnTo>
                      <a:pt x="9713" y="681"/>
                    </a:lnTo>
                    <a:cubicBezTo>
                      <a:pt x="9713" y="679"/>
                      <a:pt x="9713" y="676"/>
                      <a:pt x="9713" y="673"/>
                    </a:cubicBezTo>
                    <a:cubicBezTo>
                      <a:pt x="9713" y="566"/>
                      <a:pt x="9698" y="444"/>
                      <a:pt x="9683" y="337"/>
                    </a:cubicBezTo>
                    <a:cubicBezTo>
                      <a:pt x="9667" y="229"/>
                      <a:pt x="9637" y="107"/>
                      <a:pt x="9606" y="0"/>
                    </a:cubicBezTo>
                    <a:close/>
                    <a:moveTo>
                      <a:pt x="9713" y="681"/>
                    </a:moveTo>
                    <a:lnTo>
                      <a:pt x="9713" y="681"/>
                    </a:lnTo>
                    <a:cubicBezTo>
                      <a:pt x="9713" y="684"/>
                      <a:pt x="9713" y="687"/>
                      <a:pt x="9713" y="690"/>
                    </a:cubicBezTo>
                    <a:lnTo>
                      <a:pt x="9713" y="690"/>
                    </a:lnTo>
                    <a:cubicBezTo>
                      <a:pt x="9713" y="689"/>
                      <a:pt x="9713" y="689"/>
                      <a:pt x="9713" y="688"/>
                    </a:cubicBezTo>
                    <a:cubicBezTo>
                      <a:pt x="9713" y="686"/>
                      <a:pt x="9713" y="684"/>
                      <a:pt x="9713" y="681"/>
                    </a:cubicBezTo>
                    <a:close/>
                    <a:moveTo>
                      <a:pt x="9713" y="690"/>
                    </a:moveTo>
                    <a:cubicBezTo>
                      <a:pt x="9698" y="918"/>
                      <a:pt x="9667" y="1132"/>
                      <a:pt x="9575" y="1346"/>
                    </a:cubicBezTo>
                    <a:cubicBezTo>
                      <a:pt x="9665" y="1137"/>
                      <a:pt x="9711" y="913"/>
                      <a:pt x="9713" y="690"/>
                    </a:cubicBezTo>
                    <a:close/>
                    <a:moveTo>
                      <a:pt x="9575" y="15"/>
                    </a:moveTo>
                    <a:lnTo>
                      <a:pt x="9575" y="15"/>
                    </a:lnTo>
                    <a:cubicBezTo>
                      <a:pt x="9484" y="826"/>
                      <a:pt x="9117" y="1591"/>
                      <a:pt x="8505" y="2157"/>
                    </a:cubicBezTo>
                    <a:cubicBezTo>
                      <a:pt x="7908" y="2707"/>
                      <a:pt x="7220" y="3166"/>
                      <a:pt x="6470" y="3487"/>
                    </a:cubicBezTo>
                    <a:cubicBezTo>
                      <a:pt x="5736" y="3824"/>
                      <a:pt x="4941" y="4053"/>
                      <a:pt x="4146" y="4206"/>
                    </a:cubicBezTo>
                    <a:cubicBezTo>
                      <a:pt x="3733" y="4283"/>
                      <a:pt x="3320" y="4329"/>
                      <a:pt x="2907" y="4329"/>
                    </a:cubicBezTo>
                    <a:cubicBezTo>
                      <a:pt x="2865" y="4330"/>
                      <a:pt x="2824" y="4331"/>
                      <a:pt x="2783" y="4331"/>
                    </a:cubicBezTo>
                    <a:cubicBezTo>
                      <a:pt x="2414" y="4331"/>
                      <a:pt x="2058" y="4269"/>
                      <a:pt x="1714" y="4145"/>
                    </a:cubicBezTo>
                    <a:cubicBezTo>
                      <a:pt x="1530" y="4069"/>
                      <a:pt x="1362" y="3962"/>
                      <a:pt x="1209" y="3824"/>
                    </a:cubicBezTo>
                    <a:cubicBezTo>
                      <a:pt x="1056" y="3702"/>
                      <a:pt x="979" y="3518"/>
                      <a:pt x="964" y="3319"/>
                    </a:cubicBezTo>
                    <a:cubicBezTo>
                      <a:pt x="949" y="3227"/>
                      <a:pt x="979" y="3136"/>
                      <a:pt x="1025" y="3059"/>
                    </a:cubicBezTo>
                    <a:cubicBezTo>
                      <a:pt x="1061" y="2999"/>
                      <a:pt x="1126" y="2958"/>
                      <a:pt x="1189" y="2958"/>
                    </a:cubicBezTo>
                    <a:cubicBezTo>
                      <a:pt x="1206" y="2958"/>
                      <a:pt x="1223" y="2961"/>
                      <a:pt x="1239" y="2967"/>
                    </a:cubicBezTo>
                    <a:cubicBezTo>
                      <a:pt x="1316" y="3013"/>
                      <a:pt x="1392" y="3074"/>
                      <a:pt x="1423" y="3166"/>
                    </a:cubicBezTo>
                    <a:cubicBezTo>
                      <a:pt x="1484" y="3258"/>
                      <a:pt x="1545" y="3350"/>
                      <a:pt x="1622" y="3426"/>
                    </a:cubicBezTo>
                    <a:cubicBezTo>
                      <a:pt x="1775" y="3564"/>
                      <a:pt x="1974" y="3656"/>
                      <a:pt x="2188" y="3717"/>
                    </a:cubicBezTo>
                    <a:cubicBezTo>
                      <a:pt x="2387" y="3763"/>
                      <a:pt x="2585" y="3793"/>
                      <a:pt x="2800" y="3793"/>
                    </a:cubicBezTo>
                    <a:cubicBezTo>
                      <a:pt x="2868" y="3796"/>
                      <a:pt x="2937" y="3797"/>
                      <a:pt x="3006" y="3797"/>
                    </a:cubicBezTo>
                    <a:cubicBezTo>
                      <a:pt x="3350" y="3797"/>
                      <a:pt x="3692" y="3765"/>
                      <a:pt x="4023" y="3702"/>
                    </a:cubicBezTo>
                    <a:cubicBezTo>
                      <a:pt x="4834" y="3564"/>
                      <a:pt x="5629" y="3289"/>
                      <a:pt x="6348" y="2906"/>
                    </a:cubicBezTo>
                    <a:cubicBezTo>
                      <a:pt x="6730" y="2707"/>
                      <a:pt x="7052" y="2447"/>
                      <a:pt x="7342" y="2141"/>
                    </a:cubicBezTo>
                    <a:cubicBezTo>
                      <a:pt x="7624" y="1830"/>
                      <a:pt x="7790" y="1433"/>
                      <a:pt x="7801" y="1019"/>
                    </a:cubicBezTo>
                    <a:lnTo>
                      <a:pt x="7801" y="1019"/>
                    </a:lnTo>
                    <a:cubicBezTo>
                      <a:pt x="7807" y="1006"/>
                      <a:pt x="7812" y="993"/>
                      <a:pt x="7816" y="979"/>
                    </a:cubicBezTo>
                    <a:lnTo>
                      <a:pt x="7801" y="979"/>
                    </a:lnTo>
                    <a:lnTo>
                      <a:pt x="7786" y="505"/>
                    </a:lnTo>
                    <a:lnTo>
                      <a:pt x="7663" y="964"/>
                    </a:lnTo>
                    <a:cubicBezTo>
                      <a:pt x="7633" y="1025"/>
                      <a:pt x="7602" y="1071"/>
                      <a:pt x="7556" y="1101"/>
                    </a:cubicBezTo>
                    <a:cubicBezTo>
                      <a:pt x="7495" y="1147"/>
                      <a:pt x="7434" y="1193"/>
                      <a:pt x="7388" y="1224"/>
                    </a:cubicBezTo>
                    <a:cubicBezTo>
                      <a:pt x="7266" y="1300"/>
                      <a:pt x="7143" y="1377"/>
                      <a:pt x="7006" y="1438"/>
                    </a:cubicBezTo>
                    <a:cubicBezTo>
                      <a:pt x="6775" y="1582"/>
                      <a:pt x="6517" y="1686"/>
                      <a:pt x="6270" y="1799"/>
                    </a:cubicBezTo>
                    <a:lnTo>
                      <a:pt x="6270" y="1799"/>
                    </a:lnTo>
                    <a:lnTo>
                      <a:pt x="6180" y="1698"/>
                    </a:lnTo>
                    <a:lnTo>
                      <a:pt x="6119" y="1606"/>
                    </a:lnTo>
                    <a:lnTo>
                      <a:pt x="6073" y="1713"/>
                    </a:lnTo>
                    <a:cubicBezTo>
                      <a:pt x="6027" y="1820"/>
                      <a:pt x="5966" y="1897"/>
                      <a:pt x="5874" y="1958"/>
                    </a:cubicBezTo>
                    <a:cubicBezTo>
                      <a:pt x="5797" y="2034"/>
                      <a:pt x="5706" y="2096"/>
                      <a:pt x="5599" y="2157"/>
                    </a:cubicBezTo>
                    <a:cubicBezTo>
                      <a:pt x="5400" y="2264"/>
                      <a:pt x="5186" y="2356"/>
                      <a:pt x="4971" y="2432"/>
                    </a:cubicBezTo>
                    <a:cubicBezTo>
                      <a:pt x="4543" y="2570"/>
                      <a:pt x="4084" y="2677"/>
                      <a:pt x="3641" y="2753"/>
                    </a:cubicBezTo>
                    <a:cubicBezTo>
                      <a:pt x="3411" y="2799"/>
                      <a:pt x="3182" y="2822"/>
                      <a:pt x="2954" y="2822"/>
                    </a:cubicBezTo>
                    <a:cubicBezTo>
                      <a:pt x="2727" y="2822"/>
                      <a:pt x="2501" y="2799"/>
                      <a:pt x="2279" y="2753"/>
                    </a:cubicBezTo>
                    <a:cubicBezTo>
                      <a:pt x="2050" y="2707"/>
                      <a:pt x="1851" y="2600"/>
                      <a:pt x="1683" y="2463"/>
                    </a:cubicBezTo>
                    <a:cubicBezTo>
                      <a:pt x="1515" y="2310"/>
                      <a:pt x="1408" y="2096"/>
                      <a:pt x="1377" y="1881"/>
                    </a:cubicBezTo>
                    <a:lnTo>
                      <a:pt x="1377" y="1866"/>
                    </a:lnTo>
                    <a:lnTo>
                      <a:pt x="1362" y="1866"/>
                    </a:lnTo>
                    <a:lnTo>
                      <a:pt x="1056" y="1621"/>
                    </a:lnTo>
                    <a:lnTo>
                      <a:pt x="1010" y="1621"/>
                    </a:lnTo>
                    <a:cubicBezTo>
                      <a:pt x="857" y="1698"/>
                      <a:pt x="719" y="1790"/>
                      <a:pt x="582" y="1897"/>
                    </a:cubicBezTo>
                    <a:cubicBezTo>
                      <a:pt x="459" y="2004"/>
                      <a:pt x="352" y="2141"/>
                      <a:pt x="260" y="2279"/>
                    </a:cubicBezTo>
                    <a:cubicBezTo>
                      <a:pt x="169" y="2432"/>
                      <a:pt x="107" y="2585"/>
                      <a:pt x="77" y="2738"/>
                    </a:cubicBezTo>
                    <a:cubicBezTo>
                      <a:pt x="31" y="2906"/>
                      <a:pt x="0" y="3074"/>
                      <a:pt x="0" y="3243"/>
                    </a:cubicBezTo>
                    <a:lnTo>
                      <a:pt x="0" y="3258"/>
                    </a:lnTo>
                    <a:cubicBezTo>
                      <a:pt x="536" y="4069"/>
                      <a:pt x="1362" y="4619"/>
                      <a:pt x="2295" y="4788"/>
                    </a:cubicBezTo>
                    <a:cubicBezTo>
                      <a:pt x="2532" y="4826"/>
                      <a:pt x="2769" y="4845"/>
                      <a:pt x="3004" y="4845"/>
                    </a:cubicBezTo>
                    <a:cubicBezTo>
                      <a:pt x="3239" y="4845"/>
                      <a:pt x="3473" y="4826"/>
                      <a:pt x="3702" y="4788"/>
                    </a:cubicBezTo>
                    <a:cubicBezTo>
                      <a:pt x="4161" y="4696"/>
                      <a:pt x="4620" y="4589"/>
                      <a:pt x="5063" y="4436"/>
                    </a:cubicBezTo>
                    <a:cubicBezTo>
                      <a:pt x="5966" y="4160"/>
                      <a:pt x="6822" y="3778"/>
                      <a:pt x="7618" y="3289"/>
                    </a:cubicBezTo>
                    <a:cubicBezTo>
                      <a:pt x="8015" y="3059"/>
                      <a:pt x="8398" y="2769"/>
                      <a:pt x="8749" y="2463"/>
                    </a:cubicBezTo>
                    <a:cubicBezTo>
                      <a:pt x="9101" y="2157"/>
                      <a:pt x="9392" y="1774"/>
                      <a:pt x="9575" y="1346"/>
                    </a:cubicBezTo>
                    <a:lnTo>
                      <a:pt x="9575" y="1346"/>
                    </a:lnTo>
                    <a:cubicBezTo>
                      <a:pt x="9377" y="1774"/>
                      <a:pt x="9086" y="2141"/>
                      <a:pt x="8734" y="2447"/>
                    </a:cubicBezTo>
                    <a:cubicBezTo>
                      <a:pt x="8382" y="2753"/>
                      <a:pt x="8015" y="3029"/>
                      <a:pt x="7602" y="3273"/>
                    </a:cubicBezTo>
                    <a:cubicBezTo>
                      <a:pt x="6807" y="3747"/>
                      <a:pt x="5950" y="4115"/>
                      <a:pt x="5048" y="4390"/>
                    </a:cubicBezTo>
                    <a:cubicBezTo>
                      <a:pt x="4604" y="4528"/>
                      <a:pt x="4146" y="4635"/>
                      <a:pt x="3687" y="4726"/>
                    </a:cubicBezTo>
                    <a:cubicBezTo>
                      <a:pt x="3475" y="4763"/>
                      <a:pt x="3256" y="4782"/>
                      <a:pt x="3036" y="4782"/>
                    </a:cubicBezTo>
                    <a:cubicBezTo>
                      <a:pt x="2794" y="4782"/>
                      <a:pt x="2550" y="4759"/>
                      <a:pt x="2310" y="4711"/>
                    </a:cubicBezTo>
                    <a:cubicBezTo>
                      <a:pt x="1392" y="4543"/>
                      <a:pt x="582" y="3992"/>
                      <a:pt x="77" y="3197"/>
                    </a:cubicBezTo>
                    <a:lnTo>
                      <a:pt x="77" y="3197"/>
                    </a:lnTo>
                    <a:cubicBezTo>
                      <a:pt x="79" y="3041"/>
                      <a:pt x="95" y="2897"/>
                      <a:pt x="138" y="2753"/>
                    </a:cubicBezTo>
                    <a:cubicBezTo>
                      <a:pt x="169" y="2600"/>
                      <a:pt x="245" y="2447"/>
                      <a:pt x="322" y="2310"/>
                    </a:cubicBezTo>
                    <a:cubicBezTo>
                      <a:pt x="413" y="2172"/>
                      <a:pt x="520" y="2050"/>
                      <a:pt x="643" y="1958"/>
                    </a:cubicBezTo>
                    <a:cubicBezTo>
                      <a:pt x="757" y="1858"/>
                      <a:pt x="872" y="1771"/>
                      <a:pt x="1011" y="1710"/>
                    </a:cubicBezTo>
                    <a:lnTo>
                      <a:pt x="1011" y="1710"/>
                    </a:lnTo>
                    <a:lnTo>
                      <a:pt x="1285" y="1912"/>
                    </a:lnTo>
                    <a:lnTo>
                      <a:pt x="1285" y="1881"/>
                    </a:lnTo>
                    <a:cubicBezTo>
                      <a:pt x="1316" y="2126"/>
                      <a:pt x="1423" y="2356"/>
                      <a:pt x="1606" y="2524"/>
                    </a:cubicBezTo>
                    <a:cubicBezTo>
                      <a:pt x="1790" y="2692"/>
                      <a:pt x="2004" y="2799"/>
                      <a:pt x="2249" y="2845"/>
                    </a:cubicBezTo>
                    <a:cubicBezTo>
                      <a:pt x="2478" y="2899"/>
                      <a:pt x="2712" y="2925"/>
                      <a:pt x="2947" y="2925"/>
                    </a:cubicBezTo>
                    <a:cubicBezTo>
                      <a:pt x="3182" y="2925"/>
                      <a:pt x="3419" y="2899"/>
                      <a:pt x="3656" y="2845"/>
                    </a:cubicBezTo>
                    <a:cubicBezTo>
                      <a:pt x="4115" y="2784"/>
                      <a:pt x="4574" y="2677"/>
                      <a:pt x="5017" y="2524"/>
                    </a:cubicBezTo>
                    <a:cubicBezTo>
                      <a:pt x="5247" y="2447"/>
                      <a:pt x="5461" y="2356"/>
                      <a:pt x="5675" y="2248"/>
                    </a:cubicBezTo>
                    <a:cubicBezTo>
                      <a:pt x="5767" y="2187"/>
                      <a:pt x="5874" y="2111"/>
                      <a:pt x="5966" y="2034"/>
                    </a:cubicBezTo>
                    <a:cubicBezTo>
                      <a:pt x="6043" y="1979"/>
                      <a:pt x="6104" y="1917"/>
                      <a:pt x="6155" y="1840"/>
                    </a:cubicBezTo>
                    <a:lnTo>
                      <a:pt x="6155" y="1840"/>
                    </a:lnTo>
                    <a:lnTo>
                      <a:pt x="6226" y="1927"/>
                    </a:lnTo>
                    <a:lnTo>
                      <a:pt x="6241" y="1958"/>
                    </a:lnTo>
                    <a:lnTo>
                      <a:pt x="6287" y="1927"/>
                    </a:lnTo>
                    <a:cubicBezTo>
                      <a:pt x="6562" y="1805"/>
                      <a:pt x="6822" y="1698"/>
                      <a:pt x="7082" y="1545"/>
                    </a:cubicBezTo>
                    <a:cubicBezTo>
                      <a:pt x="7205" y="1484"/>
                      <a:pt x="7342" y="1407"/>
                      <a:pt x="7465" y="1331"/>
                    </a:cubicBezTo>
                    <a:cubicBezTo>
                      <a:pt x="7524" y="1286"/>
                      <a:pt x="7597" y="1242"/>
                      <a:pt x="7657" y="1198"/>
                    </a:cubicBezTo>
                    <a:lnTo>
                      <a:pt x="7657" y="1198"/>
                    </a:lnTo>
                    <a:cubicBezTo>
                      <a:pt x="7641" y="1321"/>
                      <a:pt x="7605" y="1439"/>
                      <a:pt x="7556" y="1545"/>
                    </a:cubicBezTo>
                    <a:cubicBezTo>
                      <a:pt x="7480" y="1728"/>
                      <a:pt x="7373" y="1897"/>
                      <a:pt x="7251" y="2050"/>
                    </a:cubicBezTo>
                    <a:cubicBezTo>
                      <a:pt x="6975" y="2340"/>
                      <a:pt x="6669" y="2600"/>
                      <a:pt x="6302" y="2784"/>
                    </a:cubicBezTo>
                    <a:cubicBezTo>
                      <a:pt x="5583" y="3166"/>
                      <a:pt x="4819" y="3442"/>
                      <a:pt x="4008" y="3579"/>
                    </a:cubicBezTo>
                    <a:cubicBezTo>
                      <a:pt x="3675" y="3656"/>
                      <a:pt x="3342" y="3690"/>
                      <a:pt x="2999" y="3690"/>
                    </a:cubicBezTo>
                    <a:cubicBezTo>
                      <a:pt x="2933" y="3690"/>
                      <a:pt x="2867" y="3689"/>
                      <a:pt x="2800" y="3686"/>
                    </a:cubicBezTo>
                    <a:cubicBezTo>
                      <a:pt x="2601" y="3686"/>
                      <a:pt x="2402" y="3656"/>
                      <a:pt x="2218" y="3610"/>
                    </a:cubicBezTo>
                    <a:cubicBezTo>
                      <a:pt x="2019" y="3564"/>
                      <a:pt x="1836" y="3472"/>
                      <a:pt x="1683" y="3350"/>
                    </a:cubicBezTo>
                    <a:cubicBezTo>
                      <a:pt x="1622" y="3273"/>
                      <a:pt x="1561" y="3197"/>
                      <a:pt x="1515" y="3105"/>
                    </a:cubicBezTo>
                    <a:cubicBezTo>
                      <a:pt x="1469" y="3013"/>
                      <a:pt x="1392" y="2921"/>
                      <a:pt x="1285" y="2876"/>
                    </a:cubicBezTo>
                    <a:cubicBezTo>
                      <a:pt x="1255" y="2868"/>
                      <a:pt x="1224" y="2864"/>
                      <a:pt x="1193" y="2864"/>
                    </a:cubicBezTo>
                    <a:cubicBezTo>
                      <a:pt x="1163" y="2864"/>
                      <a:pt x="1132" y="2868"/>
                      <a:pt x="1102" y="2876"/>
                    </a:cubicBezTo>
                    <a:cubicBezTo>
                      <a:pt x="1041" y="2906"/>
                      <a:pt x="995" y="2937"/>
                      <a:pt x="964" y="2998"/>
                    </a:cubicBezTo>
                    <a:cubicBezTo>
                      <a:pt x="903" y="3090"/>
                      <a:pt x="888" y="3197"/>
                      <a:pt x="888" y="3304"/>
                    </a:cubicBezTo>
                    <a:cubicBezTo>
                      <a:pt x="903" y="3533"/>
                      <a:pt x="1010" y="3732"/>
                      <a:pt x="1163" y="3885"/>
                    </a:cubicBezTo>
                    <a:cubicBezTo>
                      <a:pt x="1331" y="4023"/>
                      <a:pt x="1499" y="4130"/>
                      <a:pt x="1698" y="4206"/>
                    </a:cubicBezTo>
                    <a:cubicBezTo>
                      <a:pt x="2037" y="4324"/>
                      <a:pt x="2387" y="4397"/>
                      <a:pt x="2739" y="4397"/>
                    </a:cubicBezTo>
                    <a:cubicBezTo>
                      <a:pt x="2800" y="4397"/>
                      <a:pt x="2861" y="4394"/>
                      <a:pt x="2922" y="4390"/>
                    </a:cubicBezTo>
                    <a:cubicBezTo>
                      <a:pt x="3335" y="4390"/>
                      <a:pt x="3733" y="4344"/>
                      <a:pt x="4146" y="4268"/>
                    </a:cubicBezTo>
                    <a:cubicBezTo>
                      <a:pt x="4956" y="4115"/>
                      <a:pt x="5736" y="3870"/>
                      <a:pt x="6486" y="3533"/>
                    </a:cubicBezTo>
                    <a:cubicBezTo>
                      <a:pt x="7235" y="3197"/>
                      <a:pt x="7924" y="2738"/>
                      <a:pt x="8520" y="2172"/>
                    </a:cubicBezTo>
                    <a:cubicBezTo>
                      <a:pt x="9117" y="1606"/>
                      <a:pt x="9499" y="841"/>
                      <a:pt x="9575"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p:nvPr/>
            </p:nvSpPr>
            <p:spPr>
              <a:xfrm>
                <a:off x="3630925" y="2570300"/>
                <a:ext cx="224400" cy="132275"/>
              </a:xfrm>
              <a:custGeom>
                <a:avLst/>
                <a:gdLst/>
                <a:ahLst/>
                <a:cxnLst/>
                <a:rect l="l" t="t" r="r" b="b"/>
                <a:pathLst>
                  <a:path w="8976" h="5291" extrusionOk="0">
                    <a:moveTo>
                      <a:pt x="8486" y="1"/>
                    </a:moveTo>
                    <a:cubicBezTo>
                      <a:pt x="8011" y="368"/>
                      <a:pt x="7629" y="674"/>
                      <a:pt x="7430" y="812"/>
                    </a:cubicBezTo>
                    <a:cubicBezTo>
                      <a:pt x="6727" y="1316"/>
                      <a:pt x="7124" y="1928"/>
                      <a:pt x="7124" y="1928"/>
                    </a:cubicBezTo>
                    <a:cubicBezTo>
                      <a:pt x="7124" y="1928"/>
                      <a:pt x="7277" y="3045"/>
                      <a:pt x="5472" y="3917"/>
                    </a:cubicBezTo>
                    <a:cubicBezTo>
                      <a:pt x="4458" y="4398"/>
                      <a:pt x="3275" y="4686"/>
                      <a:pt x="2354" y="4686"/>
                    </a:cubicBezTo>
                    <a:cubicBezTo>
                      <a:pt x="1636" y="4686"/>
                      <a:pt x="1078" y="4511"/>
                      <a:pt x="884" y="4116"/>
                    </a:cubicBezTo>
                    <a:cubicBezTo>
                      <a:pt x="788" y="3925"/>
                      <a:pt x="674" y="3847"/>
                      <a:pt x="573" y="3847"/>
                    </a:cubicBezTo>
                    <a:cubicBezTo>
                      <a:pt x="203" y="3847"/>
                      <a:pt x="0" y="4881"/>
                      <a:pt x="1465" y="5217"/>
                    </a:cubicBezTo>
                    <a:cubicBezTo>
                      <a:pt x="1676" y="5266"/>
                      <a:pt x="1933" y="5290"/>
                      <a:pt x="2224" y="5290"/>
                    </a:cubicBezTo>
                    <a:cubicBezTo>
                      <a:pt x="4478" y="5290"/>
                      <a:pt x="8728" y="3822"/>
                      <a:pt x="8944" y="949"/>
                    </a:cubicBezTo>
                    <a:lnTo>
                      <a:pt x="8975" y="934"/>
                    </a:lnTo>
                    <a:cubicBezTo>
                      <a:pt x="8883" y="598"/>
                      <a:pt x="8700" y="276"/>
                      <a:pt x="84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a:off x="3636550" y="2569925"/>
                <a:ext cx="218775" cy="134300"/>
              </a:xfrm>
              <a:custGeom>
                <a:avLst/>
                <a:gdLst/>
                <a:ahLst/>
                <a:cxnLst/>
                <a:rect l="l" t="t" r="r" b="b"/>
                <a:pathLst>
                  <a:path w="8751" h="5372" extrusionOk="0">
                    <a:moveTo>
                      <a:pt x="8230" y="1"/>
                    </a:moveTo>
                    <a:lnTo>
                      <a:pt x="7190" y="796"/>
                    </a:lnTo>
                    <a:cubicBezTo>
                      <a:pt x="7006" y="903"/>
                      <a:pt x="6853" y="1087"/>
                      <a:pt x="6777" y="1301"/>
                    </a:cubicBezTo>
                    <a:cubicBezTo>
                      <a:pt x="6700" y="1515"/>
                      <a:pt x="6731" y="1760"/>
                      <a:pt x="6853" y="1958"/>
                    </a:cubicBezTo>
                    <a:lnTo>
                      <a:pt x="6853" y="1958"/>
                    </a:lnTo>
                    <a:cubicBezTo>
                      <a:pt x="6851" y="2152"/>
                      <a:pt x="6806" y="2345"/>
                      <a:pt x="6731" y="2509"/>
                    </a:cubicBezTo>
                    <a:cubicBezTo>
                      <a:pt x="6655" y="2693"/>
                      <a:pt x="6532" y="2876"/>
                      <a:pt x="6410" y="3029"/>
                    </a:cubicBezTo>
                    <a:cubicBezTo>
                      <a:pt x="6134" y="3320"/>
                      <a:pt x="5813" y="3580"/>
                      <a:pt x="5446" y="3763"/>
                    </a:cubicBezTo>
                    <a:cubicBezTo>
                      <a:pt x="4727" y="4131"/>
                      <a:pt x="3963" y="4406"/>
                      <a:pt x="3152" y="4543"/>
                    </a:cubicBezTo>
                    <a:cubicBezTo>
                      <a:pt x="2820" y="4607"/>
                      <a:pt x="2489" y="4639"/>
                      <a:pt x="2158" y="4639"/>
                    </a:cubicBezTo>
                    <a:cubicBezTo>
                      <a:pt x="2091" y="4639"/>
                      <a:pt x="2025" y="4638"/>
                      <a:pt x="1959" y="4635"/>
                    </a:cubicBezTo>
                    <a:cubicBezTo>
                      <a:pt x="1745" y="4635"/>
                      <a:pt x="1561" y="4605"/>
                      <a:pt x="1362" y="4559"/>
                    </a:cubicBezTo>
                    <a:cubicBezTo>
                      <a:pt x="1179" y="4513"/>
                      <a:pt x="995" y="4421"/>
                      <a:pt x="858" y="4299"/>
                    </a:cubicBezTo>
                    <a:cubicBezTo>
                      <a:pt x="812" y="4268"/>
                      <a:pt x="781" y="4222"/>
                      <a:pt x="766" y="4192"/>
                    </a:cubicBezTo>
                    <a:cubicBezTo>
                      <a:pt x="735" y="4146"/>
                      <a:pt x="720" y="4115"/>
                      <a:pt x="689" y="4069"/>
                    </a:cubicBezTo>
                    <a:cubicBezTo>
                      <a:pt x="628" y="3962"/>
                      <a:pt x="552" y="3870"/>
                      <a:pt x="445" y="3825"/>
                    </a:cubicBezTo>
                    <a:cubicBezTo>
                      <a:pt x="406" y="3809"/>
                      <a:pt x="372" y="3802"/>
                      <a:pt x="339" y="3802"/>
                    </a:cubicBezTo>
                    <a:cubicBezTo>
                      <a:pt x="307" y="3802"/>
                      <a:pt x="276" y="3809"/>
                      <a:pt x="246" y="3825"/>
                    </a:cubicBezTo>
                    <a:cubicBezTo>
                      <a:pt x="185" y="3840"/>
                      <a:pt x="139" y="3886"/>
                      <a:pt x="108" y="3947"/>
                    </a:cubicBezTo>
                    <a:cubicBezTo>
                      <a:pt x="32" y="4039"/>
                      <a:pt x="1" y="4161"/>
                      <a:pt x="16" y="4283"/>
                    </a:cubicBezTo>
                    <a:cubicBezTo>
                      <a:pt x="32" y="4498"/>
                      <a:pt x="139" y="4712"/>
                      <a:pt x="307" y="4849"/>
                    </a:cubicBezTo>
                    <a:cubicBezTo>
                      <a:pt x="460" y="5002"/>
                      <a:pt x="643" y="5109"/>
                      <a:pt x="842" y="5186"/>
                    </a:cubicBezTo>
                    <a:cubicBezTo>
                      <a:pt x="1200" y="5310"/>
                      <a:pt x="1570" y="5372"/>
                      <a:pt x="1953" y="5372"/>
                    </a:cubicBezTo>
                    <a:cubicBezTo>
                      <a:pt x="1996" y="5372"/>
                      <a:pt x="2038" y="5371"/>
                      <a:pt x="2081" y="5369"/>
                    </a:cubicBezTo>
                    <a:cubicBezTo>
                      <a:pt x="2494" y="5369"/>
                      <a:pt x="2892" y="5324"/>
                      <a:pt x="3305" y="5247"/>
                    </a:cubicBezTo>
                    <a:cubicBezTo>
                      <a:pt x="4115" y="5094"/>
                      <a:pt x="4896" y="4849"/>
                      <a:pt x="5645" y="4498"/>
                    </a:cubicBezTo>
                    <a:cubicBezTo>
                      <a:pt x="6410" y="4176"/>
                      <a:pt x="7098" y="3702"/>
                      <a:pt x="7679" y="3136"/>
                    </a:cubicBezTo>
                    <a:cubicBezTo>
                      <a:pt x="8276" y="2555"/>
                      <a:pt x="8643" y="1790"/>
                      <a:pt x="8719" y="964"/>
                    </a:cubicBezTo>
                    <a:lnTo>
                      <a:pt x="8750" y="949"/>
                    </a:lnTo>
                    <a:lnTo>
                      <a:pt x="8704" y="964"/>
                    </a:lnTo>
                    <a:cubicBezTo>
                      <a:pt x="8612" y="1790"/>
                      <a:pt x="8230" y="2540"/>
                      <a:pt x="7618" y="3106"/>
                    </a:cubicBezTo>
                    <a:cubicBezTo>
                      <a:pt x="7022" y="3656"/>
                      <a:pt x="6333" y="4100"/>
                      <a:pt x="5584" y="4421"/>
                    </a:cubicBezTo>
                    <a:cubicBezTo>
                      <a:pt x="4850" y="4758"/>
                      <a:pt x="4070" y="4987"/>
                      <a:pt x="3259" y="5125"/>
                    </a:cubicBezTo>
                    <a:cubicBezTo>
                      <a:pt x="2861" y="5201"/>
                      <a:pt x="2464" y="5247"/>
                      <a:pt x="2051" y="5262"/>
                    </a:cubicBezTo>
                    <a:cubicBezTo>
                      <a:pt x="2017" y="5264"/>
                      <a:pt x="1983" y="5264"/>
                      <a:pt x="1950" y="5264"/>
                    </a:cubicBezTo>
                    <a:cubicBezTo>
                      <a:pt x="1586" y="5264"/>
                      <a:pt x="1223" y="5190"/>
                      <a:pt x="873" y="5064"/>
                    </a:cubicBezTo>
                    <a:cubicBezTo>
                      <a:pt x="689" y="5002"/>
                      <a:pt x="521" y="4895"/>
                      <a:pt x="383" y="4758"/>
                    </a:cubicBezTo>
                    <a:cubicBezTo>
                      <a:pt x="246" y="4635"/>
                      <a:pt x="154" y="4467"/>
                      <a:pt x="139" y="4268"/>
                    </a:cubicBezTo>
                    <a:cubicBezTo>
                      <a:pt x="123" y="4192"/>
                      <a:pt x="154" y="4100"/>
                      <a:pt x="200" y="4023"/>
                    </a:cubicBezTo>
                    <a:cubicBezTo>
                      <a:pt x="223" y="3967"/>
                      <a:pt x="279" y="3935"/>
                      <a:pt x="331" y="3935"/>
                    </a:cubicBezTo>
                    <a:cubicBezTo>
                      <a:pt x="350" y="3935"/>
                      <a:pt x="368" y="3939"/>
                      <a:pt x="383" y="3947"/>
                    </a:cubicBezTo>
                    <a:cubicBezTo>
                      <a:pt x="460" y="3993"/>
                      <a:pt x="521" y="4054"/>
                      <a:pt x="567" y="4131"/>
                    </a:cubicBezTo>
                    <a:cubicBezTo>
                      <a:pt x="582" y="4161"/>
                      <a:pt x="613" y="4222"/>
                      <a:pt x="643" y="4268"/>
                    </a:cubicBezTo>
                    <a:cubicBezTo>
                      <a:pt x="674" y="4314"/>
                      <a:pt x="720" y="4360"/>
                      <a:pt x="750" y="4391"/>
                    </a:cubicBezTo>
                    <a:cubicBezTo>
                      <a:pt x="919" y="4543"/>
                      <a:pt x="1118" y="4635"/>
                      <a:pt x="1332" y="4681"/>
                    </a:cubicBezTo>
                    <a:cubicBezTo>
                      <a:pt x="1531" y="4742"/>
                      <a:pt x="1745" y="4758"/>
                      <a:pt x="1944" y="4773"/>
                    </a:cubicBezTo>
                    <a:cubicBezTo>
                      <a:pt x="2372" y="4773"/>
                      <a:pt x="2785" y="4727"/>
                      <a:pt x="3198" y="4651"/>
                    </a:cubicBezTo>
                    <a:cubicBezTo>
                      <a:pt x="4008" y="4498"/>
                      <a:pt x="4788" y="4222"/>
                      <a:pt x="5507" y="3840"/>
                    </a:cubicBezTo>
                    <a:cubicBezTo>
                      <a:pt x="5874" y="3641"/>
                      <a:pt x="6211" y="3381"/>
                      <a:pt x="6486" y="3075"/>
                    </a:cubicBezTo>
                    <a:cubicBezTo>
                      <a:pt x="6762" y="2754"/>
                      <a:pt x="6930" y="2341"/>
                      <a:pt x="6930" y="1928"/>
                    </a:cubicBezTo>
                    <a:lnTo>
                      <a:pt x="6930" y="1913"/>
                    </a:lnTo>
                    <a:cubicBezTo>
                      <a:pt x="6823" y="1729"/>
                      <a:pt x="6792" y="1515"/>
                      <a:pt x="6853" y="1316"/>
                    </a:cubicBezTo>
                    <a:cubicBezTo>
                      <a:pt x="6930" y="1117"/>
                      <a:pt x="7068" y="949"/>
                      <a:pt x="7236" y="827"/>
                    </a:cubicBezTo>
                    <a:lnTo>
                      <a:pt x="8242" y="31"/>
                    </a:lnTo>
                    <a:lnTo>
                      <a:pt x="8242" y="31"/>
                    </a:lnTo>
                    <a:cubicBezTo>
                      <a:pt x="8466" y="303"/>
                      <a:pt x="8645" y="618"/>
                      <a:pt x="8750" y="949"/>
                    </a:cubicBezTo>
                    <a:cubicBezTo>
                      <a:pt x="8645" y="603"/>
                      <a:pt x="8466" y="302"/>
                      <a:pt x="8242" y="31"/>
                    </a:cubicBezTo>
                    <a:lnTo>
                      <a:pt x="8242" y="31"/>
                    </a:lnTo>
                    <a:lnTo>
                      <a:pt x="8261" y="16"/>
                    </a:lnTo>
                    <a:lnTo>
                      <a:pt x="8230" y="16"/>
                    </a:lnTo>
                    <a:lnTo>
                      <a:pt x="8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7"/>
              <p:cNvSpPr/>
              <p:nvPr/>
            </p:nvSpPr>
            <p:spPr>
              <a:xfrm>
                <a:off x="3630825" y="2532950"/>
                <a:ext cx="175925" cy="59575"/>
              </a:xfrm>
              <a:custGeom>
                <a:avLst/>
                <a:gdLst/>
                <a:ahLst/>
                <a:cxnLst/>
                <a:rect l="l" t="t" r="r" b="b"/>
                <a:pathLst>
                  <a:path w="7037" h="2383" extrusionOk="0">
                    <a:moveTo>
                      <a:pt x="5139" y="0"/>
                    </a:moveTo>
                    <a:cubicBezTo>
                      <a:pt x="4801" y="0"/>
                      <a:pt x="4442" y="41"/>
                      <a:pt x="4084" y="149"/>
                    </a:cubicBezTo>
                    <a:cubicBezTo>
                      <a:pt x="2723" y="562"/>
                      <a:pt x="383" y="1801"/>
                      <a:pt x="1" y="2015"/>
                    </a:cubicBezTo>
                    <a:cubicBezTo>
                      <a:pt x="475" y="2015"/>
                      <a:pt x="934" y="2137"/>
                      <a:pt x="1331" y="2382"/>
                    </a:cubicBezTo>
                    <a:cubicBezTo>
                      <a:pt x="3241" y="953"/>
                      <a:pt x="5459" y="814"/>
                      <a:pt x="6249" y="814"/>
                    </a:cubicBezTo>
                    <a:cubicBezTo>
                      <a:pt x="6439" y="814"/>
                      <a:pt x="6547" y="822"/>
                      <a:pt x="6547" y="822"/>
                    </a:cubicBezTo>
                    <a:cubicBezTo>
                      <a:pt x="6700" y="684"/>
                      <a:pt x="6853" y="547"/>
                      <a:pt x="7036" y="394"/>
                    </a:cubicBezTo>
                    <a:cubicBezTo>
                      <a:pt x="7036" y="394"/>
                      <a:pt x="6188" y="0"/>
                      <a:pt x="5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7"/>
              <p:cNvSpPr/>
              <p:nvPr/>
            </p:nvSpPr>
            <p:spPr>
              <a:xfrm>
                <a:off x="3623950" y="2531975"/>
                <a:ext cx="182800" cy="62450"/>
              </a:xfrm>
              <a:custGeom>
                <a:avLst/>
                <a:gdLst/>
                <a:ahLst/>
                <a:cxnLst/>
                <a:rect l="l" t="t" r="r" b="b"/>
                <a:pathLst>
                  <a:path w="7312" h="2498" extrusionOk="0">
                    <a:moveTo>
                      <a:pt x="5331" y="1"/>
                    </a:moveTo>
                    <a:cubicBezTo>
                      <a:pt x="5063" y="1"/>
                      <a:pt x="4798" y="32"/>
                      <a:pt x="4543" y="96"/>
                    </a:cubicBezTo>
                    <a:cubicBezTo>
                      <a:pt x="4237" y="173"/>
                      <a:pt x="3946" y="264"/>
                      <a:pt x="3656" y="387"/>
                    </a:cubicBezTo>
                    <a:cubicBezTo>
                      <a:pt x="3075" y="601"/>
                      <a:pt x="2493" y="861"/>
                      <a:pt x="1927" y="1136"/>
                    </a:cubicBezTo>
                    <a:cubicBezTo>
                      <a:pt x="1362" y="1412"/>
                      <a:pt x="796" y="1687"/>
                      <a:pt x="245" y="1978"/>
                    </a:cubicBezTo>
                    <a:lnTo>
                      <a:pt x="0" y="2115"/>
                    </a:lnTo>
                    <a:lnTo>
                      <a:pt x="276" y="2115"/>
                    </a:lnTo>
                    <a:cubicBezTo>
                      <a:pt x="734" y="2115"/>
                      <a:pt x="1193" y="2238"/>
                      <a:pt x="1591" y="2467"/>
                    </a:cubicBezTo>
                    <a:lnTo>
                      <a:pt x="1637" y="2498"/>
                    </a:lnTo>
                    <a:lnTo>
                      <a:pt x="1667" y="2467"/>
                    </a:lnTo>
                    <a:cubicBezTo>
                      <a:pt x="2035" y="2192"/>
                      <a:pt x="2432" y="1962"/>
                      <a:pt x="2845" y="1763"/>
                    </a:cubicBezTo>
                    <a:cubicBezTo>
                      <a:pt x="3044" y="1641"/>
                      <a:pt x="3258" y="1549"/>
                      <a:pt x="3472" y="1473"/>
                    </a:cubicBezTo>
                    <a:cubicBezTo>
                      <a:pt x="3686" y="1396"/>
                      <a:pt x="3901" y="1320"/>
                      <a:pt x="4115" y="1259"/>
                    </a:cubicBezTo>
                    <a:cubicBezTo>
                      <a:pt x="4558" y="1121"/>
                      <a:pt x="5002" y="1029"/>
                      <a:pt x="5461" y="968"/>
                    </a:cubicBezTo>
                    <a:cubicBezTo>
                      <a:pt x="5830" y="904"/>
                      <a:pt x="6221" y="872"/>
                      <a:pt x="6607" y="872"/>
                    </a:cubicBezTo>
                    <a:cubicBezTo>
                      <a:pt x="6684" y="872"/>
                      <a:pt x="6761" y="874"/>
                      <a:pt x="6837" y="876"/>
                    </a:cubicBezTo>
                    <a:lnTo>
                      <a:pt x="7311" y="433"/>
                    </a:lnTo>
                    <a:lnTo>
                      <a:pt x="6808" y="845"/>
                    </a:lnTo>
                    <a:lnTo>
                      <a:pt x="6808" y="845"/>
                    </a:lnTo>
                    <a:cubicBezTo>
                      <a:pt x="6671" y="839"/>
                      <a:pt x="6536" y="835"/>
                      <a:pt x="6400" y="835"/>
                    </a:cubicBezTo>
                    <a:cubicBezTo>
                      <a:pt x="5612" y="835"/>
                      <a:pt x="4835" y="944"/>
                      <a:pt x="4069" y="1152"/>
                    </a:cubicBezTo>
                    <a:cubicBezTo>
                      <a:pt x="3839" y="1213"/>
                      <a:pt x="3625" y="1289"/>
                      <a:pt x="3411" y="1366"/>
                    </a:cubicBezTo>
                    <a:cubicBezTo>
                      <a:pt x="3197" y="1458"/>
                      <a:pt x="2983" y="1534"/>
                      <a:pt x="2769" y="1641"/>
                    </a:cubicBezTo>
                    <a:cubicBezTo>
                      <a:pt x="2368" y="1834"/>
                      <a:pt x="1967" y="2070"/>
                      <a:pt x="1609" y="2335"/>
                    </a:cubicBezTo>
                    <a:lnTo>
                      <a:pt x="1609" y="2335"/>
                    </a:lnTo>
                    <a:cubicBezTo>
                      <a:pt x="1269" y="2149"/>
                      <a:pt x="902" y="2029"/>
                      <a:pt x="522" y="1991"/>
                    </a:cubicBezTo>
                    <a:lnTo>
                      <a:pt x="522" y="1991"/>
                    </a:lnTo>
                    <a:cubicBezTo>
                      <a:pt x="1551" y="1442"/>
                      <a:pt x="2604" y="935"/>
                      <a:pt x="3671" y="494"/>
                    </a:cubicBezTo>
                    <a:cubicBezTo>
                      <a:pt x="3962" y="372"/>
                      <a:pt x="4252" y="264"/>
                      <a:pt x="4558" y="188"/>
                    </a:cubicBezTo>
                    <a:cubicBezTo>
                      <a:pt x="4864" y="112"/>
                      <a:pt x="5170" y="81"/>
                      <a:pt x="5476" y="81"/>
                    </a:cubicBezTo>
                    <a:cubicBezTo>
                      <a:pt x="6103" y="81"/>
                      <a:pt x="6730" y="203"/>
                      <a:pt x="7311" y="433"/>
                    </a:cubicBezTo>
                    <a:cubicBezTo>
                      <a:pt x="6730" y="173"/>
                      <a:pt x="6118" y="35"/>
                      <a:pt x="5491" y="4"/>
                    </a:cubicBezTo>
                    <a:cubicBezTo>
                      <a:pt x="5438" y="2"/>
                      <a:pt x="5384" y="1"/>
                      <a:pt x="5331"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7"/>
              <p:cNvSpPr/>
              <p:nvPr/>
            </p:nvSpPr>
            <p:spPr>
              <a:xfrm>
                <a:off x="3664100" y="2553275"/>
                <a:ext cx="130425" cy="53000"/>
              </a:xfrm>
              <a:custGeom>
                <a:avLst/>
                <a:gdLst/>
                <a:ahLst/>
                <a:cxnLst/>
                <a:rect l="l" t="t" r="r" b="b"/>
                <a:pathLst>
                  <a:path w="5217" h="2120" extrusionOk="0">
                    <a:moveTo>
                      <a:pt x="4918" y="1"/>
                    </a:moveTo>
                    <a:cubicBezTo>
                      <a:pt x="4128" y="1"/>
                      <a:pt x="1910" y="140"/>
                      <a:pt x="0" y="1569"/>
                    </a:cubicBezTo>
                    <a:cubicBezTo>
                      <a:pt x="245" y="1707"/>
                      <a:pt x="474" y="1906"/>
                      <a:pt x="673" y="2120"/>
                    </a:cubicBezTo>
                    <a:cubicBezTo>
                      <a:pt x="974" y="1969"/>
                      <a:pt x="2984" y="989"/>
                      <a:pt x="3998" y="989"/>
                    </a:cubicBezTo>
                    <a:cubicBezTo>
                      <a:pt x="4119" y="989"/>
                      <a:pt x="4226" y="1003"/>
                      <a:pt x="4314" y="1034"/>
                    </a:cubicBezTo>
                    <a:cubicBezTo>
                      <a:pt x="4574" y="651"/>
                      <a:pt x="4880" y="315"/>
                      <a:pt x="5216" y="9"/>
                    </a:cubicBezTo>
                    <a:cubicBezTo>
                      <a:pt x="5216" y="9"/>
                      <a:pt x="5108" y="1"/>
                      <a:pt x="49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7"/>
              <p:cNvSpPr/>
              <p:nvPr/>
            </p:nvSpPr>
            <p:spPr>
              <a:xfrm>
                <a:off x="3664100" y="2551825"/>
                <a:ext cx="135000" cy="54850"/>
              </a:xfrm>
              <a:custGeom>
                <a:avLst/>
                <a:gdLst/>
                <a:ahLst/>
                <a:cxnLst/>
                <a:rect l="l" t="t" r="r" b="b"/>
                <a:pathLst>
                  <a:path w="5400" h="2194" extrusionOk="0">
                    <a:moveTo>
                      <a:pt x="4904" y="0"/>
                    </a:moveTo>
                    <a:cubicBezTo>
                      <a:pt x="4549" y="0"/>
                      <a:pt x="4190" y="20"/>
                      <a:pt x="3839" y="67"/>
                    </a:cubicBezTo>
                    <a:cubicBezTo>
                      <a:pt x="3381" y="128"/>
                      <a:pt x="2922" y="235"/>
                      <a:pt x="2478" y="373"/>
                    </a:cubicBezTo>
                    <a:cubicBezTo>
                      <a:pt x="2249" y="434"/>
                      <a:pt x="2035" y="495"/>
                      <a:pt x="1820" y="587"/>
                    </a:cubicBezTo>
                    <a:cubicBezTo>
                      <a:pt x="1606" y="694"/>
                      <a:pt x="1377" y="771"/>
                      <a:pt x="1178" y="878"/>
                    </a:cubicBezTo>
                    <a:cubicBezTo>
                      <a:pt x="1086" y="939"/>
                      <a:pt x="979" y="985"/>
                      <a:pt x="872" y="1046"/>
                    </a:cubicBezTo>
                    <a:lnTo>
                      <a:pt x="581" y="1229"/>
                    </a:lnTo>
                    <a:cubicBezTo>
                      <a:pt x="367" y="1337"/>
                      <a:pt x="199" y="1489"/>
                      <a:pt x="0" y="1627"/>
                    </a:cubicBezTo>
                    <a:lnTo>
                      <a:pt x="291" y="1428"/>
                    </a:lnTo>
                    <a:cubicBezTo>
                      <a:pt x="398" y="1382"/>
                      <a:pt x="490" y="1306"/>
                      <a:pt x="581" y="1260"/>
                    </a:cubicBezTo>
                    <a:lnTo>
                      <a:pt x="887" y="1092"/>
                    </a:lnTo>
                    <a:cubicBezTo>
                      <a:pt x="994" y="1046"/>
                      <a:pt x="1102" y="1000"/>
                      <a:pt x="1209" y="939"/>
                    </a:cubicBezTo>
                    <a:cubicBezTo>
                      <a:pt x="1407" y="847"/>
                      <a:pt x="1622" y="755"/>
                      <a:pt x="1836" y="679"/>
                    </a:cubicBezTo>
                    <a:cubicBezTo>
                      <a:pt x="2065" y="602"/>
                      <a:pt x="2279" y="526"/>
                      <a:pt x="2493" y="480"/>
                    </a:cubicBezTo>
                    <a:cubicBezTo>
                      <a:pt x="2937" y="358"/>
                      <a:pt x="3381" y="266"/>
                      <a:pt x="3839" y="205"/>
                    </a:cubicBezTo>
                    <a:cubicBezTo>
                      <a:pt x="4190" y="158"/>
                      <a:pt x="4541" y="138"/>
                      <a:pt x="4891" y="138"/>
                    </a:cubicBezTo>
                    <a:cubicBezTo>
                      <a:pt x="4944" y="138"/>
                      <a:pt x="4997" y="138"/>
                      <a:pt x="5050" y="139"/>
                    </a:cubicBezTo>
                    <a:lnTo>
                      <a:pt x="5050" y="139"/>
                    </a:lnTo>
                    <a:cubicBezTo>
                      <a:pt x="4923" y="263"/>
                      <a:pt x="4797" y="382"/>
                      <a:pt x="4681" y="511"/>
                    </a:cubicBezTo>
                    <a:cubicBezTo>
                      <a:pt x="4538" y="667"/>
                      <a:pt x="4409" y="837"/>
                      <a:pt x="4281" y="1020"/>
                    </a:cubicBezTo>
                    <a:lnTo>
                      <a:pt x="4281" y="1020"/>
                    </a:lnTo>
                    <a:cubicBezTo>
                      <a:pt x="4168" y="1003"/>
                      <a:pt x="4054" y="994"/>
                      <a:pt x="3941" y="994"/>
                    </a:cubicBezTo>
                    <a:cubicBezTo>
                      <a:pt x="3741" y="994"/>
                      <a:pt x="3543" y="1021"/>
                      <a:pt x="3350" y="1076"/>
                    </a:cubicBezTo>
                    <a:cubicBezTo>
                      <a:pt x="3029" y="1153"/>
                      <a:pt x="2723" y="1245"/>
                      <a:pt x="2417" y="1367"/>
                    </a:cubicBezTo>
                    <a:cubicBezTo>
                      <a:pt x="1828" y="1594"/>
                      <a:pt x="1238" y="1850"/>
                      <a:pt x="678" y="2152"/>
                    </a:cubicBezTo>
                    <a:lnTo>
                      <a:pt x="678" y="2152"/>
                    </a:lnTo>
                    <a:cubicBezTo>
                      <a:pt x="482" y="1942"/>
                      <a:pt x="256" y="1762"/>
                      <a:pt x="0" y="1627"/>
                    </a:cubicBezTo>
                    <a:lnTo>
                      <a:pt x="0" y="1627"/>
                    </a:lnTo>
                    <a:cubicBezTo>
                      <a:pt x="245" y="1780"/>
                      <a:pt x="474" y="1964"/>
                      <a:pt x="658" y="2178"/>
                    </a:cubicBezTo>
                    <a:lnTo>
                      <a:pt x="673" y="2193"/>
                    </a:lnTo>
                    <a:lnTo>
                      <a:pt x="689" y="2193"/>
                    </a:lnTo>
                    <a:cubicBezTo>
                      <a:pt x="1270" y="1918"/>
                      <a:pt x="1866" y="1673"/>
                      <a:pt x="2463" y="1459"/>
                    </a:cubicBezTo>
                    <a:cubicBezTo>
                      <a:pt x="2769" y="1352"/>
                      <a:pt x="3075" y="1260"/>
                      <a:pt x="3381" y="1184"/>
                    </a:cubicBezTo>
                    <a:cubicBezTo>
                      <a:pt x="3572" y="1136"/>
                      <a:pt x="3763" y="1112"/>
                      <a:pt x="3954" y="1112"/>
                    </a:cubicBezTo>
                    <a:cubicBezTo>
                      <a:pt x="4069" y="1112"/>
                      <a:pt x="4184" y="1120"/>
                      <a:pt x="4298" y="1138"/>
                    </a:cubicBezTo>
                    <a:lnTo>
                      <a:pt x="4359" y="1153"/>
                    </a:lnTo>
                    <a:lnTo>
                      <a:pt x="4375" y="1122"/>
                    </a:lnTo>
                    <a:cubicBezTo>
                      <a:pt x="4635" y="755"/>
                      <a:pt x="4941" y="419"/>
                      <a:pt x="5277" y="113"/>
                    </a:cubicBezTo>
                    <a:lnTo>
                      <a:pt x="5400" y="6"/>
                    </a:lnTo>
                    <a:lnTo>
                      <a:pt x="5231" y="6"/>
                    </a:lnTo>
                    <a:cubicBezTo>
                      <a:pt x="5123" y="2"/>
                      <a:pt x="5014" y="0"/>
                      <a:pt x="490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7"/>
              <p:cNvSpPr/>
              <p:nvPr/>
            </p:nvSpPr>
            <p:spPr>
              <a:xfrm>
                <a:off x="3459125" y="2608250"/>
                <a:ext cx="248200" cy="170150"/>
              </a:xfrm>
              <a:custGeom>
                <a:avLst/>
                <a:gdLst/>
                <a:ahLst/>
                <a:cxnLst/>
                <a:rect l="l" t="t" r="r" b="b"/>
                <a:pathLst>
                  <a:path w="9928" h="6806" extrusionOk="0">
                    <a:moveTo>
                      <a:pt x="7139" y="0"/>
                    </a:moveTo>
                    <a:cubicBezTo>
                      <a:pt x="4708" y="0"/>
                      <a:pt x="3137" y="1633"/>
                      <a:pt x="1729" y="2215"/>
                    </a:cubicBezTo>
                    <a:cubicBezTo>
                      <a:pt x="1" y="2949"/>
                      <a:pt x="674" y="5718"/>
                      <a:pt x="704" y="5855"/>
                    </a:cubicBezTo>
                    <a:cubicBezTo>
                      <a:pt x="1291" y="6579"/>
                      <a:pt x="2143" y="6806"/>
                      <a:pt x="2981" y="6806"/>
                    </a:cubicBezTo>
                    <a:cubicBezTo>
                      <a:pt x="4394" y="6806"/>
                      <a:pt x="5767" y="6161"/>
                      <a:pt x="5767" y="6161"/>
                    </a:cubicBezTo>
                    <a:cubicBezTo>
                      <a:pt x="5767" y="6161"/>
                      <a:pt x="8276" y="5091"/>
                      <a:pt x="9071" y="4234"/>
                    </a:cubicBezTo>
                    <a:cubicBezTo>
                      <a:pt x="8337" y="4204"/>
                      <a:pt x="7633" y="3959"/>
                      <a:pt x="7052" y="3500"/>
                    </a:cubicBezTo>
                    <a:cubicBezTo>
                      <a:pt x="7052" y="3500"/>
                      <a:pt x="4871" y="5201"/>
                      <a:pt x="3259" y="5201"/>
                    </a:cubicBezTo>
                    <a:cubicBezTo>
                      <a:pt x="3218" y="5201"/>
                      <a:pt x="3177" y="5200"/>
                      <a:pt x="3136" y="5198"/>
                    </a:cubicBezTo>
                    <a:cubicBezTo>
                      <a:pt x="1515" y="5121"/>
                      <a:pt x="1393" y="3454"/>
                      <a:pt x="1897" y="3102"/>
                    </a:cubicBezTo>
                    <a:cubicBezTo>
                      <a:pt x="2418" y="2750"/>
                      <a:pt x="3916" y="1466"/>
                      <a:pt x="5767" y="839"/>
                    </a:cubicBezTo>
                    <a:cubicBezTo>
                      <a:pt x="5925" y="789"/>
                      <a:pt x="6091" y="762"/>
                      <a:pt x="6259" y="762"/>
                    </a:cubicBezTo>
                    <a:cubicBezTo>
                      <a:pt x="6401" y="762"/>
                      <a:pt x="6545" y="781"/>
                      <a:pt x="6685" y="823"/>
                    </a:cubicBezTo>
                    <a:cubicBezTo>
                      <a:pt x="6701" y="821"/>
                      <a:pt x="6748" y="819"/>
                      <a:pt x="6820" y="819"/>
                    </a:cubicBezTo>
                    <a:cubicBezTo>
                      <a:pt x="7309" y="819"/>
                      <a:pt x="8932" y="944"/>
                      <a:pt x="9545" y="2276"/>
                    </a:cubicBezTo>
                    <a:cubicBezTo>
                      <a:pt x="9668" y="2261"/>
                      <a:pt x="9805" y="2246"/>
                      <a:pt x="9928" y="2230"/>
                    </a:cubicBezTo>
                    <a:cubicBezTo>
                      <a:pt x="9805" y="1573"/>
                      <a:pt x="9576" y="946"/>
                      <a:pt x="9224" y="380"/>
                    </a:cubicBezTo>
                    <a:cubicBezTo>
                      <a:pt x="8463" y="111"/>
                      <a:pt x="7772" y="0"/>
                      <a:pt x="7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7"/>
              <p:cNvSpPr/>
              <p:nvPr/>
            </p:nvSpPr>
            <p:spPr>
              <a:xfrm>
                <a:off x="3471375" y="2608175"/>
                <a:ext cx="235950" cy="171750"/>
              </a:xfrm>
              <a:custGeom>
                <a:avLst/>
                <a:gdLst/>
                <a:ahLst/>
                <a:cxnLst/>
                <a:rect l="l" t="t" r="r" b="b"/>
                <a:pathLst>
                  <a:path w="9438" h="6870" extrusionOk="0">
                    <a:moveTo>
                      <a:pt x="6629" y="0"/>
                    </a:moveTo>
                    <a:cubicBezTo>
                      <a:pt x="6331" y="0"/>
                      <a:pt x="6033" y="21"/>
                      <a:pt x="5736" y="61"/>
                    </a:cubicBezTo>
                    <a:cubicBezTo>
                      <a:pt x="5231" y="153"/>
                      <a:pt x="4742" y="306"/>
                      <a:pt x="4283" y="505"/>
                    </a:cubicBezTo>
                    <a:cubicBezTo>
                      <a:pt x="3824" y="719"/>
                      <a:pt x="3365" y="949"/>
                      <a:pt x="2937" y="1224"/>
                    </a:cubicBezTo>
                    <a:cubicBezTo>
                      <a:pt x="2509" y="1484"/>
                      <a:pt x="2080" y="1759"/>
                      <a:pt x="1637" y="2004"/>
                    </a:cubicBezTo>
                    <a:cubicBezTo>
                      <a:pt x="1423" y="2111"/>
                      <a:pt x="1178" y="2203"/>
                      <a:pt x="964" y="2340"/>
                    </a:cubicBezTo>
                    <a:cubicBezTo>
                      <a:pt x="734" y="2478"/>
                      <a:pt x="551" y="2662"/>
                      <a:pt x="413" y="2876"/>
                    </a:cubicBezTo>
                    <a:cubicBezTo>
                      <a:pt x="153" y="3335"/>
                      <a:pt x="16" y="3839"/>
                      <a:pt x="16" y="4360"/>
                    </a:cubicBezTo>
                    <a:cubicBezTo>
                      <a:pt x="0" y="4864"/>
                      <a:pt x="46" y="5384"/>
                      <a:pt x="169" y="5874"/>
                    </a:cubicBezTo>
                    <a:lnTo>
                      <a:pt x="169" y="5889"/>
                    </a:lnTo>
                    <a:cubicBezTo>
                      <a:pt x="413" y="6210"/>
                      <a:pt x="734" y="6455"/>
                      <a:pt x="1102" y="6608"/>
                    </a:cubicBezTo>
                    <a:cubicBezTo>
                      <a:pt x="1469" y="6776"/>
                      <a:pt x="1851" y="6853"/>
                      <a:pt x="2249" y="6868"/>
                    </a:cubicBezTo>
                    <a:cubicBezTo>
                      <a:pt x="2292" y="6869"/>
                      <a:pt x="2335" y="6869"/>
                      <a:pt x="2379" y="6869"/>
                    </a:cubicBezTo>
                    <a:cubicBezTo>
                      <a:pt x="3115" y="6869"/>
                      <a:pt x="3850" y="6746"/>
                      <a:pt x="4543" y="6501"/>
                    </a:cubicBezTo>
                    <a:cubicBezTo>
                      <a:pt x="4910" y="6379"/>
                      <a:pt x="5277" y="6241"/>
                      <a:pt x="5614" y="6073"/>
                    </a:cubicBezTo>
                    <a:cubicBezTo>
                      <a:pt x="5981" y="5904"/>
                      <a:pt x="6333" y="5751"/>
                      <a:pt x="6669" y="5568"/>
                    </a:cubicBezTo>
                    <a:cubicBezTo>
                      <a:pt x="7021" y="5384"/>
                      <a:pt x="7357" y="5201"/>
                      <a:pt x="7679" y="4987"/>
                    </a:cubicBezTo>
                    <a:cubicBezTo>
                      <a:pt x="8003" y="4795"/>
                      <a:pt x="8312" y="4561"/>
                      <a:pt x="8581" y="4298"/>
                    </a:cubicBezTo>
                    <a:lnTo>
                      <a:pt x="8581" y="4298"/>
                    </a:lnTo>
                    <a:cubicBezTo>
                      <a:pt x="8581" y="4298"/>
                      <a:pt x="8581" y="4298"/>
                      <a:pt x="8581" y="4298"/>
                    </a:cubicBezTo>
                    <a:lnTo>
                      <a:pt x="8581" y="4298"/>
                    </a:lnTo>
                    <a:lnTo>
                      <a:pt x="8581" y="4298"/>
                    </a:lnTo>
                    <a:cubicBezTo>
                      <a:pt x="8591" y="4288"/>
                      <a:pt x="8602" y="4278"/>
                      <a:pt x="8612" y="4268"/>
                    </a:cubicBezTo>
                    <a:lnTo>
                      <a:pt x="8627" y="4252"/>
                    </a:lnTo>
                    <a:lnTo>
                      <a:pt x="8627" y="4161"/>
                    </a:lnTo>
                    <a:lnTo>
                      <a:pt x="8566" y="4161"/>
                    </a:lnTo>
                    <a:cubicBezTo>
                      <a:pt x="7847" y="4130"/>
                      <a:pt x="7159" y="3885"/>
                      <a:pt x="6593" y="3442"/>
                    </a:cubicBezTo>
                    <a:lnTo>
                      <a:pt x="6562" y="3411"/>
                    </a:lnTo>
                    <a:lnTo>
                      <a:pt x="6516" y="3442"/>
                    </a:lnTo>
                    <a:cubicBezTo>
                      <a:pt x="5675" y="4099"/>
                      <a:pt x="4742" y="4604"/>
                      <a:pt x="3732" y="4971"/>
                    </a:cubicBezTo>
                    <a:cubicBezTo>
                      <a:pt x="3488" y="5048"/>
                      <a:pt x="3228" y="5109"/>
                      <a:pt x="2968" y="5140"/>
                    </a:cubicBezTo>
                    <a:cubicBezTo>
                      <a:pt x="2909" y="5143"/>
                      <a:pt x="2852" y="5145"/>
                      <a:pt x="2794" y="5145"/>
                    </a:cubicBezTo>
                    <a:cubicBezTo>
                      <a:pt x="2597" y="5145"/>
                      <a:pt x="2404" y="5122"/>
                      <a:pt x="2203" y="5063"/>
                    </a:cubicBezTo>
                    <a:cubicBezTo>
                      <a:pt x="1958" y="5002"/>
                      <a:pt x="1729" y="4864"/>
                      <a:pt x="1545" y="4681"/>
                    </a:cubicBezTo>
                    <a:cubicBezTo>
                      <a:pt x="1377" y="4497"/>
                      <a:pt x="1255" y="4252"/>
                      <a:pt x="1224" y="4008"/>
                    </a:cubicBezTo>
                    <a:cubicBezTo>
                      <a:pt x="1163" y="3748"/>
                      <a:pt x="1209" y="3488"/>
                      <a:pt x="1331" y="3258"/>
                    </a:cubicBezTo>
                    <a:cubicBezTo>
                      <a:pt x="1362" y="3212"/>
                      <a:pt x="1407" y="3166"/>
                      <a:pt x="1453" y="3136"/>
                    </a:cubicBezTo>
                    <a:lnTo>
                      <a:pt x="1622" y="3013"/>
                    </a:lnTo>
                    <a:lnTo>
                      <a:pt x="1943" y="2769"/>
                    </a:lnTo>
                    <a:cubicBezTo>
                      <a:pt x="2371" y="2448"/>
                      <a:pt x="2799" y="2142"/>
                      <a:pt x="3258" y="1866"/>
                    </a:cubicBezTo>
                    <a:cubicBezTo>
                      <a:pt x="3702" y="1576"/>
                      <a:pt x="4176" y="1331"/>
                      <a:pt x="4665" y="1117"/>
                    </a:cubicBezTo>
                    <a:cubicBezTo>
                      <a:pt x="4910" y="1010"/>
                      <a:pt x="5155" y="918"/>
                      <a:pt x="5400" y="826"/>
                    </a:cubicBezTo>
                    <a:cubicBezTo>
                      <a:pt x="5520" y="805"/>
                      <a:pt x="5644" y="794"/>
                      <a:pt x="5767" y="794"/>
                    </a:cubicBezTo>
                    <a:cubicBezTo>
                      <a:pt x="5909" y="794"/>
                      <a:pt x="6049" y="809"/>
                      <a:pt x="6180" y="842"/>
                    </a:cubicBezTo>
                    <a:cubicBezTo>
                      <a:pt x="6470" y="842"/>
                      <a:pt x="6746" y="857"/>
                      <a:pt x="7036" y="903"/>
                    </a:cubicBezTo>
                    <a:cubicBezTo>
                      <a:pt x="7312" y="949"/>
                      <a:pt x="7587" y="1040"/>
                      <a:pt x="7847" y="1147"/>
                    </a:cubicBezTo>
                    <a:cubicBezTo>
                      <a:pt x="8107" y="1255"/>
                      <a:pt x="8336" y="1423"/>
                      <a:pt x="8551" y="1606"/>
                    </a:cubicBezTo>
                    <a:cubicBezTo>
                      <a:pt x="8765" y="1805"/>
                      <a:pt x="8933" y="2035"/>
                      <a:pt x="9055" y="2279"/>
                    </a:cubicBezTo>
                    <a:lnTo>
                      <a:pt x="9084" y="2276"/>
                    </a:lnTo>
                    <a:lnTo>
                      <a:pt x="9084" y="2276"/>
                    </a:lnTo>
                    <a:cubicBezTo>
                      <a:pt x="9085" y="2277"/>
                      <a:pt x="9085" y="2278"/>
                      <a:pt x="9086" y="2279"/>
                    </a:cubicBezTo>
                    <a:lnTo>
                      <a:pt x="9438" y="2233"/>
                    </a:lnTo>
                    <a:lnTo>
                      <a:pt x="9084" y="2276"/>
                    </a:lnTo>
                    <a:lnTo>
                      <a:pt x="9084" y="2276"/>
                    </a:lnTo>
                    <a:cubicBezTo>
                      <a:pt x="8962" y="2017"/>
                      <a:pt x="8794" y="1789"/>
                      <a:pt x="8581" y="1591"/>
                    </a:cubicBezTo>
                    <a:cubicBezTo>
                      <a:pt x="8367" y="1392"/>
                      <a:pt x="8138" y="1239"/>
                      <a:pt x="7878" y="1117"/>
                    </a:cubicBezTo>
                    <a:cubicBezTo>
                      <a:pt x="7617" y="1010"/>
                      <a:pt x="7342" y="918"/>
                      <a:pt x="7052" y="872"/>
                    </a:cubicBezTo>
                    <a:cubicBezTo>
                      <a:pt x="6776" y="811"/>
                      <a:pt x="6486" y="796"/>
                      <a:pt x="6210" y="796"/>
                    </a:cubicBezTo>
                    <a:cubicBezTo>
                      <a:pt x="6065" y="755"/>
                      <a:pt x="5920" y="736"/>
                      <a:pt x="5777" y="736"/>
                    </a:cubicBezTo>
                    <a:cubicBezTo>
                      <a:pt x="5649" y="736"/>
                      <a:pt x="5522" y="751"/>
                      <a:pt x="5400" y="780"/>
                    </a:cubicBezTo>
                    <a:cubicBezTo>
                      <a:pt x="5140" y="857"/>
                      <a:pt x="4880" y="949"/>
                      <a:pt x="4635" y="1056"/>
                    </a:cubicBezTo>
                    <a:cubicBezTo>
                      <a:pt x="4145" y="1270"/>
                      <a:pt x="3671" y="1515"/>
                      <a:pt x="3212" y="1790"/>
                    </a:cubicBezTo>
                    <a:cubicBezTo>
                      <a:pt x="2753" y="2080"/>
                      <a:pt x="2310" y="2386"/>
                      <a:pt x="1882" y="2708"/>
                    </a:cubicBezTo>
                    <a:lnTo>
                      <a:pt x="1560" y="2937"/>
                    </a:lnTo>
                    <a:lnTo>
                      <a:pt x="1407" y="3059"/>
                    </a:lnTo>
                    <a:cubicBezTo>
                      <a:pt x="1346" y="3105"/>
                      <a:pt x="1300" y="3151"/>
                      <a:pt x="1255" y="3212"/>
                    </a:cubicBezTo>
                    <a:cubicBezTo>
                      <a:pt x="1117" y="3457"/>
                      <a:pt x="1071" y="3748"/>
                      <a:pt x="1132" y="4023"/>
                    </a:cubicBezTo>
                    <a:cubicBezTo>
                      <a:pt x="1163" y="4298"/>
                      <a:pt x="1300" y="4543"/>
                      <a:pt x="1484" y="4757"/>
                    </a:cubicBezTo>
                    <a:cubicBezTo>
                      <a:pt x="1668" y="4956"/>
                      <a:pt x="1912" y="5094"/>
                      <a:pt x="2172" y="5170"/>
                    </a:cubicBezTo>
                    <a:cubicBezTo>
                      <a:pt x="2376" y="5227"/>
                      <a:pt x="2581" y="5258"/>
                      <a:pt x="2779" y="5258"/>
                    </a:cubicBezTo>
                    <a:cubicBezTo>
                      <a:pt x="2848" y="5258"/>
                      <a:pt x="2916" y="5255"/>
                      <a:pt x="2983" y="5247"/>
                    </a:cubicBezTo>
                    <a:cubicBezTo>
                      <a:pt x="3258" y="5216"/>
                      <a:pt x="3518" y="5155"/>
                      <a:pt x="3778" y="5078"/>
                    </a:cubicBezTo>
                    <a:cubicBezTo>
                      <a:pt x="4298" y="4910"/>
                      <a:pt x="4788" y="4696"/>
                      <a:pt x="5262" y="4421"/>
                    </a:cubicBezTo>
                    <a:cubicBezTo>
                      <a:pt x="5707" y="4169"/>
                      <a:pt x="6152" y="3888"/>
                      <a:pt x="6569" y="3578"/>
                    </a:cubicBezTo>
                    <a:lnTo>
                      <a:pt x="6569" y="3578"/>
                    </a:lnTo>
                    <a:cubicBezTo>
                      <a:pt x="7104" y="3988"/>
                      <a:pt x="7750" y="4233"/>
                      <a:pt x="8429" y="4289"/>
                    </a:cubicBezTo>
                    <a:lnTo>
                      <a:pt x="8429" y="4289"/>
                    </a:lnTo>
                    <a:cubicBezTo>
                      <a:pt x="8182" y="4509"/>
                      <a:pt x="7911" y="4706"/>
                      <a:pt x="7617" y="4880"/>
                    </a:cubicBezTo>
                    <a:cubicBezTo>
                      <a:pt x="7296" y="5078"/>
                      <a:pt x="6960" y="5262"/>
                      <a:pt x="6623" y="5446"/>
                    </a:cubicBezTo>
                    <a:cubicBezTo>
                      <a:pt x="6271" y="5614"/>
                      <a:pt x="5935" y="5782"/>
                      <a:pt x="5583" y="5950"/>
                    </a:cubicBezTo>
                    <a:cubicBezTo>
                      <a:pt x="5231" y="6103"/>
                      <a:pt x="4880" y="6256"/>
                      <a:pt x="4512" y="6379"/>
                    </a:cubicBezTo>
                    <a:cubicBezTo>
                      <a:pt x="3866" y="6612"/>
                      <a:pt x="3182" y="6735"/>
                      <a:pt x="2483" y="6735"/>
                    </a:cubicBezTo>
                    <a:cubicBezTo>
                      <a:pt x="2405" y="6735"/>
                      <a:pt x="2327" y="6733"/>
                      <a:pt x="2249" y="6730"/>
                    </a:cubicBezTo>
                    <a:cubicBezTo>
                      <a:pt x="1882" y="6715"/>
                      <a:pt x="1499" y="6639"/>
                      <a:pt x="1147" y="6486"/>
                    </a:cubicBezTo>
                    <a:cubicBezTo>
                      <a:pt x="801" y="6350"/>
                      <a:pt x="499" y="6110"/>
                      <a:pt x="256" y="5825"/>
                    </a:cubicBezTo>
                    <a:lnTo>
                      <a:pt x="256" y="5825"/>
                    </a:lnTo>
                    <a:cubicBezTo>
                      <a:pt x="137" y="5342"/>
                      <a:pt x="92" y="4843"/>
                      <a:pt x="107" y="4344"/>
                    </a:cubicBezTo>
                    <a:cubicBezTo>
                      <a:pt x="107" y="3839"/>
                      <a:pt x="230" y="3350"/>
                      <a:pt x="490" y="2922"/>
                    </a:cubicBezTo>
                    <a:cubicBezTo>
                      <a:pt x="612" y="2708"/>
                      <a:pt x="796" y="2539"/>
                      <a:pt x="994" y="2402"/>
                    </a:cubicBezTo>
                    <a:cubicBezTo>
                      <a:pt x="1193" y="2279"/>
                      <a:pt x="1453" y="2188"/>
                      <a:pt x="1668" y="2065"/>
                    </a:cubicBezTo>
                    <a:cubicBezTo>
                      <a:pt x="2126" y="1820"/>
                      <a:pt x="2539" y="1545"/>
                      <a:pt x="2968" y="1285"/>
                    </a:cubicBezTo>
                    <a:cubicBezTo>
                      <a:pt x="3411" y="1010"/>
                      <a:pt x="3855" y="780"/>
                      <a:pt x="4314" y="566"/>
                    </a:cubicBezTo>
                    <a:cubicBezTo>
                      <a:pt x="4773" y="367"/>
                      <a:pt x="5247" y="214"/>
                      <a:pt x="5736" y="107"/>
                    </a:cubicBezTo>
                    <a:cubicBezTo>
                      <a:pt x="6049" y="60"/>
                      <a:pt x="6362" y="36"/>
                      <a:pt x="6675" y="36"/>
                    </a:cubicBezTo>
                    <a:cubicBezTo>
                      <a:pt x="7373" y="36"/>
                      <a:pt x="8064" y="155"/>
                      <a:pt x="8719" y="398"/>
                    </a:cubicBezTo>
                    <a:cubicBezTo>
                      <a:pt x="8902" y="673"/>
                      <a:pt x="9055" y="964"/>
                      <a:pt x="9162" y="1270"/>
                    </a:cubicBezTo>
                    <a:cubicBezTo>
                      <a:pt x="9285" y="1576"/>
                      <a:pt x="9376" y="1897"/>
                      <a:pt x="9438" y="2233"/>
                    </a:cubicBezTo>
                    <a:cubicBezTo>
                      <a:pt x="9376" y="1897"/>
                      <a:pt x="9285" y="1576"/>
                      <a:pt x="9178" y="1270"/>
                    </a:cubicBezTo>
                    <a:cubicBezTo>
                      <a:pt x="9055" y="949"/>
                      <a:pt x="8902" y="658"/>
                      <a:pt x="8734" y="367"/>
                    </a:cubicBezTo>
                    <a:cubicBezTo>
                      <a:pt x="8054" y="119"/>
                      <a:pt x="7343" y="0"/>
                      <a:pt x="6629"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p:nvPr/>
            </p:nvSpPr>
            <p:spPr>
              <a:xfrm>
                <a:off x="3437725" y="2583325"/>
                <a:ext cx="252025" cy="171325"/>
              </a:xfrm>
              <a:custGeom>
                <a:avLst/>
                <a:gdLst/>
                <a:ahLst/>
                <a:cxnLst/>
                <a:rect l="l" t="t" r="r" b="b"/>
                <a:pathLst>
                  <a:path w="10081" h="6853" extrusionOk="0">
                    <a:moveTo>
                      <a:pt x="7709" y="0"/>
                    </a:moveTo>
                    <a:cubicBezTo>
                      <a:pt x="7541" y="0"/>
                      <a:pt x="7373" y="0"/>
                      <a:pt x="7204" y="31"/>
                    </a:cubicBezTo>
                    <a:cubicBezTo>
                      <a:pt x="4176" y="428"/>
                      <a:pt x="0" y="2096"/>
                      <a:pt x="1010" y="5721"/>
                    </a:cubicBezTo>
                    <a:cubicBezTo>
                      <a:pt x="1117" y="6134"/>
                      <a:pt x="1300" y="6516"/>
                      <a:pt x="1560" y="6852"/>
                    </a:cubicBezTo>
                    <a:cubicBezTo>
                      <a:pt x="1530" y="6715"/>
                      <a:pt x="872" y="3946"/>
                      <a:pt x="2585" y="3227"/>
                    </a:cubicBezTo>
                    <a:cubicBezTo>
                      <a:pt x="3995" y="2632"/>
                      <a:pt x="5569" y="1004"/>
                      <a:pt x="8004" y="1004"/>
                    </a:cubicBezTo>
                    <a:cubicBezTo>
                      <a:pt x="8634" y="1004"/>
                      <a:pt x="9322" y="1113"/>
                      <a:pt x="10080" y="1377"/>
                    </a:cubicBezTo>
                    <a:cubicBezTo>
                      <a:pt x="9973" y="1224"/>
                      <a:pt x="9851" y="1055"/>
                      <a:pt x="9728" y="918"/>
                    </a:cubicBezTo>
                    <a:cubicBezTo>
                      <a:pt x="9529" y="704"/>
                      <a:pt x="9300" y="520"/>
                      <a:pt x="9055" y="367"/>
                    </a:cubicBezTo>
                    <a:cubicBezTo>
                      <a:pt x="8642" y="122"/>
                      <a:pt x="8183" y="0"/>
                      <a:pt x="77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7"/>
              <p:cNvSpPr/>
              <p:nvPr/>
            </p:nvSpPr>
            <p:spPr>
              <a:xfrm>
                <a:off x="3457225" y="2583325"/>
                <a:ext cx="232525" cy="178600"/>
              </a:xfrm>
              <a:custGeom>
                <a:avLst/>
                <a:gdLst/>
                <a:ahLst/>
                <a:cxnLst/>
                <a:rect l="l" t="t" r="r" b="b"/>
                <a:pathLst>
                  <a:path w="9301" h="7144" extrusionOk="0">
                    <a:moveTo>
                      <a:pt x="6933" y="0"/>
                    </a:moveTo>
                    <a:cubicBezTo>
                      <a:pt x="6839" y="0"/>
                      <a:pt x="6746" y="5"/>
                      <a:pt x="6654" y="15"/>
                    </a:cubicBezTo>
                    <a:cubicBezTo>
                      <a:pt x="6749" y="5"/>
                      <a:pt x="6843" y="0"/>
                      <a:pt x="6937" y="0"/>
                    </a:cubicBezTo>
                    <a:cubicBezTo>
                      <a:pt x="6994" y="0"/>
                      <a:pt x="7050" y="2"/>
                      <a:pt x="7106" y="6"/>
                    </a:cubicBezTo>
                    <a:lnTo>
                      <a:pt x="7106" y="6"/>
                    </a:lnTo>
                    <a:cubicBezTo>
                      <a:pt x="7049" y="2"/>
                      <a:pt x="6991" y="0"/>
                      <a:pt x="6933" y="0"/>
                    </a:cubicBezTo>
                    <a:close/>
                    <a:moveTo>
                      <a:pt x="7106" y="6"/>
                    </a:moveTo>
                    <a:cubicBezTo>
                      <a:pt x="7237" y="14"/>
                      <a:pt x="7368" y="33"/>
                      <a:pt x="7495" y="61"/>
                    </a:cubicBezTo>
                    <a:cubicBezTo>
                      <a:pt x="8061" y="184"/>
                      <a:pt x="8566" y="490"/>
                      <a:pt x="8948" y="918"/>
                    </a:cubicBezTo>
                    <a:cubicBezTo>
                      <a:pt x="8481" y="375"/>
                      <a:pt x="7815" y="50"/>
                      <a:pt x="7106" y="6"/>
                    </a:cubicBezTo>
                    <a:close/>
                    <a:moveTo>
                      <a:pt x="6440" y="15"/>
                    </a:moveTo>
                    <a:lnTo>
                      <a:pt x="6226" y="46"/>
                    </a:lnTo>
                    <a:cubicBezTo>
                      <a:pt x="6088" y="77"/>
                      <a:pt x="5950" y="92"/>
                      <a:pt x="5797" y="122"/>
                    </a:cubicBezTo>
                    <a:cubicBezTo>
                      <a:pt x="4665" y="306"/>
                      <a:pt x="3580" y="658"/>
                      <a:pt x="2555" y="1178"/>
                    </a:cubicBezTo>
                    <a:cubicBezTo>
                      <a:pt x="2035" y="1438"/>
                      <a:pt x="1560" y="1759"/>
                      <a:pt x="1148" y="2157"/>
                    </a:cubicBezTo>
                    <a:cubicBezTo>
                      <a:pt x="933" y="2356"/>
                      <a:pt x="750" y="2570"/>
                      <a:pt x="582" y="2814"/>
                    </a:cubicBezTo>
                    <a:cubicBezTo>
                      <a:pt x="413" y="3059"/>
                      <a:pt x="291" y="3319"/>
                      <a:pt x="184" y="3595"/>
                    </a:cubicBezTo>
                    <a:cubicBezTo>
                      <a:pt x="92" y="3855"/>
                      <a:pt x="31" y="4145"/>
                      <a:pt x="16" y="4436"/>
                    </a:cubicBezTo>
                    <a:cubicBezTo>
                      <a:pt x="0" y="4726"/>
                      <a:pt x="16" y="5017"/>
                      <a:pt x="62" y="5308"/>
                    </a:cubicBezTo>
                    <a:cubicBezTo>
                      <a:pt x="153" y="5889"/>
                      <a:pt x="367" y="6440"/>
                      <a:pt x="735" y="6898"/>
                    </a:cubicBezTo>
                    <a:lnTo>
                      <a:pt x="918" y="7143"/>
                    </a:lnTo>
                    <a:lnTo>
                      <a:pt x="857" y="6837"/>
                    </a:lnTo>
                    <a:cubicBezTo>
                      <a:pt x="735" y="6348"/>
                      <a:pt x="689" y="5858"/>
                      <a:pt x="704" y="5354"/>
                    </a:cubicBezTo>
                    <a:cubicBezTo>
                      <a:pt x="689" y="4849"/>
                      <a:pt x="826" y="4359"/>
                      <a:pt x="1071" y="3931"/>
                    </a:cubicBezTo>
                    <a:cubicBezTo>
                      <a:pt x="1193" y="3717"/>
                      <a:pt x="1362" y="3549"/>
                      <a:pt x="1576" y="3411"/>
                    </a:cubicBezTo>
                    <a:cubicBezTo>
                      <a:pt x="1775" y="3289"/>
                      <a:pt x="2019" y="3197"/>
                      <a:pt x="2249" y="3074"/>
                    </a:cubicBezTo>
                    <a:cubicBezTo>
                      <a:pt x="2692" y="2830"/>
                      <a:pt x="3121" y="2554"/>
                      <a:pt x="3549" y="2279"/>
                    </a:cubicBezTo>
                    <a:cubicBezTo>
                      <a:pt x="3977" y="2019"/>
                      <a:pt x="4421" y="1774"/>
                      <a:pt x="4880" y="1560"/>
                    </a:cubicBezTo>
                    <a:cubicBezTo>
                      <a:pt x="5339" y="1346"/>
                      <a:pt x="5813" y="1193"/>
                      <a:pt x="6317" y="1086"/>
                    </a:cubicBezTo>
                    <a:cubicBezTo>
                      <a:pt x="6615" y="1040"/>
                      <a:pt x="6915" y="1018"/>
                      <a:pt x="7216" y="1018"/>
                    </a:cubicBezTo>
                    <a:cubicBezTo>
                      <a:pt x="7920" y="1018"/>
                      <a:pt x="8625" y="1141"/>
                      <a:pt x="9300" y="1377"/>
                    </a:cubicBezTo>
                    <a:cubicBezTo>
                      <a:pt x="8622" y="1129"/>
                      <a:pt x="7914" y="1003"/>
                      <a:pt x="7203" y="1003"/>
                    </a:cubicBezTo>
                    <a:cubicBezTo>
                      <a:pt x="6903" y="1003"/>
                      <a:pt x="6602" y="1025"/>
                      <a:pt x="6302" y="1071"/>
                    </a:cubicBezTo>
                    <a:cubicBezTo>
                      <a:pt x="5797" y="1147"/>
                      <a:pt x="5323" y="1300"/>
                      <a:pt x="4849" y="1499"/>
                    </a:cubicBezTo>
                    <a:cubicBezTo>
                      <a:pt x="4390" y="1713"/>
                      <a:pt x="3947" y="1943"/>
                      <a:pt x="3518" y="2203"/>
                    </a:cubicBezTo>
                    <a:cubicBezTo>
                      <a:pt x="3075" y="2463"/>
                      <a:pt x="2646" y="2738"/>
                      <a:pt x="2203" y="2967"/>
                    </a:cubicBezTo>
                    <a:cubicBezTo>
                      <a:pt x="1989" y="3090"/>
                      <a:pt x="1744" y="3166"/>
                      <a:pt x="1530" y="3304"/>
                    </a:cubicBezTo>
                    <a:cubicBezTo>
                      <a:pt x="1300" y="3442"/>
                      <a:pt x="1117" y="3625"/>
                      <a:pt x="964" y="3855"/>
                    </a:cubicBezTo>
                    <a:cubicBezTo>
                      <a:pt x="704" y="4298"/>
                      <a:pt x="566" y="4818"/>
                      <a:pt x="566" y="5338"/>
                    </a:cubicBezTo>
                    <a:cubicBezTo>
                      <a:pt x="555" y="5724"/>
                      <a:pt x="579" y="6119"/>
                      <a:pt x="645" y="6509"/>
                    </a:cubicBezTo>
                    <a:lnTo>
                      <a:pt x="645" y="6509"/>
                    </a:lnTo>
                    <a:cubicBezTo>
                      <a:pt x="420" y="6127"/>
                      <a:pt x="272" y="5712"/>
                      <a:pt x="199" y="5277"/>
                    </a:cubicBezTo>
                    <a:cubicBezTo>
                      <a:pt x="153" y="5002"/>
                      <a:pt x="138" y="4711"/>
                      <a:pt x="153" y="4436"/>
                    </a:cubicBezTo>
                    <a:cubicBezTo>
                      <a:pt x="169" y="4160"/>
                      <a:pt x="230" y="3885"/>
                      <a:pt x="322" y="3610"/>
                    </a:cubicBezTo>
                    <a:cubicBezTo>
                      <a:pt x="505" y="3090"/>
                      <a:pt x="811" y="2616"/>
                      <a:pt x="1224" y="2218"/>
                    </a:cubicBezTo>
                    <a:cubicBezTo>
                      <a:pt x="1637" y="1820"/>
                      <a:pt x="2096" y="1499"/>
                      <a:pt x="2601" y="1224"/>
                    </a:cubicBezTo>
                    <a:cubicBezTo>
                      <a:pt x="3610" y="704"/>
                      <a:pt x="4696" y="337"/>
                      <a:pt x="5813" y="138"/>
                    </a:cubicBezTo>
                    <a:cubicBezTo>
                      <a:pt x="5950" y="107"/>
                      <a:pt x="6088" y="77"/>
                      <a:pt x="6226" y="61"/>
                    </a:cubicBezTo>
                    <a:lnTo>
                      <a:pt x="6440" y="31"/>
                    </a:lnTo>
                    <a:lnTo>
                      <a:pt x="6654" y="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p:nvPr/>
            </p:nvSpPr>
            <p:spPr>
              <a:xfrm>
                <a:off x="3602525" y="2627275"/>
                <a:ext cx="95625" cy="47450"/>
              </a:xfrm>
              <a:custGeom>
                <a:avLst/>
                <a:gdLst/>
                <a:ahLst/>
                <a:cxnLst/>
                <a:rect l="l" t="t" r="r" b="b"/>
                <a:pathLst>
                  <a:path w="3825" h="1898" extrusionOk="0">
                    <a:moveTo>
                      <a:pt x="523" y="1"/>
                    </a:moveTo>
                    <a:cubicBezTo>
                      <a:pt x="355" y="1"/>
                      <a:pt x="189" y="28"/>
                      <a:pt x="31" y="78"/>
                    </a:cubicBezTo>
                    <a:cubicBezTo>
                      <a:pt x="1" y="720"/>
                      <a:pt x="184" y="1362"/>
                      <a:pt x="551" y="1898"/>
                    </a:cubicBezTo>
                    <a:cubicBezTo>
                      <a:pt x="536" y="1225"/>
                      <a:pt x="918" y="598"/>
                      <a:pt x="1530" y="322"/>
                    </a:cubicBezTo>
                    <a:cubicBezTo>
                      <a:pt x="1637" y="383"/>
                      <a:pt x="1744" y="460"/>
                      <a:pt x="1836" y="552"/>
                    </a:cubicBezTo>
                    <a:cubicBezTo>
                      <a:pt x="1867" y="812"/>
                      <a:pt x="2004" y="1041"/>
                      <a:pt x="2203" y="1194"/>
                    </a:cubicBezTo>
                    <a:cubicBezTo>
                      <a:pt x="2429" y="1382"/>
                      <a:pt x="2799" y="1539"/>
                      <a:pt x="3396" y="1539"/>
                    </a:cubicBezTo>
                    <a:cubicBezTo>
                      <a:pt x="3528" y="1539"/>
                      <a:pt x="3670" y="1532"/>
                      <a:pt x="3825" y="1515"/>
                    </a:cubicBezTo>
                    <a:cubicBezTo>
                      <a:pt x="3212" y="183"/>
                      <a:pt x="1588" y="58"/>
                      <a:pt x="1089" y="58"/>
                    </a:cubicBezTo>
                    <a:cubicBezTo>
                      <a:pt x="1016" y="58"/>
                      <a:pt x="967" y="60"/>
                      <a:pt x="949" y="62"/>
                    </a:cubicBezTo>
                    <a:cubicBezTo>
                      <a:pt x="809" y="20"/>
                      <a:pt x="665" y="1"/>
                      <a:pt x="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7"/>
              <p:cNvSpPr/>
              <p:nvPr/>
            </p:nvSpPr>
            <p:spPr>
              <a:xfrm>
                <a:off x="3601025" y="2625750"/>
                <a:ext cx="97125" cy="54325"/>
              </a:xfrm>
              <a:custGeom>
                <a:avLst/>
                <a:gdLst/>
                <a:ahLst/>
                <a:cxnLst/>
                <a:rect l="l" t="t" r="r" b="b"/>
                <a:pathLst>
                  <a:path w="3885" h="2173" extrusionOk="0">
                    <a:moveTo>
                      <a:pt x="550" y="1"/>
                    </a:moveTo>
                    <a:cubicBezTo>
                      <a:pt x="474" y="1"/>
                      <a:pt x="397" y="16"/>
                      <a:pt x="321" y="16"/>
                    </a:cubicBezTo>
                    <a:cubicBezTo>
                      <a:pt x="229" y="31"/>
                      <a:pt x="152" y="47"/>
                      <a:pt x="76" y="77"/>
                    </a:cubicBezTo>
                    <a:lnTo>
                      <a:pt x="45" y="93"/>
                    </a:lnTo>
                    <a:lnTo>
                      <a:pt x="45" y="139"/>
                    </a:lnTo>
                    <a:cubicBezTo>
                      <a:pt x="1" y="778"/>
                      <a:pt x="173" y="1418"/>
                      <a:pt x="535" y="1946"/>
                    </a:cubicBezTo>
                    <a:lnTo>
                      <a:pt x="535" y="1946"/>
                    </a:lnTo>
                    <a:cubicBezTo>
                      <a:pt x="535" y="1950"/>
                      <a:pt x="535" y="1954"/>
                      <a:pt x="535" y="1959"/>
                    </a:cubicBezTo>
                    <a:lnTo>
                      <a:pt x="543" y="1957"/>
                    </a:lnTo>
                    <a:lnTo>
                      <a:pt x="543" y="1957"/>
                    </a:lnTo>
                    <a:cubicBezTo>
                      <a:pt x="550" y="1968"/>
                      <a:pt x="558" y="1978"/>
                      <a:pt x="565" y="1989"/>
                    </a:cubicBezTo>
                    <a:lnTo>
                      <a:pt x="672" y="2173"/>
                    </a:lnTo>
                    <a:lnTo>
                      <a:pt x="672" y="1959"/>
                    </a:lnTo>
                    <a:cubicBezTo>
                      <a:pt x="672" y="1806"/>
                      <a:pt x="703" y="1637"/>
                      <a:pt x="734" y="1485"/>
                    </a:cubicBezTo>
                    <a:cubicBezTo>
                      <a:pt x="780" y="1332"/>
                      <a:pt x="841" y="1194"/>
                      <a:pt x="933" y="1056"/>
                    </a:cubicBezTo>
                    <a:cubicBezTo>
                      <a:pt x="1009" y="919"/>
                      <a:pt x="1116" y="796"/>
                      <a:pt x="1238" y="704"/>
                    </a:cubicBezTo>
                    <a:cubicBezTo>
                      <a:pt x="1339" y="604"/>
                      <a:pt x="1466" y="517"/>
                      <a:pt x="1595" y="444"/>
                    </a:cubicBezTo>
                    <a:lnTo>
                      <a:pt x="1595" y="444"/>
                    </a:lnTo>
                    <a:lnTo>
                      <a:pt x="1854" y="634"/>
                    </a:lnTo>
                    <a:lnTo>
                      <a:pt x="1854" y="634"/>
                    </a:lnTo>
                    <a:cubicBezTo>
                      <a:pt x="1887" y="840"/>
                      <a:pt x="1978" y="1031"/>
                      <a:pt x="2126" y="1179"/>
                    </a:cubicBezTo>
                    <a:cubicBezTo>
                      <a:pt x="2279" y="1332"/>
                      <a:pt x="2462" y="1454"/>
                      <a:pt x="2661" y="1515"/>
                    </a:cubicBezTo>
                    <a:cubicBezTo>
                      <a:pt x="2908" y="1582"/>
                      <a:pt x="3162" y="1619"/>
                      <a:pt x="3418" y="1619"/>
                    </a:cubicBezTo>
                    <a:cubicBezTo>
                      <a:pt x="3573" y="1619"/>
                      <a:pt x="3729" y="1605"/>
                      <a:pt x="3885" y="1576"/>
                    </a:cubicBezTo>
                    <a:lnTo>
                      <a:pt x="3885" y="1576"/>
                    </a:lnTo>
                    <a:cubicBezTo>
                      <a:pt x="3779" y="1588"/>
                      <a:pt x="3674" y="1594"/>
                      <a:pt x="3569" y="1594"/>
                    </a:cubicBezTo>
                    <a:cubicBezTo>
                      <a:pt x="3263" y="1594"/>
                      <a:pt x="2961" y="1545"/>
                      <a:pt x="2676" y="1454"/>
                    </a:cubicBezTo>
                    <a:cubicBezTo>
                      <a:pt x="2477" y="1393"/>
                      <a:pt x="2309" y="1270"/>
                      <a:pt x="2187" y="1133"/>
                    </a:cubicBezTo>
                    <a:cubicBezTo>
                      <a:pt x="2049" y="980"/>
                      <a:pt x="1957" y="812"/>
                      <a:pt x="1942" y="613"/>
                    </a:cubicBezTo>
                    <a:lnTo>
                      <a:pt x="1942" y="582"/>
                    </a:lnTo>
                    <a:lnTo>
                      <a:pt x="1927" y="582"/>
                    </a:lnTo>
                    <a:lnTo>
                      <a:pt x="1621" y="337"/>
                    </a:lnTo>
                    <a:lnTo>
                      <a:pt x="1606" y="322"/>
                    </a:lnTo>
                    <a:lnTo>
                      <a:pt x="1575" y="337"/>
                    </a:lnTo>
                    <a:cubicBezTo>
                      <a:pt x="1422" y="399"/>
                      <a:pt x="1269" y="490"/>
                      <a:pt x="1147" y="613"/>
                    </a:cubicBezTo>
                    <a:cubicBezTo>
                      <a:pt x="1009" y="720"/>
                      <a:pt x="902" y="842"/>
                      <a:pt x="810" y="995"/>
                    </a:cubicBezTo>
                    <a:cubicBezTo>
                      <a:pt x="718" y="1133"/>
                      <a:pt x="642" y="1286"/>
                      <a:pt x="596" y="1454"/>
                    </a:cubicBezTo>
                    <a:cubicBezTo>
                      <a:pt x="578" y="1553"/>
                      <a:pt x="560" y="1651"/>
                      <a:pt x="548" y="1750"/>
                    </a:cubicBezTo>
                    <a:lnTo>
                      <a:pt x="548" y="1750"/>
                    </a:lnTo>
                    <a:cubicBezTo>
                      <a:pt x="277" y="1270"/>
                      <a:pt x="145" y="737"/>
                      <a:pt x="152" y="192"/>
                    </a:cubicBezTo>
                    <a:lnTo>
                      <a:pt x="152" y="192"/>
                    </a:lnTo>
                    <a:cubicBezTo>
                      <a:pt x="203" y="179"/>
                      <a:pt x="257" y="167"/>
                      <a:pt x="321" y="154"/>
                    </a:cubicBezTo>
                    <a:cubicBezTo>
                      <a:pt x="397" y="139"/>
                      <a:pt x="474" y="139"/>
                      <a:pt x="550" y="139"/>
                    </a:cubicBezTo>
                    <a:cubicBezTo>
                      <a:pt x="688" y="139"/>
                      <a:pt x="841" y="154"/>
                      <a:pt x="978" y="184"/>
                    </a:cubicBezTo>
                    <a:lnTo>
                      <a:pt x="1009" y="184"/>
                    </a:lnTo>
                    <a:cubicBezTo>
                      <a:pt x="1284" y="184"/>
                      <a:pt x="1560" y="200"/>
                      <a:pt x="1835" y="246"/>
                    </a:cubicBezTo>
                    <a:cubicBezTo>
                      <a:pt x="2110" y="291"/>
                      <a:pt x="2386" y="368"/>
                      <a:pt x="2646" y="475"/>
                    </a:cubicBezTo>
                    <a:cubicBezTo>
                      <a:pt x="2906" y="582"/>
                      <a:pt x="3150" y="735"/>
                      <a:pt x="3365" y="919"/>
                    </a:cubicBezTo>
                    <a:cubicBezTo>
                      <a:pt x="3579" y="1102"/>
                      <a:pt x="3747" y="1332"/>
                      <a:pt x="3885" y="1576"/>
                    </a:cubicBezTo>
                    <a:cubicBezTo>
                      <a:pt x="3762" y="1316"/>
                      <a:pt x="3609" y="1087"/>
                      <a:pt x="3410" y="888"/>
                    </a:cubicBezTo>
                    <a:cubicBezTo>
                      <a:pt x="3196" y="689"/>
                      <a:pt x="2952" y="521"/>
                      <a:pt x="2692" y="399"/>
                    </a:cubicBezTo>
                    <a:cubicBezTo>
                      <a:pt x="2431" y="276"/>
                      <a:pt x="2156" y="200"/>
                      <a:pt x="1866" y="139"/>
                    </a:cubicBezTo>
                    <a:cubicBezTo>
                      <a:pt x="1590" y="77"/>
                      <a:pt x="1300" y="62"/>
                      <a:pt x="1009" y="62"/>
                    </a:cubicBezTo>
                    <a:lnTo>
                      <a:pt x="1024" y="62"/>
                    </a:lnTo>
                    <a:cubicBezTo>
                      <a:pt x="871" y="16"/>
                      <a:pt x="718"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p:nvPr/>
            </p:nvSpPr>
            <p:spPr>
              <a:xfrm>
                <a:off x="4700978" y="2301992"/>
                <a:ext cx="59825" cy="50075"/>
              </a:xfrm>
              <a:custGeom>
                <a:avLst/>
                <a:gdLst/>
                <a:ahLst/>
                <a:cxnLst/>
                <a:rect l="l" t="t" r="r" b="b"/>
                <a:pathLst>
                  <a:path w="2393" h="2003" extrusionOk="0">
                    <a:moveTo>
                      <a:pt x="1439" y="1"/>
                    </a:moveTo>
                    <a:cubicBezTo>
                      <a:pt x="1050" y="1"/>
                      <a:pt x="1" y="886"/>
                      <a:pt x="205" y="1353"/>
                    </a:cubicBezTo>
                    <a:cubicBezTo>
                      <a:pt x="205" y="1353"/>
                      <a:pt x="801" y="1873"/>
                      <a:pt x="1123" y="1995"/>
                    </a:cubicBezTo>
                    <a:cubicBezTo>
                      <a:pt x="1138" y="2000"/>
                      <a:pt x="1155" y="2003"/>
                      <a:pt x="1172" y="2003"/>
                    </a:cubicBezTo>
                    <a:cubicBezTo>
                      <a:pt x="1523" y="2003"/>
                      <a:pt x="2287" y="1032"/>
                      <a:pt x="2331" y="726"/>
                    </a:cubicBezTo>
                    <a:cubicBezTo>
                      <a:pt x="2392" y="420"/>
                      <a:pt x="1826" y="99"/>
                      <a:pt x="1490" y="7"/>
                    </a:cubicBezTo>
                    <a:cubicBezTo>
                      <a:pt x="1474" y="3"/>
                      <a:pt x="1457" y="1"/>
                      <a:pt x="14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7"/>
              <p:cNvSpPr/>
              <p:nvPr/>
            </p:nvSpPr>
            <p:spPr>
              <a:xfrm>
                <a:off x="4516050" y="1841850"/>
                <a:ext cx="57775" cy="74600"/>
              </a:xfrm>
              <a:custGeom>
                <a:avLst/>
                <a:gdLst/>
                <a:ahLst/>
                <a:cxnLst/>
                <a:rect l="l" t="t" r="r" b="b"/>
                <a:pathLst>
                  <a:path w="2311" h="2984" extrusionOk="0">
                    <a:moveTo>
                      <a:pt x="1331" y="1"/>
                    </a:moveTo>
                    <a:cubicBezTo>
                      <a:pt x="918" y="200"/>
                      <a:pt x="551" y="460"/>
                      <a:pt x="230" y="781"/>
                    </a:cubicBezTo>
                    <a:cubicBezTo>
                      <a:pt x="62" y="949"/>
                      <a:pt x="1" y="1179"/>
                      <a:pt x="77" y="1393"/>
                    </a:cubicBezTo>
                    <a:cubicBezTo>
                      <a:pt x="245" y="1913"/>
                      <a:pt x="383" y="2448"/>
                      <a:pt x="475" y="2983"/>
                    </a:cubicBezTo>
                    <a:lnTo>
                      <a:pt x="628" y="2968"/>
                    </a:lnTo>
                    <a:cubicBezTo>
                      <a:pt x="774" y="2261"/>
                      <a:pt x="1456" y="1825"/>
                      <a:pt x="1911" y="1825"/>
                    </a:cubicBezTo>
                    <a:cubicBezTo>
                      <a:pt x="2076" y="1825"/>
                      <a:pt x="2211" y="1883"/>
                      <a:pt x="2280" y="2005"/>
                    </a:cubicBezTo>
                    <a:lnTo>
                      <a:pt x="2310" y="1989"/>
                    </a:lnTo>
                    <a:lnTo>
                      <a:pt x="13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p:nvPr/>
            </p:nvSpPr>
            <p:spPr>
              <a:xfrm>
                <a:off x="4516050" y="1841850"/>
                <a:ext cx="59675" cy="76500"/>
              </a:xfrm>
              <a:custGeom>
                <a:avLst/>
                <a:gdLst/>
                <a:ahLst/>
                <a:cxnLst/>
                <a:rect l="l" t="t" r="r" b="b"/>
                <a:pathLst>
                  <a:path w="2387" h="3060" extrusionOk="0">
                    <a:moveTo>
                      <a:pt x="1331" y="1"/>
                    </a:moveTo>
                    <a:cubicBezTo>
                      <a:pt x="1041" y="123"/>
                      <a:pt x="781" y="276"/>
                      <a:pt x="536" y="460"/>
                    </a:cubicBezTo>
                    <a:cubicBezTo>
                      <a:pt x="414" y="551"/>
                      <a:pt x="307" y="659"/>
                      <a:pt x="184" y="766"/>
                    </a:cubicBezTo>
                    <a:cubicBezTo>
                      <a:pt x="62" y="873"/>
                      <a:pt x="1" y="1041"/>
                      <a:pt x="1" y="1209"/>
                    </a:cubicBezTo>
                    <a:cubicBezTo>
                      <a:pt x="1" y="1286"/>
                      <a:pt x="1" y="1362"/>
                      <a:pt x="31" y="1439"/>
                    </a:cubicBezTo>
                    <a:lnTo>
                      <a:pt x="93" y="1668"/>
                    </a:lnTo>
                    <a:lnTo>
                      <a:pt x="215" y="2112"/>
                    </a:lnTo>
                    <a:cubicBezTo>
                      <a:pt x="291" y="2402"/>
                      <a:pt x="368" y="2693"/>
                      <a:pt x="414" y="2999"/>
                    </a:cubicBezTo>
                    <a:lnTo>
                      <a:pt x="429" y="3060"/>
                    </a:lnTo>
                    <a:lnTo>
                      <a:pt x="490" y="3045"/>
                    </a:lnTo>
                    <a:lnTo>
                      <a:pt x="628" y="3029"/>
                    </a:lnTo>
                    <a:lnTo>
                      <a:pt x="674" y="3029"/>
                    </a:lnTo>
                    <a:lnTo>
                      <a:pt x="689" y="2983"/>
                    </a:lnTo>
                    <a:cubicBezTo>
                      <a:pt x="766" y="2632"/>
                      <a:pt x="980" y="2310"/>
                      <a:pt x="1286" y="2112"/>
                    </a:cubicBezTo>
                    <a:cubicBezTo>
                      <a:pt x="1439" y="2020"/>
                      <a:pt x="1607" y="1943"/>
                      <a:pt x="1775" y="1913"/>
                    </a:cubicBezTo>
                    <a:cubicBezTo>
                      <a:pt x="1821" y="1905"/>
                      <a:pt x="1863" y="1901"/>
                      <a:pt x="1905" y="1901"/>
                    </a:cubicBezTo>
                    <a:cubicBezTo>
                      <a:pt x="1947" y="1901"/>
                      <a:pt x="1989" y="1905"/>
                      <a:pt x="2035" y="1913"/>
                    </a:cubicBezTo>
                    <a:cubicBezTo>
                      <a:pt x="2112" y="1928"/>
                      <a:pt x="2188" y="1974"/>
                      <a:pt x="2234" y="2035"/>
                    </a:cubicBezTo>
                    <a:lnTo>
                      <a:pt x="2265" y="2081"/>
                    </a:lnTo>
                    <a:lnTo>
                      <a:pt x="2310" y="2066"/>
                    </a:lnTo>
                    <a:lnTo>
                      <a:pt x="2341" y="2050"/>
                    </a:lnTo>
                    <a:lnTo>
                      <a:pt x="2387" y="2020"/>
                    </a:lnTo>
                    <a:lnTo>
                      <a:pt x="2356" y="1974"/>
                    </a:lnTo>
                    <a:cubicBezTo>
                      <a:pt x="2020" y="1301"/>
                      <a:pt x="1668" y="643"/>
                      <a:pt x="1331" y="1"/>
                    </a:cubicBezTo>
                    <a:lnTo>
                      <a:pt x="1331" y="1"/>
                    </a:lnTo>
                    <a:cubicBezTo>
                      <a:pt x="1607" y="634"/>
                      <a:pt x="1882" y="1230"/>
                      <a:pt x="2157" y="1811"/>
                    </a:cubicBezTo>
                    <a:lnTo>
                      <a:pt x="2157" y="1811"/>
                    </a:lnTo>
                    <a:cubicBezTo>
                      <a:pt x="2128" y="1796"/>
                      <a:pt x="2098" y="1784"/>
                      <a:pt x="2066" y="1775"/>
                    </a:cubicBezTo>
                    <a:cubicBezTo>
                      <a:pt x="2012" y="1767"/>
                      <a:pt x="1959" y="1764"/>
                      <a:pt x="1907" y="1764"/>
                    </a:cubicBezTo>
                    <a:cubicBezTo>
                      <a:pt x="1855" y="1764"/>
                      <a:pt x="1806" y="1767"/>
                      <a:pt x="1760" y="1775"/>
                    </a:cubicBezTo>
                    <a:cubicBezTo>
                      <a:pt x="1561" y="1806"/>
                      <a:pt x="1377" y="1882"/>
                      <a:pt x="1224" y="1989"/>
                    </a:cubicBezTo>
                    <a:cubicBezTo>
                      <a:pt x="888" y="2194"/>
                      <a:pt x="663" y="2526"/>
                      <a:pt x="564" y="2903"/>
                    </a:cubicBezTo>
                    <a:lnTo>
                      <a:pt x="564" y="2903"/>
                    </a:lnTo>
                    <a:lnTo>
                      <a:pt x="536" y="2909"/>
                    </a:lnTo>
                    <a:lnTo>
                      <a:pt x="536" y="2909"/>
                    </a:lnTo>
                    <a:cubicBezTo>
                      <a:pt x="480" y="2628"/>
                      <a:pt x="422" y="2348"/>
                      <a:pt x="337" y="2081"/>
                    </a:cubicBezTo>
                    <a:cubicBezTo>
                      <a:pt x="291" y="1928"/>
                      <a:pt x="261" y="1775"/>
                      <a:pt x="200" y="1637"/>
                    </a:cubicBezTo>
                    <a:lnTo>
                      <a:pt x="138" y="1423"/>
                    </a:lnTo>
                    <a:cubicBezTo>
                      <a:pt x="108" y="1347"/>
                      <a:pt x="93" y="1286"/>
                      <a:pt x="93" y="1209"/>
                    </a:cubicBezTo>
                    <a:cubicBezTo>
                      <a:pt x="93" y="1072"/>
                      <a:pt x="154" y="934"/>
                      <a:pt x="245" y="827"/>
                    </a:cubicBezTo>
                    <a:cubicBezTo>
                      <a:pt x="353" y="704"/>
                      <a:pt x="460" y="613"/>
                      <a:pt x="582" y="521"/>
                    </a:cubicBezTo>
                    <a:cubicBezTo>
                      <a:pt x="811" y="322"/>
                      <a:pt x="1056" y="138"/>
                      <a:pt x="1331"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7"/>
              <p:cNvSpPr/>
              <p:nvPr/>
            </p:nvSpPr>
            <p:spPr>
              <a:xfrm>
                <a:off x="4528300" y="1887475"/>
                <a:ext cx="46675" cy="37000"/>
              </a:xfrm>
              <a:custGeom>
                <a:avLst/>
                <a:gdLst/>
                <a:ahLst/>
                <a:cxnLst/>
                <a:rect l="l" t="t" r="r" b="b"/>
                <a:pathLst>
                  <a:path w="1867" h="1480" extrusionOk="0">
                    <a:moveTo>
                      <a:pt x="1436" y="0"/>
                    </a:moveTo>
                    <a:cubicBezTo>
                      <a:pt x="980" y="0"/>
                      <a:pt x="295" y="436"/>
                      <a:pt x="138" y="1143"/>
                    </a:cubicBezTo>
                    <a:lnTo>
                      <a:pt x="0" y="1158"/>
                    </a:lnTo>
                    <a:cubicBezTo>
                      <a:pt x="0" y="1174"/>
                      <a:pt x="0" y="1174"/>
                      <a:pt x="0" y="1189"/>
                    </a:cubicBezTo>
                    <a:cubicBezTo>
                      <a:pt x="31" y="1388"/>
                      <a:pt x="231" y="1480"/>
                      <a:pt x="490" y="1480"/>
                    </a:cubicBezTo>
                    <a:cubicBezTo>
                      <a:pt x="1006" y="1480"/>
                      <a:pt x="1754" y="1113"/>
                      <a:pt x="1836" y="501"/>
                    </a:cubicBezTo>
                    <a:cubicBezTo>
                      <a:pt x="1866" y="394"/>
                      <a:pt x="1851" y="287"/>
                      <a:pt x="1805" y="180"/>
                    </a:cubicBezTo>
                    <a:cubicBezTo>
                      <a:pt x="1736" y="58"/>
                      <a:pt x="1601" y="0"/>
                      <a:pt x="1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7"/>
              <p:cNvSpPr/>
              <p:nvPr/>
            </p:nvSpPr>
            <p:spPr>
              <a:xfrm>
                <a:off x="4526375" y="1887475"/>
                <a:ext cx="47975" cy="38525"/>
              </a:xfrm>
              <a:custGeom>
                <a:avLst/>
                <a:gdLst/>
                <a:ahLst/>
                <a:cxnLst/>
                <a:rect l="l" t="t" r="r" b="b"/>
                <a:pathLst>
                  <a:path w="1919" h="1541" extrusionOk="0">
                    <a:moveTo>
                      <a:pt x="1867" y="180"/>
                    </a:moveTo>
                    <a:cubicBezTo>
                      <a:pt x="1901" y="260"/>
                      <a:pt x="1918" y="339"/>
                      <a:pt x="1918" y="419"/>
                    </a:cubicBezTo>
                    <a:lnTo>
                      <a:pt x="1918" y="419"/>
                    </a:lnTo>
                    <a:cubicBezTo>
                      <a:pt x="1919" y="335"/>
                      <a:pt x="1901" y="249"/>
                      <a:pt x="1867" y="180"/>
                    </a:cubicBezTo>
                    <a:close/>
                    <a:moveTo>
                      <a:pt x="1918" y="419"/>
                    </a:moveTo>
                    <a:lnTo>
                      <a:pt x="1918" y="419"/>
                    </a:lnTo>
                    <a:cubicBezTo>
                      <a:pt x="1918" y="447"/>
                      <a:pt x="1916" y="474"/>
                      <a:pt x="1913" y="501"/>
                    </a:cubicBezTo>
                    <a:cubicBezTo>
                      <a:pt x="1917" y="474"/>
                      <a:pt x="1918" y="447"/>
                      <a:pt x="1918" y="419"/>
                    </a:cubicBezTo>
                    <a:close/>
                    <a:moveTo>
                      <a:pt x="1436" y="0"/>
                    </a:moveTo>
                    <a:cubicBezTo>
                      <a:pt x="1274" y="0"/>
                      <a:pt x="1115" y="37"/>
                      <a:pt x="964" y="118"/>
                    </a:cubicBezTo>
                    <a:cubicBezTo>
                      <a:pt x="750" y="225"/>
                      <a:pt x="582" y="363"/>
                      <a:pt x="429" y="547"/>
                    </a:cubicBezTo>
                    <a:cubicBezTo>
                      <a:pt x="300" y="704"/>
                      <a:pt x="198" y="902"/>
                      <a:pt x="148" y="1103"/>
                    </a:cubicBezTo>
                    <a:lnTo>
                      <a:pt x="148" y="1103"/>
                    </a:lnTo>
                    <a:lnTo>
                      <a:pt x="62" y="1113"/>
                    </a:lnTo>
                    <a:lnTo>
                      <a:pt x="1" y="1113"/>
                    </a:lnTo>
                    <a:lnTo>
                      <a:pt x="1" y="1189"/>
                    </a:lnTo>
                    <a:cubicBezTo>
                      <a:pt x="31" y="1311"/>
                      <a:pt x="108" y="1419"/>
                      <a:pt x="230" y="1480"/>
                    </a:cubicBezTo>
                    <a:cubicBezTo>
                      <a:pt x="322" y="1526"/>
                      <a:pt x="429" y="1541"/>
                      <a:pt x="551" y="1541"/>
                    </a:cubicBezTo>
                    <a:cubicBezTo>
                      <a:pt x="750" y="1526"/>
                      <a:pt x="964" y="1480"/>
                      <a:pt x="1148" y="1388"/>
                    </a:cubicBezTo>
                    <a:cubicBezTo>
                      <a:pt x="1331" y="1296"/>
                      <a:pt x="1500" y="1174"/>
                      <a:pt x="1653" y="1036"/>
                    </a:cubicBezTo>
                    <a:cubicBezTo>
                      <a:pt x="1789" y="885"/>
                      <a:pt x="1880" y="703"/>
                      <a:pt x="1912" y="507"/>
                    </a:cubicBezTo>
                    <a:lnTo>
                      <a:pt x="1912" y="507"/>
                    </a:lnTo>
                    <a:cubicBezTo>
                      <a:pt x="1880" y="703"/>
                      <a:pt x="1789" y="885"/>
                      <a:pt x="1637" y="1021"/>
                    </a:cubicBezTo>
                    <a:cubicBezTo>
                      <a:pt x="1345" y="1269"/>
                      <a:pt x="984" y="1420"/>
                      <a:pt x="606" y="1420"/>
                    </a:cubicBezTo>
                    <a:cubicBezTo>
                      <a:pt x="588" y="1420"/>
                      <a:pt x="570" y="1419"/>
                      <a:pt x="551" y="1419"/>
                    </a:cubicBezTo>
                    <a:cubicBezTo>
                      <a:pt x="368" y="1419"/>
                      <a:pt x="198" y="1354"/>
                      <a:pt x="160" y="1212"/>
                    </a:cubicBezTo>
                    <a:lnTo>
                      <a:pt x="160" y="1212"/>
                    </a:lnTo>
                    <a:lnTo>
                      <a:pt x="230" y="1204"/>
                    </a:lnTo>
                    <a:lnTo>
                      <a:pt x="276" y="1204"/>
                    </a:lnTo>
                    <a:lnTo>
                      <a:pt x="291" y="1158"/>
                    </a:lnTo>
                    <a:cubicBezTo>
                      <a:pt x="383" y="746"/>
                      <a:pt x="643" y="394"/>
                      <a:pt x="1010" y="180"/>
                    </a:cubicBezTo>
                    <a:cubicBezTo>
                      <a:pt x="1161" y="83"/>
                      <a:pt x="1349" y="24"/>
                      <a:pt x="1541" y="24"/>
                    </a:cubicBezTo>
                    <a:cubicBezTo>
                      <a:pt x="1563" y="24"/>
                      <a:pt x="1585" y="25"/>
                      <a:pt x="1607" y="27"/>
                    </a:cubicBezTo>
                    <a:cubicBezTo>
                      <a:pt x="1714" y="42"/>
                      <a:pt x="1806" y="88"/>
                      <a:pt x="1867" y="180"/>
                    </a:cubicBezTo>
                    <a:cubicBezTo>
                      <a:pt x="1806" y="88"/>
                      <a:pt x="1714" y="27"/>
                      <a:pt x="1591" y="11"/>
                    </a:cubicBezTo>
                    <a:cubicBezTo>
                      <a:pt x="1540" y="4"/>
                      <a:pt x="1488" y="0"/>
                      <a:pt x="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a:off x="4599025" y="1892675"/>
                <a:ext cx="174025" cy="126625"/>
              </a:xfrm>
              <a:custGeom>
                <a:avLst/>
                <a:gdLst/>
                <a:ahLst/>
                <a:cxnLst/>
                <a:rect l="l" t="t" r="r" b="b"/>
                <a:pathLst>
                  <a:path w="6961" h="5065" extrusionOk="0">
                    <a:moveTo>
                      <a:pt x="3447" y="1"/>
                    </a:moveTo>
                    <a:cubicBezTo>
                      <a:pt x="1830" y="1"/>
                      <a:pt x="380" y="1238"/>
                      <a:pt x="200" y="1914"/>
                    </a:cubicBezTo>
                    <a:cubicBezTo>
                      <a:pt x="1" y="2602"/>
                      <a:pt x="184" y="5065"/>
                      <a:pt x="184" y="5065"/>
                    </a:cubicBezTo>
                    <a:lnTo>
                      <a:pt x="1714" y="4958"/>
                    </a:lnTo>
                    <a:cubicBezTo>
                      <a:pt x="1714" y="4958"/>
                      <a:pt x="1286" y="2893"/>
                      <a:pt x="2081" y="2358"/>
                    </a:cubicBezTo>
                    <a:cubicBezTo>
                      <a:pt x="2701" y="1932"/>
                      <a:pt x="4624" y="1758"/>
                      <a:pt x="5726" y="1758"/>
                    </a:cubicBezTo>
                    <a:cubicBezTo>
                      <a:pt x="6011" y="1758"/>
                      <a:pt x="6241" y="1770"/>
                      <a:pt x="6379" y="1792"/>
                    </a:cubicBezTo>
                    <a:cubicBezTo>
                      <a:pt x="6379" y="1792"/>
                      <a:pt x="6960" y="645"/>
                      <a:pt x="6869" y="308"/>
                    </a:cubicBezTo>
                    <a:cubicBezTo>
                      <a:pt x="5767" y="155"/>
                      <a:pt x="4651" y="48"/>
                      <a:pt x="3534" y="2"/>
                    </a:cubicBezTo>
                    <a:cubicBezTo>
                      <a:pt x="3505" y="1"/>
                      <a:pt x="3476" y="1"/>
                      <a:pt x="3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4601325" y="1892050"/>
                <a:ext cx="171350" cy="127250"/>
              </a:xfrm>
              <a:custGeom>
                <a:avLst/>
                <a:gdLst/>
                <a:ahLst/>
                <a:cxnLst/>
                <a:rect l="l" t="t" r="r" b="b"/>
                <a:pathLst>
                  <a:path w="6854" h="5090" extrusionOk="0">
                    <a:moveTo>
                      <a:pt x="3557" y="0"/>
                    </a:moveTo>
                    <a:cubicBezTo>
                      <a:pt x="3400" y="0"/>
                      <a:pt x="3243" y="4"/>
                      <a:pt x="3090" y="12"/>
                    </a:cubicBezTo>
                    <a:cubicBezTo>
                      <a:pt x="2173" y="119"/>
                      <a:pt x="1301" y="532"/>
                      <a:pt x="628" y="1174"/>
                    </a:cubicBezTo>
                    <a:cubicBezTo>
                      <a:pt x="398" y="1388"/>
                      <a:pt x="215" y="1648"/>
                      <a:pt x="108" y="1939"/>
                    </a:cubicBezTo>
                    <a:cubicBezTo>
                      <a:pt x="215" y="1648"/>
                      <a:pt x="398" y="1404"/>
                      <a:pt x="628" y="1190"/>
                    </a:cubicBezTo>
                    <a:cubicBezTo>
                      <a:pt x="842" y="975"/>
                      <a:pt x="1102" y="792"/>
                      <a:pt x="1362" y="639"/>
                    </a:cubicBezTo>
                    <a:cubicBezTo>
                      <a:pt x="1882" y="302"/>
                      <a:pt x="2479" y="119"/>
                      <a:pt x="3090" y="58"/>
                    </a:cubicBezTo>
                    <a:cubicBezTo>
                      <a:pt x="3396" y="58"/>
                      <a:pt x="3717" y="58"/>
                      <a:pt x="4023" y="88"/>
                    </a:cubicBezTo>
                    <a:cubicBezTo>
                      <a:pt x="4329" y="104"/>
                      <a:pt x="4635" y="134"/>
                      <a:pt x="4941" y="165"/>
                    </a:cubicBezTo>
                    <a:cubicBezTo>
                      <a:pt x="5533" y="224"/>
                      <a:pt x="6126" y="298"/>
                      <a:pt x="6718" y="386"/>
                    </a:cubicBezTo>
                    <a:lnTo>
                      <a:pt x="6718" y="386"/>
                    </a:lnTo>
                    <a:cubicBezTo>
                      <a:pt x="6729" y="487"/>
                      <a:pt x="6712" y="601"/>
                      <a:pt x="6670" y="715"/>
                    </a:cubicBezTo>
                    <a:cubicBezTo>
                      <a:pt x="6639" y="838"/>
                      <a:pt x="6593" y="960"/>
                      <a:pt x="6547" y="1067"/>
                    </a:cubicBezTo>
                    <a:cubicBezTo>
                      <a:pt x="6462" y="1294"/>
                      <a:pt x="6364" y="1521"/>
                      <a:pt x="6253" y="1736"/>
                    </a:cubicBezTo>
                    <a:lnTo>
                      <a:pt x="6253" y="1736"/>
                    </a:lnTo>
                    <a:cubicBezTo>
                      <a:pt x="5965" y="1710"/>
                      <a:pt x="5689" y="1710"/>
                      <a:pt x="5400" y="1710"/>
                    </a:cubicBezTo>
                    <a:cubicBezTo>
                      <a:pt x="5094" y="1725"/>
                      <a:pt x="4803" y="1740"/>
                      <a:pt x="4498" y="1756"/>
                    </a:cubicBezTo>
                    <a:cubicBezTo>
                      <a:pt x="3901" y="1801"/>
                      <a:pt x="3320" y="1893"/>
                      <a:pt x="2739" y="2031"/>
                    </a:cubicBezTo>
                    <a:cubicBezTo>
                      <a:pt x="2586" y="2061"/>
                      <a:pt x="2448" y="2107"/>
                      <a:pt x="2295" y="2153"/>
                    </a:cubicBezTo>
                    <a:cubicBezTo>
                      <a:pt x="2157" y="2199"/>
                      <a:pt x="2020" y="2276"/>
                      <a:pt x="1897" y="2383"/>
                    </a:cubicBezTo>
                    <a:cubicBezTo>
                      <a:pt x="1668" y="2597"/>
                      <a:pt x="1546" y="2887"/>
                      <a:pt x="1515" y="3193"/>
                    </a:cubicBezTo>
                    <a:cubicBezTo>
                      <a:pt x="1440" y="3780"/>
                      <a:pt x="1468" y="4381"/>
                      <a:pt x="1600" y="4954"/>
                    </a:cubicBezTo>
                    <a:lnTo>
                      <a:pt x="1600" y="4954"/>
                    </a:lnTo>
                    <a:lnTo>
                      <a:pt x="122" y="5072"/>
                    </a:lnTo>
                    <a:lnTo>
                      <a:pt x="122" y="5072"/>
                    </a:lnTo>
                    <a:cubicBezTo>
                      <a:pt x="76" y="4543"/>
                      <a:pt x="46" y="4029"/>
                      <a:pt x="31" y="3515"/>
                    </a:cubicBezTo>
                    <a:lnTo>
                      <a:pt x="31" y="2719"/>
                    </a:lnTo>
                    <a:cubicBezTo>
                      <a:pt x="31" y="2459"/>
                      <a:pt x="47" y="2199"/>
                      <a:pt x="108" y="1939"/>
                    </a:cubicBezTo>
                    <a:lnTo>
                      <a:pt x="108" y="1939"/>
                    </a:lnTo>
                    <a:cubicBezTo>
                      <a:pt x="47" y="2184"/>
                      <a:pt x="16" y="2444"/>
                      <a:pt x="1" y="2704"/>
                    </a:cubicBezTo>
                    <a:lnTo>
                      <a:pt x="1" y="3484"/>
                    </a:lnTo>
                    <a:cubicBezTo>
                      <a:pt x="16" y="4019"/>
                      <a:pt x="31" y="4539"/>
                      <a:pt x="77" y="5059"/>
                    </a:cubicBezTo>
                    <a:lnTo>
                      <a:pt x="77" y="5075"/>
                    </a:lnTo>
                    <a:lnTo>
                      <a:pt x="92" y="5075"/>
                    </a:lnTo>
                    <a:lnTo>
                      <a:pt x="123" y="5090"/>
                    </a:lnTo>
                    <a:cubicBezTo>
                      <a:pt x="123" y="5084"/>
                      <a:pt x="122" y="5079"/>
                      <a:pt x="122" y="5073"/>
                    </a:cubicBezTo>
                    <a:lnTo>
                      <a:pt x="122" y="5073"/>
                    </a:lnTo>
                    <a:lnTo>
                      <a:pt x="1622" y="4998"/>
                    </a:lnTo>
                    <a:lnTo>
                      <a:pt x="1653" y="4998"/>
                    </a:lnTo>
                    <a:lnTo>
                      <a:pt x="1653" y="4952"/>
                    </a:lnTo>
                    <a:cubicBezTo>
                      <a:pt x="1530" y="4386"/>
                      <a:pt x="1515" y="3790"/>
                      <a:pt x="1591" y="3209"/>
                    </a:cubicBezTo>
                    <a:cubicBezTo>
                      <a:pt x="1622" y="2918"/>
                      <a:pt x="1760" y="2658"/>
                      <a:pt x="1959" y="2459"/>
                    </a:cubicBezTo>
                    <a:cubicBezTo>
                      <a:pt x="2203" y="2291"/>
                      <a:pt x="2479" y="2184"/>
                      <a:pt x="2754" y="2138"/>
                    </a:cubicBezTo>
                    <a:cubicBezTo>
                      <a:pt x="3335" y="2000"/>
                      <a:pt x="3916" y="1924"/>
                      <a:pt x="4513" y="1878"/>
                    </a:cubicBezTo>
                    <a:cubicBezTo>
                      <a:pt x="4851" y="1851"/>
                      <a:pt x="5194" y="1835"/>
                      <a:pt x="5536" y="1835"/>
                    </a:cubicBezTo>
                    <a:cubicBezTo>
                      <a:pt x="5782" y="1835"/>
                      <a:pt x="6028" y="1843"/>
                      <a:pt x="6272" y="1863"/>
                    </a:cubicBezTo>
                    <a:lnTo>
                      <a:pt x="6318" y="1863"/>
                    </a:lnTo>
                    <a:lnTo>
                      <a:pt x="6348" y="1817"/>
                    </a:lnTo>
                    <a:cubicBezTo>
                      <a:pt x="6455" y="1587"/>
                      <a:pt x="6562" y="1343"/>
                      <a:pt x="6670" y="1098"/>
                    </a:cubicBezTo>
                    <a:cubicBezTo>
                      <a:pt x="6715" y="975"/>
                      <a:pt x="6761" y="853"/>
                      <a:pt x="6792" y="715"/>
                    </a:cubicBezTo>
                    <a:cubicBezTo>
                      <a:pt x="6838" y="578"/>
                      <a:pt x="6853" y="440"/>
                      <a:pt x="6838" y="302"/>
                    </a:cubicBezTo>
                    <a:lnTo>
                      <a:pt x="6838" y="257"/>
                    </a:lnTo>
                    <a:lnTo>
                      <a:pt x="6792" y="257"/>
                    </a:lnTo>
                    <a:cubicBezTo>
                      <a:pt x="6180" y="180"/>
                      <a:pt x="5568" y="119"/>
                      <a:pt x="4941" y="73"/>
                    </a:cubicBezTo>
                    <a:cubicBezTo>
                      <a:pt x="4635" y="42"/>
                      <a:pt x="4329" y="27"/>
                      <a:pt x="4023" y="12"/>
                    </a:cubicBezTo>
                    <a:cubicBezTo>
                      <a:pt x="3870" y="4"/>
                      <a:pt x="3714" y="0"/>
                      <a:pt x="3557"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7"/>
              <p:cNvSpPr/>
              <p:nvPr/>
            </p:nvSpPr>
            <p:spPr>
              <a:xfrm>
                <a:off x="4698250" y="2098975"/>
                <a:ext cx="101575" cy="60300"/>
              </a:xfrm>
              <a:custGeom>
                <a:avLst/>
                <a:gdLst/>
                <a:ahLst/>
                <a:cxnLst/>
                <a:rect l="l" t="t" r="r" b="b"/>
                <a:pathLst>
                  <a:path w="4063" h="2412" extrusionOk="0">
                    <a:moveTo>
                      <a:pt x="2054" y="0"/>
                    </a:moveTo>
                    <a:cubicBezTo>
                      <a:pt x="0" y="0"/>
                      <a:pt x="39" y="2338"/>
                      <a:pt x="39" y="2411"/>
                    </a:cubicBezTo>
                    <a:cubicBezTo>
                      <a:pt x="452" y="2197"/>
                      <a:pt x="789" y="1845"/>
                      <a:pt x="1003" y="1432"/>
                    </a:cubicBezTo>
                    <a:cubicBezTo>
                      <a:pt x="1125" y="1065"/>
                      <a:pt x="1355" y="759"/>
                      <a:pt x="1676" y="545"/>
                    </a:cubicBezTo>
                    <a:cubicBezTo>
                      <a:pt x="1925" y="391"/>
                      <a:pt x="2229" y="310"/>
                      <a:pt x="2531" y="310"/>
                    </a:cubicBezTo>
                    <a:cubicBezTo>
                      <a:pt x="2619" y="310"/>
                      <a:pt x="2706" y="317"/>
                      <a:pt x="2793" y="331"/>
                    </a:cubicBezTo>
                    <a:lnTo>
                      <a:pt x="2854" y="346"/>
                    </a:lnTo>
                    <a:lnTo>
                      <a:pt x="2900" y="346"/>
                    </a:lnTo>
                    <a:cubicBezTo>
                      <a:pt x="3098" y="392"/>
                      <a:pt x="3527" y="484"/>
                      <a:pt x="4047" y="606"/>
                    </a:cubicBezTo>
                    <a:lnTo>
                      <a:pt x="4062" y="530"/>
                    </a:lnTo>
                    <a:cubicBezTo>
                      <a:pt x="3234" y="151"/>
                      <a:pt x="2576" y="0"/>
                      <a:pt x="2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7"/>
              <p:cNvSpPr/>
              <p:nvPr/>
            </p:nvSpPr>
            <p:spPr>
              <a:xfrm>
                <a:off x="4698850" y="2097450"/>
                <a:ext cx="103250" cy="61825"/>
              </a:xfrm>
              <a:custGeom>
                <a:avLst/>
                <a:gdLst/>
                <a:ahLst/>
                <a:cxnLst/>
                <a:rect l="l" t="t" r="r" b="b"/>
                <a:pathLst>
                  <a:path w="4130" h="2473" extrusionOk="0">
                    <a:moveTo>
                      <a:pt x="2095" y="1"/>
                    </a:moveTo>
                    <a:cubicBezTo>
                      <a:pt x="1826" y="1"/>
                      <a:pt x="1558" y="39"/>
                      <a:pt x="1300" y="117"/>
                    </a:cubicBezTo>
                    <a:cubicBezTo>
                      <a:pt x="841" y="300"/>
                      <a:pt x="474" y="637"/>
                      <a:pt x="275" y="1096"/>
                    </a:cubicBezTo>
                    <a:cubicBezTo>
                      <a:pt x="92" y="1524"/>
                      <a:pt x="0" y="1998"/>
                      <a:pt x="15" y="2472"/>
                    </a:cubicBezTo>
                    <a:cubicBezTo>
                      <a:pt x="31" y="2013"/>
                      <a:pt x="138" y="1539"/>
                      <a:pt x="352" y="1126"/>
                    </a:cubicBezTo>
                    <a:cubicBezTo>
                      <a:pt x="551" y="698"/>
                      <a:pt x="902" y="377"/>
                      <a:pt x="1346" y="224"/>
                    </a:cubicBezTo>
                    <a:cubicBezTo>
                      <a:pt x="1590" y="156"/>
                      <a:pt x="1838" y="122"/>
                      <a:pt x="2089" y="122"/>
                    </a:cubicBezTo>
                    <a:cubicBezTo>
                      <a:pt x="2294" y="122"/>
                      <a:pt x="2501" y="145"/>
                      <a:pt x="2707" y="193"/>
                    </a:cubicBezTo>
                    <a:cubicBezTo>
                      <a:pt x="3066" y="280"/>
                      <a:pt x="3425" y="397"/>
                      <a:pt x="3776" y="543"/>
                    </a:cubicBezTo>
                    <a:lnTo>
                      <a:pt x="3776" y="543"/>
                    </a:lnTo>
                    <a:lnTo>
                      <a:pt x="2906" y="346"/>
                    </a:lnTo>
                    <a:lnTo>
                      <a:pt x="2830" y="331"/>
                    </a:lnTo>
                    <a:lnTo>
                      <a:pt x="2769" y="316"/>
                    </a:lnTo>
                    <a:cubicBezTo>
                      <a:pt x="2693" y="309"/>
                      <a:pt x="2614" y="305"/>
                      <a:pt x="2534" y="305"/>
                    </a:cubicBezTo>
                    <a:cubicBezTo>
                      <a:pt x="2420" y="305"/>
                      <a:pt x="2304" y="313"/>
                      <a:pt x="2187" y="331"/>
                    </a:cubicBezTo>
                    <a:cubicBezTo>
                      <a:pt x="1988" y="361"/>
                      <a:pt x="1805" y="438"/>
                      <a:pt x="1637" y="545"/>
                    </a:cubicBezTo>
                    <a:cubicBezTo>
                      <a:pt x="1468" y="652"/>
                      <a:pt x="1331" y="790"/>
                      <a:pt x="1208" y="943"/>
                    </a:cubicBezTo>
                    <a:cubicBezTo>
                      <a:pt x="1086" y="1111"/>
                      <a:pt x="1010" y="1279"/>
                      <a:pt x="948" y="1478"/>
                    </a:cubicBezTo>
                    <a:cubicBezTo>
                      <a:pt x="750" y="1891"/>
                      <a:pt x="413" y="2243"/>
                      <a:pt x="15" y="2472"/>
                    </a:cubicBezTo>
                    <a:cubicBezTo>
                      <a:pt x="444" y="2258"/>
                      <a:pt x="795" y="1922"/>
                      <a:pt x="1025" y="1509"/>
                    </a:cubicBezTo>
                    <a:cubicBezTo>
                      <a:pt x="1132" y="1141"/>
                      <a:pt x="1377" y="851"/>
                      <a:pt x="1698" y="652"/>
                    </a:cubicBezTo>
                    <a:cubicBezTo>
                      <a:pt x="1946" y="510"/>
                      <a:pt x="2230" y="432"/>
                      <a:pt x="2516" y="432"/>
                    </a:cubicBezTo>
                    <a:cubicBezTo>
                      <a:pt x="2600" y="432"/>
                      <a:pt x="2685" y="439"/>
                      <a:pt x="2769" y="453"/>
                    </a:cubicBezTo>
                    <a:lnTo>
                      <a:pt x="2830" y="468"/>
                    </a:lnTo>
                    <a:lnTo>
                      <a:pt x="2860" y="468"/>
                    </a:lnTo>
                    <a:lnTo>
                      <a:pt x="4007" y="744"/>
                    </a:lnTo>
                    <a:lnTo>
                      <a:pt x="4069" y="759"/>
                    </a:lnTo>
                    <a:lnTo>
                      <a:pt x="4099" y="683"/>
                    </a:lnTo>
                    <a:lnTo>
                      <a:pt x="4115" y="606"/>
                    </a:lnTo>
                    <a:lnTo>
                      <a:pt x="4130" y="560"/>
                    </a:lnTo>
                    <a:lnTo>
                      <a:pt x="4069" y="530"/>
                    </a:lnTo>
                    <a:cubicBezTo>
                      <a:pt x="3640" y="331"/>
                      <a:pt x="3197" y="178"/>
                      <a:pt x="2723" y="71"/>
                    </a:cubicBezTo>
                    <a:cubicBezTo>
                      <a:pt x="2515" y="24"/>
                      <a:pt x="2305" y="1"/>
                      <a:pt x="2095"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a:off x="4629625" y="2112600"/>
                <a:ext cx="133100" cy="91400"/>
              </a:xfrm>
              <a:custGeom>
                <a:avLst/>
                <a:gdLst/>
                <a:ahLst/>
                <a:cxnLst/>
                <a:rect l="l" t="t" r="r" b="b"/>
                <a:pathLst>
                  <a:path w="5324" h="3656" extrusionOk="0">
                    <a:moveTo>
                      <a:pt x="4406" y="0"/>
                    </a:moveTo>
                    <a:lnTo>
                      <a:pt x="4406" y="0"/>
                    </a:lnTo>
                    <a:cubicBezTo>
                      <a:pt x="4100" y="214"/>
                      <a:pt x="3870" y="520"/>
                      <a:pt x="3748" y="887"/>
                    </a:cubicBezTo>
                    <a:cubicBezTo>
                      <a:pt x="3534" y="1300"/>
                      <a:pt x="3197" y="1652"/>
                      <a:pt x="2784" y="1866"/>
                    </a:cubicBezTo>
                    <a:cubicBezTo>
                      <a:pt x="2601" y="1973"/>
                      <a:pt x="2402" y="2065"/>
                      <a:pt x="2203" y="2142"/>
                    </a:cubicBezTo>
                    <a:cubicBezTo>
                      <a:pt x="1539" y="2358"/>
                      <a:pt x="834" y="2479"/>
                      <a:pt x="126" y="2479"/>
                    </a:cubicBezTo>
                    <a:cubicBezTo>
                      <a:pt x="84" y="2479"/>
                      <a:pt x="42" y="2479"/>
                      <a:pt x="1" y="2478"/>
                    </a:cubicBezTo>
                    <a:lnTo>
                      <a:pt x="1" y="2478"/>
                    </a:lnTo>
                    <a:lnTo>
                      <a:pt x="77" y="3656"/>
                    </a:lnTo>
                    <a:cubicBezTo>
                      <a:pt x="719" y="3503"/>
                      <a:pt x="5323" y="234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4629625" y="2111450"/>
                <a:ext cx="114750" cy="93700"/>
              </a:xfrm>
              <a:custGeom>
                <a:avLst/>
                <a:gdLst/>
                <a:ahLst/>
                <a:cxnLst/>
                <a:rect l="l" t="t" r="r" b="b"/>
                <a:pathLst>
                  <a:path w="4590" h="3748" extrusionOk="0">
                    <a:moveTo>
                      <a:pt x="4436" y="0"/>
                    </a:moveTo>
                    <a:lnTo>
                      <a:pt x="4390" y="16"/>
                    </a:lnTo>
                    <a:cubicBezTo>
                      <a:pt x="4237" y="123"/>
                      <a:pt x="4100" y="260"/>
                      <a:pt x="3993" y="413"/>
                    </a:cubicBezTo>
                    <a:cubicBezTo>
                      <a:pt x="3886" y="566"/>
                      <a:pt x="3794" y="734"/>
                      <a:pt x="3733" y="918"/>
                    </a:cubicBezTo>
                    <a:cubicBezTo>
                      <a:pt x="3595" y="1224"/>
                      <a:pt x="3381" y="1499"/>
                      <a:pt x="3106" y="1698"/>
                    </a:cubicBezTo>
                    <a:cubicBezTo>
                      <a:pt x="2830" y="1912"/>
                      <a:pt x="2524" y="2065"/>
                      <a:pt x="2203" y="2188"/>
                    </a:cubicBezTo>
                    <a:cubicBezTo>
                      <a:pt x="2524" y="2065"/>
                      <a:pt x="2830" y="1912"/>
                      <a:pt x="3106" y="1713"/>
                    </a:cubicBezTo>
                    <a:cubicBezTo>
                      <a:pt x="3381" y="1499"/>
                      <a:pt x="3610" y="1239"/>
                      <a:pt x="3763" y="933"/>
                    </a:cubicBezTo>
                    <a:cubicBezTo>
                      <a:pt x="3881" y="594"/>
                      <a:pt x="4113" y="297"/>
                      <a:pt x="4404" y="98"/>
                    </a:cubicBezTo>
                    <a:lnTo>
                      <a:pt x="4404" y="98"/>
                    </a:lnTo>
                    <a:cubicBezTo>
                      <a:pt x="4570" y="578"/>
                      <a:pt x="4490" y="1112"/>
                      <a:pt x="4192" y="1530"/>
                    </a:cubicBezTo>
                    <a:cubicBezTo>
                      <a:pt x="3870" y="1927"/>
                      <a:pt x="3457" y="2279"/>
                      <a:pt x="2998" y="2524"/>
                    </a:cubicBezTo>
                    <a:cubicBezTo>
                      <a:pt x="2555" y="2784"/>
                      <a:pt x="2065" y="2998"/>
                      <a:pt x="1576" y="3182"/>
                    </a:cubicBezTo>
                    <a:cubicBezTo>
                      <a:pt x="1100" y="3375"/>
                      <a:pt x="610" y="3525"/>
                      <a:pt x="120" y="3660"/>
                    </a:cubicBezTo>
                    <a:lnTo>
                      <a:pt x="120" y="3660"/>
                    </a:lnTo>
                    <a:lnTo>
                      <a:pt x="33" y="2553"/>
                    </a:lnTo>
                    <a:lnTo>
                      <a:pt x="33" y="2553"/>
                    </a:lnTo>
                    <a:cubicBezTo>
                      <a:pt x="404" y="2538"/>
                      <a:pt x="761" y="2507"/>
                      <a:pt x="1117" y="2463"/>
                    </a:cubicBezTo>
                    <a:cubicBezTo>
                      <a:pt x="1484" y="2402"/>
                      <a:pt x="1851" y="2310"/>
                      <a:pt x="2203" y="2188"/>
                    </a:cubicBezTo>
                    <a:lnTo>
                      <a:pt x="2203" y="2188"/>
                    </a:lnTo>
                    <a:cubicBezTo>
                      <a:pt x="1851" y="2310"/>
                      <a:pt x="1499" y="2386"/>
                      <a:pt x="1132" y="2432"/>
                    </a:cubicBezTo>
                    <a:cubicBezTo>
                      <a:pt x="765" y="2493"/>
                      <a:pt x="383" y="2509"/>
                      <a:pt x="16" y="2509"/>
                    </a:cubicBezTo>
                    <a:lnTo>
                      <a:pt x="1" y="2509"/>
                    </a:lnTo>
                    <a:lnTo>
                      <a:pt x="1" y="2524"/>
                    </a:lnTo>
                    <a:lnTo>
                      <a:pt x="2" y="2553"/>
                    </a:lnTo>
                    <a:lnTo>
                      <a:pt x="2" y="2553"/>
                    </a:lnTo>
                    <a:lnTo>
                      <a:pt x="1" y="2555"/>
                    </a:lnTo>
                    <a:cubicBezTo>
                      <a:pt x="1" y="2555"/>
                      <a:pt x="1" y="2555"/>
                      <a:pt x="2" y="2555"/>
                    </a:cubicBezTo>
                    <a:lnTo>
                      <a:pt x="2" y="2555"/>
                    </a:lnTo>
                    <a:lnTo>
                      <a:pt x="46" y="3702"/>
                    </a:lnTo>
                    <a:lnTo>
                      <a:pt x="46" y="3748"/>
                    </a:lnTo>
                    <a:lnTo>
                      <a:pt x="92" y="3748"/>
                    </a:lnTo>
                    <a:cubicBezTo>
                      <a:pt x="612" y="3641"/>
                      <a:pt x="1117" y="3488"/>
                      <a:pt x="1622" y="3304"/>
                    </a:cubicBezTo>
                    <a:cubicBezTo>
                      <a:pt x="2127" y="3136"/>
                      <a:pt x="2616" y="2906"/>
                      <a:pt x="3075" y="2646"/>
                    </a:cubicBezTo>
                    <a:cubicBezTo>
                      <a:pt x="3549" y="2386"/>
                      <a:pt x="3962" y="2035"/>
                      <a:pt x="4283" y="1591"/>
                    </a:cubicBezTo>
                    <a:cubicBezTo>
                      <a:pt x="4436" y="1362"/>
                      <a:pt x="4543" y="1102"/>
                      <a:pt x="4574" y="826"/>
                    </a:cubicBezTo>
                    <a:cubicBezTo>
                      <a:pt x="4589" y="566"/>
                      <a:pt x="4559" y="291"/>
                      <a:pt x="4452" y="31"/>
                    </a:cubicBezTo>
                    <a:lnTo>
                      <a:pt x="4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a:off x="4869775" y="2161150"/>
                <a:ext cx="51650" cy="71525"/>
              </a:xfrm>
              <a:custGeom>
                <a:avLst/>
                <a:gdLst/>
                <a:ahLst/>
                <a:cxnLst/>
                <a:rect l="l" t="t" r="r" b="b"/>
                <a:pathLst>
                  <a:path w="2066" h="2861" extrusionOk="0">
                    <a:moveTo>
                      <a:pt x="2050" y="1"/>
                    </a:moveTo>
                    <a:cubicBezTo>
                      <a:pt x="1577" y="846"/>
                      <a:pt x="1123" y="1054"/>
                      <a:pt x="791" y="1054"/>
                    </a:cubicBezTo>
                    <a:cubicBezTo>
                      <a:pt x="468" y="1054"/>
                      <a:pt x="260" y="857"/>
                      <a:pt x="260" y="857"/>
                    </a:cubicBezTo>
                    <a:cubicBezTo>
                      <a:pt x="199" y="1163"/>
                      <a:pt x="107" y="1454"/>
                      <a:pt x="0" y="1744"/>
                    </a:cubicBezTo>
                    <a:lnTo>
                      <a:pt x="887" y="2861"/>
                    </a:lnTo>
                    <a:cubicBezTo>
                      <a:pt x="1178" y="2524"/>
                      <a:pt x="1423" y="2173"/>
                      <a:pt x="1621" y="1775"/>
                    </a:cubicBezTo>
                    <a:cubicBezTo>
                      <a:pt x="1927" y="1240"/>
                      <a:pt x="2065" y="628"/>
                      <a:pt x="20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7"/>
              <p:cNvSpPr/>
              <p:nvPr/>
            </p:nvSpPr>
            <p:spPr>
              <a:xfrm>
                <a:off x="4867100" y="2161150"/>
                <a:ext cx="55075" cy="73825"/>
              </a:xfrm>
              <a:custGeom>
                <a:avLst/>
                <a:gdLst/>
                <a:ahLst/>
                <a:cxnLst/>
                <a:rect l="l" t="t" r="r" b="b"/>
                <a:pathLst>
                  <a:path w="2203" h="2953" extrusionOk="0">
                    <a:moveTo>
                      <a:pt x="2157" y="1"/>
                    </a:moveTo>
                    <a:lnTo>
                      <a:pt x="2157" y="1"/>
                    </a:lnTo>
                    <a:cubicBezTo>
                      <a:pt x="2157" y="1"/>
                      <a:pt x="2157" y="1"/>
                      <a:pt x="2157" y="1"/>
                    </a:cubicBezTo>
                    <a:lnTo>
                      <a:pt x="2157" y="1"/>
                    </a:lnTo>
                    <a:cubicBezTo>
                      <a:pt x="2157" y="1"/>
                      <a:pt x="2157" y="1"/>
                      <a:pt x="2157" y="1"/>
                    </a:cubicBezTo>
                    <a:close/>
                    <a:moveTo>
                      <a:pt x="2157" y="1"/>
                    </a:moveTo>
                    <a:cubicBezTo>
                      <a:pt x="2157" y="521"/>
                      <a:pt x="2034" y="1041"/>
                      <a:pt x="1820" y="1515"/>
                    </a:cubicBezTo>
                    <a:cubicBezTo>
                      <a:pt x="1602" y="1952"/>
                      <a:pt x="1328" y="2375"/>
                      <a:pt x="1012" y="2745"/>
                    </a:cubicBezTo>
                    <a:lnTo>
                      <a:pt x="1012" y="2745"/>
                    </a:lnTo>
                    <a:cubicBezTo>
                      <a:pt x="739" y="2402"/>
                      <a:pt x="455" y="2060"/>
                      <a:pt x="184" y="1718"/>
                    </a:cubicBezTo>
                    <a:lnTo>
                      <a:pt x="184" y="1718"/>
                    </a:lnTo>
                    <a:cubicBezTo>
                      <a:pt x="273" y="1470"/>
                      <a:pt x="352" y="1212"/>
                      <a:pt x="419" y="953"/>
                    </a:cubicBezTo>
                    <a:lnTo>
                      <a:pt x="419" y="953"/>
                    </a:lnTo>
                    <a:cubicBezTo>
                      <a:pt x="558" y="1049"/>
                      <a:pt x="725" y="1102"/>
                      <a:pt x="903" y="1102"/>
                    </a:cubicBezTo>
                    <a:cubicBezTo>
                      <a:pt x="1101" y="1087"/>
                      <a:pt x="1285" y="1025"/>
                      <a:pt x="1453" y="903"/>
                    </a:cubicBezTo>
                    <a:cubicBezTo>
                      <a:pt x="1530" y="842"/>
                      <a:pt x="1606" y="781"/>
                      <a:pt x="1667" y="720"/>
                    </a:cubicBezTo>
                    <a:cubicBezTo>
                      <a:pt x="1728" y="643"/>
                      <a:pt x="1805" y="567"/>
                      <a:pt x="1851" y="490"/>
                    </a:cubicBezTo>
                    <a:cubicBezTo>
                      <a:pt x="1912" y="414"/>
                      <a:pt x="1973" y="337"/>
                      <a:pt x="2019" y="245"/>
                    </a:cubicBezTo>
                    <a:cubicBezTo>
                      <a:pt x="2065" y="169"/>
                      <a:pt x="2096" y="92"/>
                      <a:pt x="2157" y="1"/>
                    </a:cubicBezTo>
                    <a:lnTo>
                      <a:pt x="2157" y="1"/>
                    </a:lnTo>
                    <a:cubicBezTo>
                      <a:pt x="2050" y="154"/>
                      <a:pt x="1927" y="307"/>
                      <a:pt x="1820" y="460"/>
                    </a:cubicBezTo>
                    <a:cubicBezTo>
                      <a:pt x="1759" y="536"/>
                      <a:pt x="1683" y="597"/>
                      <a:pt x="1621" y="674"/>
                    </a:cubicBezTo>
                    <a:lnTo>
                      <a:pt x="1514" y="750"/>
                    </a:lnTo>
                    <a:cubicBezTo>
                      <a:pt x="1484" y="781"/>
                      <a:pt x="1438" y="811"/>
                      <a:pt x="1407" y="842"/>
                    </a:cubicBezTo>
                    <a:cubicBezTo>
                      <a:pt x="1254" y="949"/>
                      <a:pt x="1071" y="995"/>
                      <a:pt x="887" y="995"/>
                    </a:cubicBezTo>
                    <a:cubicBezTo>
                      <a:pt x="719" y="980"/>
                      <a:pt x="551" y="918"/>
                      <a:pt x="413" y="811"/>
                    </a:cubicBezTo>
                    <a:lnTo>
                      <a:pt x="337" y="735"/>
                    </a:lnTo>
                    <a:lnTo>
                      <a:pt x="306" y="842"/>
                    </a:lnTo>
                    <a:cubicBezTo>
                      <a:pt x="246" y="1129"/>
                      <a:pt x="155" y="1416"/>
                      <a:pt x="35" y="1703"/>
                    </a:cubicBezTo>
                    <a:lnTo>
                      <a:pt x="35" y="1703"/>
                    </a:lnTo>
                    <a:lnTo>
                      <a:pt x="0" y="1729"/>
                    </a:lnTo>
                    <a:lnTo>
                      <a:pt x="46" y="1775"/>
                    </a:lnTo>
                    <a:cubicBezTo>
                      <a:pt x="337" y="2157"/>
                      <a:pt x="643" y="2524"/>
                      <a:pt x="948" y="2892"/>
                    </a:cubicBezTo>
                    <a:lnTo>
                      <a:pt x="994" y="2953"/>
                    </a:lnTo>
                    <a:lnTo>
                      <a:pt x="1040" y="2892"/>
                    </a:lnTo>
                    <a:cubicBezTo>
                      <a:pt x="1392" y="2494"/>
                      <a:pt x="1683" y="2035"/>
                      <a:pt x="1897" y="1561"/>
                    </a:cubicBezTo>
                    <a:cubicBezTo>
                      <a:pt x="2111" y="1071"/>
                      <a:pt x="2203" y="536"/>
                      <a:pt x="2157"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a:off x="4801325" y="2138600"/>
                <a:ext cx="185850" cy="205750"/>
              </a:xfrm>
              <a:custGeom>
                <a:avLst/>
                <a:gdLst/>
                <a:ahLst/>
                <a:cxnLst/>
                <a:rect l="l" t="t" r="r" b="b"/>
                <a:pathLst>
                  <a:path w="7434" h="8230" extrusionOk="0">
                    <a:moveTo>
                      <a:pt x="1287" y="0"/>
                    </a:moveTo>
                    <a:cubicBezTo>
                      <a:pt x="166" y="0"/>
                      <a:pt x="1" y="876"/>
                      <a:pt x="31" y="1346"/>
                    </a:cubicBezTo>
                    <a:cubicBezTo>
                      <a:pt x="31" y="1484"/>
                      <a:pt x="321" y="2004"/>
                      <a:pt x="765" y="2677"/>
                    </a:cubicBezTo>
                    <a:cubicBezTo>
                      <a:pt x="887" y="2876"/>
                      <a:pt x="1025" y="3090"/>
                      <a:pt x="1178" y="3319"/>
                    </a:cubicBezTo>
                    <a:cubicBezTo>
                      <a:pt x="1423" y="3686"/>
                      <a:pt x="1698" y="4084"/>
                      <a:pt x="1989" y="4482"/>
                    </a:cubicBezTo>
                    <a:cubicBezTo>
                      <a:pt x="2478" y="5155"/>
                      <a:pt x="2998" y="5828"/>
                      <a:pt x="3503" y="6409"/>
                    </a:cubicBezTo>
                    <a:cubicBezTo>
                      <a:pt x="3656" y="6577"/>
                      <a:pt x="3794" y="6746"/>
                      <a:pt x="3947" y="6899"/>
                    </a:cubicBezTo>
                    <a:cubicBezTo>
                      <a:pt x="4237" y="7235"/>
                      <a:pt x="4589" y="7526"/>
                      <a:pt x="4956" y="7801"/>
                    </a:cubicBezTo>
                    <a:cubicBezTo>
                      <a:pt x="5478" y="8122"/>
                      <a:pt x="5927" y="8230"/>
                      <a:pt x="6294" y="8230"/>
                    </a:cubicBezTo>
                    <a:cubicBezTo>
                      <a:pt x="6765" y="8230"/>
                      <a:pt x="7100" y="8052"/>
                      <a:pt x="7281" y="7923"/>
                    </a:cubicBezTo>
                    <a:cubicBezTo>
                      <a:pt x="7327" y="7877"/>
                      <a:pt x="7388" y="7832"/>
                      <a:pt x="7434" y="7801"/>
                    </a:cubicBezTo>
                    <a:cubicBezTo>
                      <a:pt x="7434" y="7801"/>
                      <a:pt x="7327" y="7556"/>
                      <a:pt x="7189" y="7281"/>
                    </a:cubicBezTo>
                    <a:lnTo>
                      <a:pt x="7097" y="7296"/>
                    </a:lnTo>
                    <a:cubicBezTo>
                      <a:pt x="7097" y="7296"/>
                      <a:pt x="7088" y="7296"/>
                      <a:pt x="7071" y="7296"/>
                    </a:cubicBezTo>
                    <a:cubicBezTo>
                      <a:pt x="6823" y="7296"/>
                      <a:pt x="4874" y="7256"/>
                      <a:pt x="4130" y="6011"/>
                    </a:cubicBezTo>
                    <a:cubicBezTo>
                      <a:pt x="3335" y="4681"/>
                      <a:pt x="750" y="1683"/>
                      <a:pt x="734" y="903"/>
                    </a:cubicBezTo>
                    <a:cubicBezTo>
                      <a:pt x="728" y="568"/>
                      <a:pt x="1073" y="399"/>
                      <a:pt x="1504" y="399"/>
                    </a:cubicBezTo>
                    <a:cubicBezTo>
                      <a:pt x="2097" y="399"/>
                      <a:pt x="2853" y="721"/>
                      <a:pt x="3075" y="1377"/>
                    </a:cubicBezTo>
                    <a:cubicBezTo>
                      <a:pt x="3090" y="1224"/>
                      <a:pt x="3105" y="1056"/>
                      <a:pt x="3105" y="903"/>
                    </a:cubicBezTo>
                    <a:cubicBezTo>
                      <a:pt x="2662" y="352"/>
                      <a:pt x="2019" y="31"/>
                      <a:pt x="1316" y="0"/>
                    </a:cubicBezTo>
                    <a:cubicBezTo>
                      <a:pt x="1306" y="0"/>
                      <a:pt x="1296" y="0"/>
                      <a:pt x="1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p:nvPr/>
            </p:nvSpPr>
            <p:spPr>
              <a:xfrm>
                <a:off x="4801325" y="2138050"/>
                <a:ext cx="187000" cy="206900"/>
              </a:xfrm>
              <a:custGeom>
                <a:avLst/>
                <a:gdLst/>
                <a:ahLst/>
                <a:cxnLst/>
                <a:rect l="l" t="t" r="r" b="b"/>
                <a:pathLst>
                  <a:path w="7480" h="8276" extrusionOk="0">
                    <a:moveTo>
                      <a:pt x="1989" y="4505"/>
                    </a:moveTo>
                    <a:lnTo>
                      <a:pt x="1989" y="4505"/>
                    </a:lnTo>
                    <a:cubicBezTo>
                      <a:pt x="2341" y="4979"/>
                      <a:pt x="2693" y="5452"/>
                      <a:pt x="3075" y="5911"/>
                    </a:cubicBezTo>
                    <a:cubicBezTo>
                      <a:pt x="2708" y="5452"/>
                      <a:pt x="2341" y="4979"/>
                      <a:pt x="1989" y="4505"/>
                    </a:cubicBezTo>
                    <a:close/>
                    <a:moveTo>
                      <a:pt x="1264" y="0"/>
                    </a:moveTo>
                    <a:cubicBezTo>
                      <a:pt x="973" y="0"/>
                      <a:pt x="680" y="81"/>
                      <a:pt x="444" y="252"/>
                    </a:cubicBezTo>
                    <a:cubicBezTo>
                      <a:pt x="184" y="466"/>
                      <a:pt x="31" y="787"/>
                      <a:pt x="16" y="1124"/>
                    </a:cubicBezTo>
                    <a:cubicBezTo>
                      <a:pt x="0" y="1200"/>
                      <a:pt x="0" y="1292"/>
                      <a:pt x="16" y="1368"/>
                    </a:cubicBezTo>
                    <a:cubicBezTo>
                      <a:pt x="31" y="1460"/>
                      <a:pt x="61" y="1537"/>
                      <a:pt x="92" y="1613"/>
                    </a:cubicBezTo>
                    <a:cubicBezTo>
                      <a:pt x="169" y="1751"/>
                      <a:pt x="245" y="1904"/>
                      <a:pt x="337" y="2041"/>
                    </a:cubicBezTo>
                    <a:cubicBezTo>
                      <a:pt x="505" y="2332"/>
                      <a:pt x="673" y="2607"/>
                      <a:pt x="857" y="2883"/>
                    </a:cubicBezTo>
                    <a:cubicBezTo>
                      <a:pt x="1224" y="3433"/>
                      <a:pt x="1606" y="3953"/>
                      <a:pt x="1989" y="4504"/>
                    </a:cubicBezTo>
                    <a:cubicBezTo>
                      <a:pt x="1622" y="3953"/>
                      <a:pt x="1224" y="3418"/>
                      <a:pt x="887" y="2867"/>
                    </a:cubicBezTo>
                    <a:cubicBezTo>
                      <a:pt x="704" y="2592"/>
                      <a:pt x="536" y="2317"/>
                      <a:pt x="367" y="2041"/>
                    </a:cubicBezTo>
                    <a:cubicBezTo>
                      <a:pt x="291" y="1888"/>
                      <a:pt x="199" y="1751"/>
                      <a:pt x="138" y="1598"/>
                    </a:cubicBezTo>
                    <a:cubicBezTo>
                      <a:pt x="92" y="1521"/>
                      <a:pt x="61" y="1460"/>
                      <a:pt x="46" y="1368"/>
                    </a:cubicBezTo>
                    <a:cubicBezTo>
                      <a:pt x="46" y="1292"/>
                      <a:pt x="46" y="1215"/>
                      <a:pt x="46" y="1139"/>
                    </a:cubicBezTo>
                    <a:cubicBezTo>
                      <a:pt x="61" y="802"/>
                      <a:pt x="230" y="496"/>
                      <a:pt x="474" y="298"/>
                    </a:cubicBezTo>
                    <a:cubicBezTo>
                      <a:pt x="710" y="140"/>
                      <a:pt x="980" y="62"/>
                      <a:pt x="1255" y="62"/>
                    </a:cubicBezTo>
                    <a:cubicBezTo>
                      <a:pt x="1300" y="62"/>
                      <a:pt x="1346" y="64"/>
                      <a:pt x="1392" y="68"/>
                    </a:cubicBezTo>
                    <a:cubicBezTo>
                      <a:pt x="2050" y="114"/>
                      <a:pt x="2662" y="435"/>
                      <a:pt x="3059" y="955"/>
                    </a:cubicBezTo>
                    <a:lnTo>
                      <a:pt x="3059" y="925"/>
                    </a:lnTo>
                    <a:lnTo>
                      <a:pt x="3059" y="925"/>
                    </a:lnTo>
                    <a:cubicBezTo>
                      <a:pt x="3070" y="1029"/>
                      <a:pt x="3066" y="1140"/>
                      <a:pt x="3058" y="1249"/>
                    </a:cubicBezTo>
                    <a:lnTo>
                      <a:pt x="3058" y="1249"/>
                    </a:lnTo>
                    <a:cubicBezTo>
                      <a:pt x="2961" y="1051"/>
                      <a:pt x="2818" y="879"/>
                      <a:pt x="2646" y="756"/>
                    </a:cubicBezTo>
                    <a:cubicBezTo>
                      <a:pt x="2432" y="588"/>
                      <a:pt x="2172" y="481"/>
                      <a:pt x="1912" y="420"/>
                    </a:cubicBezTo>
                    <a:cubicBezTo>
                      <a:pt x="1782" y="389"/>
                      <a:pt x="1648" y="374"/>
                      <a:pt x="1515" y="374"/>
                    </a:cubicBezTo>
                    <a:cubicBezTo>
                      <a:pt x="1381" y="374"/>
                      <a:pt x="1247" y="389"/>
                      <a:pt x="1117" y="420"/>
                    </a:cubicBezTo>
                    <a:cubicBezTo>
                      <a:pt x="979" y="466"/>
                      <a:pt x="857" y="542"/>
                      <a:pt x="765" y="649"/>
                    </a:cubicBezTo>
                    <a:cubicBezTo>
                      <a:pt x="673" y="772"/>
                      <a:pt x="658" y="925"/>
                      <a:pt x="704" y="1078"/>
                    </a:cubicBezTo>
                    <a:cubicBezTo>
                      <a:pt x="780" y="1322"/>
                      <a:pt x="903" y="1567"/>
                      <a:pt x="1040" y="1797"/>
                    </a:cubicBezTo>
                    <a:cubicBezTo>
                      <a:pt x="1178" y="2026"/>
                      <a:pt x="1316" y="2240"/>
                      <a:pt x="1469" y="2454"/>
                    </a:cubicBezTo>
                    <a:cubicBezTo>
                      <a:pt x="1759" y="2883"/>
                      <a:pt x="2080" y="3311"/>
                      <a:pt x="2386" y="3724"/>
                    </a:cubicBezTo>
                    <a:cubicBezTo>
                      <a:pt x="3013" y="4565"/>
                      <a:pt x="3656" y="5376"/>
                      <a:pt x="4222" y="6263"/>
                    </a:cubicBezTo>
                    <a:cubicBezTo>
                      <a:pt x="4390" y="6477"/>
                      <a:pt x="4604" y="6645"/>
                      <a:pt x="4834" y="6798"/>
                    </a:cubicBezTo>
                    <a:cubicBezTo>
                      <a:pt x="5048" y="6936"/>
                      <a:pt x="5293" y="7043"/>
                      <a:pt x="5553" y="7119"/>
                    </a:cubicBezTo>
                    <a:cubicBezTo>
                      <a:pt x="6042" y="7288"/>
                      <a:pt x="6577" y="7364"/>
                      <a:pt x="7097" y="7364"/>
                    </a:cubicBezTo>
                    <a:lnTo>
                      <a:pt x="7174" y="7353"/>
                    </a:lnTo>
                    <a:lnTo>
                      <a:pt x="7174" y="7353"/>
                    </a:lnTo>
                    <a:lnTo>
                      <a:pt x="7378" y="7801"/>
                    </a:lnTo>
                    <a:lnTo>
                      <a:pt x="7378" y="7801"/>
                    </a:lnTo>
                    <a:cubicBezTo>
                      <a:pt x="7166" y="7995"/>
                      <a:pt x="6909" y="8130"/>
                      <a:pt x="6623" y="8190"/>
                    </a:cubicBezTo>
                    <a:cubicBezTo>
                      <a:pt x="6514" y="8207"/>
                      <a:pt x="6405" y="8216"/>
                      <a:pt x="6296" y="8216"/>
                    </a:cubicBezTo>
                    <a:cubicBezTo>
                      <a:pt x="6115" y="8216"/>
                      <a:pt x="5933" y="8192"/>
                      <a:pt x="5751" y="8144"/>
                    </a:cubicBezTo>
                    <a:cubicBezTo>
                      <a:pt x="5476" y="8068"/>
                      <a:pt x="5201" y="7945"/>
                      <a:pt x="4956" y="7792"/>
                    </a:cubicBezTo>
                    <a:cubicBezTo>
                      <a:pt x="4711" y="7624"/>
                      <a:pt x="4482" y="7441"/>
                      <a:pt x="4268" y="7226"/>
                    </a:cubicBezTo>
                    <a:cubicBezTo>
                      <a:pt x="4054" y="7028"/>
                      <a:pt x="3839" y="6798"/>
                      <a:pt x="3656" y="6584"/>
                    </a:cubicBezTo>
                    <a:cubicBezTo>
                      <a:pt x="3457" y="6370"/>
                      <a:pt x="3274" y="6140"/>
                      <a:pt x="3075" y="5911"/>
                    </a:cubicBezTo>
                    <a:lnTo>
                      <a:pt x="3075" y="5911"/>
                    </a:lnTo>
                    <a:cubicBezTo>
                      <a:pt x="3258" y="6156"/>
                      <a:pt x="3442" y="6370"/>
                      <a:pt x="3641" y="6599"/>
                    </a:cubicBezTo>
                    <a:cubicBezTo>
                      <a:pt x="3839" y="6829"/>
                      <a:pt x="4038" y="7043"/>
                      <a:pt x="4252" y="7257"/>
                    </a:cubicBezTo>
                    <a:cubicBezTo>
                      <a:pt x="4467" y="7471"/>
                      <a:pt x="4696" y="7655"/>
                      <a:pt x="4941" y="7823"/>
                    </a:cubicBezTo>
                    <a:cubicBezTo>
                      <a:pt x="5185" y="7991"/>
                      <a:pt x="5461" y="8114"/>
                      <a:pt x="5751" y="8205"/>
                    </a:cubicBezTo>
                    <a:cubicBezTo>
                      <a:pt x="5919" y="8253"/>
                      <a:pt x="6090" y="8276"/>
                      <a:pt x="6260" y="8276"/>
                    </a:cubicBezTo>
                    <a:cubicBezTo>
                      <a:pt x="6694" y="8276"/>
                      <a:pt x="7119" y="8124"/>
                      <a:pt x="7449" y="7838"/>
                    </a:cubicBezTo>
                    <a:lnTo>
                      <a:pt x="7480" y="7823"/>
                    </a:lnTo>
                    <a:lnTo>
                      <a:pt x="7464" y="7792"/>
                    </a:lnTo>
                    <a:lnTo>
                      <a:pt x="7220" y="7288"/>
                    </a:lnTo>
                    <a:lnTo>
                      <a:pt x="7220" y="7257"/>
                    </a:lnTo>
                    <a:lnTo>
                      <a:pt x="7189" y="7257"/>
                    </a:lnTo>
                    <a:lnTo>
                      <a:pt x="7082" y="7272"/>
                    </a:lnTo>
                    <a:cubicBezTo>
                      <a:pt x="6562" y="7272"/>
                      <a:pt x="6057" y="7181"/>
                      <a:pt x="5553" y="7028"/>
                    </a:cubicBezTo>
                    <a:cubicBezTo>
                      <a:pt x="5063" y="6875"/>
                      <a:pt x="4620" y="6584"/>
                      <a:pt x="4298" y="6186"/>
                    </a:cubicBezTo>
                    <a:cubicBezTo>
                      <a:pt x="3748" y="5299"/>
                      <a:pt x="3105" y="4473"/>
                      <a:pt x="2478" y="3632"/>
                    </a:cubicBezTo>
                    <a:cubicBezTo>
                      <a:pt x="2172" y="3219"/>
                      <a:pt x="1851" y="2791"/>
                      <a:pt x="1560" y="2378"/>
                    </a:cubicBezTo>
                    <a:cubicBezTo>
                      <a:pt x="1407" y="2164"/>
                      <a:pt x="1254" y="1934"/>
                      <a:pt x="1132" y="1720"/>
                    </a:cubicBezTo>
                    <a:cubicBezTo>
                      <a:pt x="979" y="1506"/>
                      <a:pt x="872" y="1276"/>
                      <a:pt x="796" y="1032"/>
                    </a:cubicBezTo>
                    <a:cubicBezTo>
                      <a:pt x="750" y="925"/>
                      <a:pt x="765" y="802"/>
                      <a:pt x="826" y="711"/>
                    </a:cubicBezTo>
                    <a:cubicBezTo>
                      <a:pt x="903" y="603"/>
                      <a:pt x="1010" y="542"/>
                      <a:pt x="1132" y="512"/>
                    </a:cubicBezTo>
                    <a:cubicBezTo>
                      <a:pt x="1254" y="481"/>
                      <a:pt x="1381" y="466"/>
                      <a:pt x="1507" y="466"/>
                    </a:cubicBezTo>
                    <a:cubicBezTo>
                      <a:pt x="1633" y="466"/>
                      <a:pt x="1759" y="481"/>
                      <a:pt x="1882" y="512"/>
                    </a:cubicBezTo>
                    <a:cubicBezTo>
                      <a:pt x="2371" y="619"/>
                      <a:pt x="2861" y="925"/>
                      <a:pt x="3029" y="1414"/>
                    </a:cubicBezTo>
                    <a:lnTo>
                      <a:pt x="3029" y="1445"/>
                    </a:lnTo>
                    <a:lnTo>
                      <a:pt x="3105" y="1445"/>
                    </a:lnTo>
                    <a:lnTo>
                      <a:pt x="3105" y="1399"/>
                    </a:lnTo>
                    <a:cubicBezTo>
                      <a:pt x="3106" y="1396"/>
                      <a:pt x="3106" y="1392"/>
                      <a:pt x="3106" y="1389"/>
                    </a:cubicBezTo>
                    <a:lnTo>
                      <a:pt x="3106" y="1389"/>
                    </a:lnTo>
                    <a:lnTo>
                      <a:pt x="3121" y="1399"/>
                    </a:lnTo>
                    <a:cubicBezTo>
                      <a:pt x="3117" y="1388"/>
                      <a:pt x="3113" y="1377"/>
                      <a:pt x="3109" y="1366"/>
                    </a:cubicBezTo>
                    <a:lnTo>
                      <a:pt x="3109" y="1366"/>
                    </a:lnTo>
                    <a:cubicBezTo>
                      <a:pt x="3123" y="1222"/>
                      <a:pt x="3135" y="1067"/>
                      <a:pt x="3121" y="925"/>
                    </a:cubicBezTo>
                    <a:lnTo>
                      <a:pt x="3121" y="909"/>
                    </a:lnTo>
                    <a:lnTo>
                      <a:pt x="3121" y="894"/>
                    </a:lnTo>
                    <a:cubicBezTo>
                      <a:pt x="2708" y="359"/>
                      <a:pt x="2080" y="38"/>
                      <a:pt x="1407" y="7"/>
                    </a:cubicBezTo>
                    <a:cubicBezTo>
                      <a:pt x="1360" y="3"/>
                      <a:pt x="1312" y="0"/>
                      <a:pt x="12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p:nvPr/>
            </p:nvSpPr>
            <p:spPr>
              <a:xfrm>
                <a:off x="4679725" y="2067375"/>
                <a:ext cx="241300" cy="119950"/>
              </a:xfrm>
              <a:custGeom>
                <a:avLst/>
                <a:gdLst/>
                <a:ahLst/>
                <a:cxnLst/>
                <a:rect l="l" t="t" r="r" b="b"/>
                <a:pathLst>
                  <a:path w="9652" h="4798" extrusionOk="0">
                    <a:moveTo>
                      <a:pt x="3415" y="1"/>
                    </a:moveTo>
                    <a:cubicBezTo>
                      <a:pt x="2484" y="1"/>
                      <a:pt x="1650" y="298"/>
                      <a:pt x="903" y="1182"/>
                    </a:cubicBezTo>
                    <a:cubicBezTo>
                      <a:pt x="260" y="1947"/>
                      <a:pt x="0" y="2972"/>
                      <a:pt x="199" y="3951"/>
                    </a:cubicBezTo>
                    <a:cubicBezTo>
                      <a:pt x="398" y="3874"/>
                      <a:pt x="597" y="3782"/>
                      <a:pt x="780" y="3675"/>
                    </a:cubicBezTo>
                    <a:cubicBezTo>
                      <a:pt x="780" y="3602"/>
                      <a:pt x="741" y="1264"/>
                      <a:pt x="2795" y="1264"/>
                    </a:cubicBezTo>
                    <a:cubicBezTo>
                      <a:pt x="3317" y="1264"/>
                      <a:pt x="3975" y="1415"/>
                      <a:pt x="4803" y="1794"/>
                    </a:cubicBezTo>
                    <a:lnTo>
                      <a:pt x="4788" y="1870"/>
                    </a:lnTo>
                    <a:cubicBezTo>
                      <a:pt x="5797" y="2115"/>
                      <a:pt x="7128" y="2497"/>
                      <a:pt x="7602" y="2880"/>
                    </a:cubicBezTo>
                    <a:cubicBezTo>
                      <a:pt x="7847" y="3109"/>
                      <a:pt x="7969" y="3415"/>
                      <a:pt x="7969" y="3752"/>
                    </a:cubicBezTo>
                    <a:cubicBezTo>
                      <a:pt x="7969" y="3905"/>
                      <a:pt x="7969" y="4073"/>
                      <a:pt x="7939" y="4226"/>
                    </a:cubicBezTo>
                    <a:cubicBezTo>
                      <a:pt x="7923" y="4348"/>
                      <a:pt x="7908" y="4486"/>
                      <a:pt x="7877" y="4593"/>
                    </a:cubicBezTo>
                    <a:cubicBezTo>
                      <a:pt x="7877" y="4593"/>
                      <a:pt x="8086" y="4798"/>
                      <a:pt x="8410" y="4798"/>
                    </a:cubicBezTo>
                    <a:cubicBezTo>
                      <a:pt x="8738" y="4798"/>
                      <a:pt x="9183" y="4589"/>
                      <a:pt x="9652" y="3752"/>
                    </a:cubicBezTo>
                    <a:cubicBezTo>
                      <a:pt x="9621" y="3339"/>
                      <a:pt x="9514" y="2941"/>
                      <a:pt x="9315" y="2574"/>
                    </a:cubicBezTo>
                    <a:cubicBezTo>
                      <a:pt x="8168" y="478"/>
                      <a:pt x="6241" y="448"/>
                      <a:pt x="4742" y="157"/>
                    </a:cubicBezTo>
                    <a:cubicBezTo>
                      <a:pt x="4279" y="62"/>
                      <a:pt x="3837" y="1"/>
                      <a:pt x="3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4679725" y="2065600"/>
                <a:ext cx="240925" cy="121575"/>
              </a:xfrm>
              <a:custGeom>
                <a:avLst/>
                <a:gdLst/>
                <a:ahLst/>
                <a:cxnLst/>
                <a:rect l="l" t="t" r="r" b="b"/>
                <a:pathLst>
                  <a:path w="9637" h="4863" extrusionOk="0">
                    <a:moveTo>
                      <a:pt x="9458" y="2993"/>
                    </a:moveTo>
                    <a:cubicBezTo>
                      <a:pt x="9560" y="3246"/>
                      <a:pt x="9619" y="3527"/>
                      <a:pt x="9636" y="3809"/>
                    </a:cubicBezTo>
                    <a:lnTo>
                      <a:pt x="9636" y="3809"/>
                    </a:lnTo>
                    <a:lnTo>
                      <a:pt x="9636" y="3807"/>
                    </a:lnTo>
                    <a:cubicBezTo>
                      <a:pt x="9621" y="3536"/>
                      <a:pt x="9562" y="3250"/>
                      <a:pt x="9458" y="2993"/>
                    </a:cubicBezTo>
                    <a:close/>
                    <a:moveTo>
                      <a:pt x="9636" y="3809"/>
                    </a:moveTo>
                    <a:lnTo>
                      <a:pt x="9550" y="3960"/>
                    </a:lnTo>
                    <a:lnTo>
                      <a:pt x="9550" y="3960"/>
                    </a:lnTo>
                    <a:lnTo>
                      <a:pt x="9636" y="3823"/>
                    </a:lnTo>
                    <a:cubicBezTo>
                      <a:pt x="9636" y="3818"/>
                      <a:pt x="9636" y="3813"/>
                      <a:pt x="9636" y="3809"/>
                    </a:cubicBezTo>
                    <a:close/>
                    <a:moveTo>
                      <a:pt x="3478" y="1"/>
                    </a:moveTo>
                    <a:cubicBezTo>
                      <a:pt x="3229" y="1"/>
                      <a:pt x="2981" y="21"/>
                      <a:pt x="2738" y="60"/>
                    </a:cubicBezTo>
                    <a:cubicBezTo>
                      <a:pt x="2448" y="106"/>
                      <a:pt x="2157" y="198"/>
                      <a:pt x="1897" y="320"/>
                    </a:cubicBezTo>
                    <a:cubicBezTo>
                      <a:pt x="1637" y="458"/>
                      <a:pt x="1392" y="626"/>
                      <a:pt x="1178" y="840"/>
                    </a:cubicBezTo>
                    <a:cubicBezTo>
                      <a:pt x="734" y="1222"/>
                      <a:pt x="413" y="1727"/>
                      <a:pt x="214" y="2293"/>
                    </a:cubicBezTo>
                    <a:cubicBezTo>
                      <a:pt x="31" y="2844"/>
                      <a:pt x="0" y="3440"/>
                      <a:pt x="123" y="4022"/>
                    </a:cubicBezTo>
                    <a:lnTo>
                      <a:pt x="138" y="4098"/>
                    </a:lnTo>
                    <a:lnTo>
                      <a:pt x="199" y="4067"/>
                    </a:lnTo>
                    <a:cubicBezTo>
                      <a:pt x="398" y="3991"/>
                      <a:pt x="597" y="3899"/>
                      <a:pt x="780" y="3792"/>
                    </a:cubicBezTo>
                    <a:lnTo>
                      <a:pt x="811" y="3777"/>
                    </a:lnTo>
                    <a:lnTo>
                      <a:pt x="811" y="3746"/>
                    </a:lnTo>
                    <a:cubicBezTo>
                      <a:pt x="811" y="3287"/>
                      <a:pt x="903" y="2828"/>
                      <a:pt x="1102" y="2400"/>
                    </a:cubicBezTo>
                    <a:cubicBezTo>
                      <a:pt x="1285" y="1972"/>
                      <a:pt x="1637" y="1651"/>
                      <a:pt x="2080" y="1482"/>
                    </a:cubicBezTo>
                    <a:cubicBezTo>
                      <a:pt x="2330" y="1405"/>
                      <a:pt x="2589" y="1366"/>
                      <a:pt x="2850" y="1366"/>
                    </a:cubicBezTo>
                    <a:cubicBezTo>
                      <a:pt x="3053" y="1366"/>
                      <a:pt x="3256" y="1390"/>
                      <a:pt x="3457" y="1437"/>
                    </a:cubicBezTo>
                    <a:cubicBezTo>
                      <a:pt x="3915" y="1543"/>
                      <a:pt x="4358" y="1681"/>
                      <a:pt x="4785" y="1879"/>
                    </a:cubicBezTo>
                    <a:lnTo>
                      <a:pt x="4785" y="1879"/>
                    </a:lnTo>
                    <a:lnTo>
                      <a:pt x="4772" y="1941"/>
                    </a:lnTo>
                    <a:lnTo>
                      <a:pt x="4772" y="1957"/>
                    </a:lnTo>
                    <a:cubicBezTo>
                      <a:pt x="5430" y="2110"/>
                      <a:pt x="6057" y="2293"/>
                      <a:pt x="6684" y="2507"/>
                    </a:cubicBezTo>
                    <a:cubicBezTo>
                      <a:pt x="7006" y="2614"/>
                      <a:pt x="7296" y="2752"/>
                      <a:pt x="7587" y="2936"/>
                    </a:cubicBezTo>
                    <a:cubicBezTo>
                      <a:pt x="7832" y="3165"/>
                      <a:pt x="7969" y="3486"/>
                      <a:pt x="7969" y="3823"/>
                    </a:cubicBezTo>
                    <a:cubicBezTo>
                      <a:pt x="7985" y="3486"/>
                      <a:pt x="7847" y="3150"/>
                      <a:pt x="7602" y="2936"/>
                    </a:cubicBezTo>
                    <a:cubicBezTo>
                      <a:pt x="7312" y="2752"/>
                      <a:pt x="7021" y="2599"/>
                      <a:pt x="6700" y="2492"/>
                    </a:cubicBezTo>
                    <a:cubicBezTo>
                      <a:pt x="6093" y="2265"/>
                      <a:pt x="5457" y="2082"/>
                      <a:pt x="4821" y="1930"/>
                    </a:cubicBezTo>
                    <a:lnTo>
                      <a:pt x="4821" y="1930"/>
                    </a:lnTo>
                    <a:lnTo>
                      <a:pt x="4834" y="1865"/>
                    </a:lnTo>
                    <a:lnTo>
                      <a:pt x="4834" y="1850"/>
                    </a:lnTo>
                    <a:lnTo>
                      <a:pt x="4818" y="1850"/>
                    </a:lnTo>
                    <a:cubicBezTo>
                      <a:pt x="4390" y="1651"/>
                      <a:pt x="3947" y="1482"/>
                      <a:pt x="3488" y="1375"/>
                    </a:cubicBezTo>
                    <a:cubicBezTo>
                      <a:pt x="3273" y="1325"/>
                      <a:pt x="3051" y="1299"/>
                      <a:pt x="2829" y="1299"/>
                    </a:cubicBezTo>
                    <a:cubicBezTo>
                      <a:pt x="2577" y="1299"/>
                      <a:pt x="2324" y="1333"/>
                      <a:pt x="2080" y="1406"/>
                    </a:cubicBezTo>
                    <a:cubicBezTo>
                      <a:pt x="1622" y="1574"/>
                      <a:pt x="1239" y="1911"/>
                      <a:pt x="1040" y="2354"/>
                    </a:cubicBezTo>
                    <a:cubicBezTo>
                      <a:pt x="831" y="2774"/>
                      <a:pt x="724" y="3237"/>
                      <a:pt x="719" y="3716"/>
                    </a:cubicBezTo>
                    <a:lnTo>
                      <a:pt x="719" y="3716"/>
                    </a:lnTo>
                    <a:cubicBezTo>
                      <a:pt x="566" y="3792"/>
                      <a:pt x="412" y="3868"/>
                      <a:pt x="248" y="3924"/>
                    </a:cubicBezTo>
                    <a:lnTo>
                      <a:pt x="248" y="3924"/>
                    </a:lnTo>
                    <a:cubicBezTo>
                      <a:pt x="156" y="3393"/>
                      <a:pt x="191" y="2837"/>
                      <a:pt x="367" y="2324"/>
                    </a:cubicBezTo>
                    <a:cubicBezTo>
                      <a:pt x="551" y="1788"/>
                      <a:pt x="872" y="1314"/>
                      <a:pt x="1300" y="932"/>
                    </a:cubicBezTo>
                    <a:cubicBezTo>
                      <a:pt x="1499" y="748"/>
                      <a:pt x="1729" y="580"/>
                      <a:pt x="1973" y="442"/>
                    </a:cubicBezTo>
                    <a:cubicBezTo>
                      <a:pt x="2233" y="320"/>
                      <a:pt x="2493" y="228"/>
                      <a:pt x="2769" y="182"/>
                    </a:cubicBezTo>
                    <a:cubicBezTo>
                      <a:pt x="3011" y="143"/>
                      <a:pt x="3257" y="123"/>
                      <a:pt x="3501" y="123"/>
                    </a:cubicBezTo>
                    <a:cubicBezTo>
                      <a:pt x="3827" y="123"/>
                      <a:pt x="4152" y="158"/>
                      <a:pt x="4467" y="228"/>
                    </a:cubicBezTo>
                    <a:cubicBezTo>
                      <a:pt x="5033" y="335"/>
                      <a:pt x="5614" y="412"/>
                      <a:pt x="6164" y="519"/>
                    </a:cubicBezTo>
                    <a:cubicBezTo>
                      <a:pt x="6730" y="626"/>
                      <a:pt x="7281" y="809"/>
                      <a:pt x="7786" y="1085"/>
                    </a:cubicBezTo>
                    <a:cubicBezTo>
                      <a:pt x="8275" y="1375"/>
                      <a:pt x="8703" y="1758"/>
                      <a:pt x="9025" y="2232"/>
                    </a:cubicBezTo>
                    <a:cubicBezTo>
                      <a:pt x="9193" y="2461"/>
                      <a:pt x="9331" y="2721"/>
                      <a:pt x="9453" y="2981"/>
                    </a:cubicBezTo>
                    <a:cubicBezTo>
                      <a:pt x="9346" y="2706"/>
                      <a:pt x="9208" y="2446"/>
                      <a:pt x="9040" y="2217"/>
                    </a:cubicBezTo>
                    <a:cubicBezTo>
                      <a:pt x="8719" y="1727"/>
                      <a:pt x="8290" y="1329"/>
                      <a:pt x="7786" y="1024"/>
                    </a:cubicBezTo>
                    <a:cubicBezTo>
                      <a:pt x="7281" y="748"/>
                      <a:pt x="6730" y="549"/>
                      <a:pt x="6164" y="427"/>
                    </a:cubicBezTo>
                    <a:cubicBezTo>
                      <a:pt x="5598" y="305"/>
                      <a:pt x="5048" y="228"/>
                      <a:pt x="4467" y="106"/>
                    </a:cubicBezTo>
                    <a:cubicBezTo>
                      <a:pt x="4143" y="36"/>
                      <a:pt x="3810" y="1"/>
                      <a:pt x="3478" y="1"/>
                    </a:cubicBezTo>
                    <a:close/>
                    <a:moveTo>
                      <a:pt x="9550" y="3960"/>
                    </a:moveTo>
                    <a:lnTo>
                      <a:pt x="9484" y="4067"/>
                    </a:lnTo>
                    <a:cubicBezTo>
                      <a:pt x="9438" y="4144"/>
                      <a:pt x="9376" y="4220"/>
                      <a:pt x="9331" y="4297"/>
                    </a:cubicBezTo>
                    <a:cubicBezTo>
                      <a:pt x="9392" y="4220"/>
                      <a:pt x="9453" y="4144"/>
                      <a:pt x="9499" y="4052"/>
                    </a:cubicBezTo>
                    <a:lnTo>
                      <a:pt x="9550" y="3960"/>
                    </a:lnTo>
                    <a:close/>
                    <a:moveTo>
                      <a:pt x="9330" y="4297"/>
                    </a:moveTo>
                    <a:cubicBezTo>
                      <a:pt x="9269" y="4373"/>
                      <a:pt x="9193" y="4435"/>
                      <a:pt x="9132" y="4511"/>
                    </a:cubicBezTo>
                    <a:cubicBezTo>
                      <a:pt x="9084" y="4549"/>
                      <a:pt x="9043" y="4587"/>
                      <a:pt x="9000" y="4624"/>
                    </a:cubicBezTo>
                    <a:lnTo>
                      <a:pt x="9000" y="4624"/>
                    </a:lnTo>
                    <a:cubicBezTo>
                      <a:pt x="9049" y="4589"/>
                      <a:pt x="9098" y="4550"/>
                      <a:pt x="9147" y="4511"/>
                    </a:cubicBezTo>
                    <a:cubicBezTo>
                      <a:pt x="9208" y="4435"/>
                      <a:pt x="9269" y="4373"/>
                      <a:pt x="9330" y="4297"/>
                    </a:cubicBezTo>
                    <a:close/>
                    <a:moveTo>
                      <a:pt x="9000" y="4624"/>
                    </a:moveTo>
                    <a:cubicBezTo>
                      <a:pt x="8973" y="4644"/>
                      <a:pt x="8945" y="4663"/>
                      <a:pt x="8918" y="4679"/>
                    </a:cubicBezTo>
                    <a:cubicBezTo>
                      <a:pt x="8867" y="4720"/>
                      <a:pt x="8814" y="4753"/>
                      <a:pt x="8758" y="4780"/>
                    </a:cubicBezTo>
                    <a:lnTo>
                      <a:pt x="8758" y="4780"/>
                    </a:lnTo>
                    <a:cubicBezTo>
                      <a:pt x="8812" y="4756"/>
                      <a:pt x="8866" y="4728"/>
                      <a:pt x="8918" y="4695"/>
                    </a:cubicBezTo>
                    <a:cubicBezTo>
                      <a:pt x="8947" y="4671"/>
                      <a:pt x="8974" y="4648"/>
                      <a:pt x="9000" y="4624"/>
                    </a:cubicBezTo>
                    <a:close/>
                    <a:moveTo>
                      <a:pt x="7969" y="3823"/>
                    </a:moveTo>
                    <a:cubicBezTo>
                      <a:pt x="7954" y="3960"/>
                      <a:pt x="7954" y="4098"/>
                      <a:pt x="7923" y="4251"/>
                    </a:cubicBezTo>
                    <a:cubicBezTo>
                      <a:pt x="7923" y="4312"/>
                      <a:pt x="7908" y="4389"/>
                      <a:pt x="7893" y="4450"/>
                    </a:cubicBezTo>
                    <a:lnTo>
                      <a:pt x="7847" y="4664"/>
                    </a:lnTo>
                    <a:cubicBezTo>
                      <a:pt x="8000" y="4786"/>
                      <a:pt x="8183" y="4863"/>
                      <a:pt x="8382" y="4863"/>
                    </a:cubicBezTo>
                    <a:cubicBezTo>
                      <a:pt x="8385" y="4863"/>
                      <a:pt x="8387" y="4863"/>
                      <a:pt x="8390" y="4863"/>
                    </a:cubicBezTo>
                    <a:lnTo>
                      <a:pt x="8390" y="4863"/>
                    </a:lnTo>
                    <a:cubicBezTo>
                      <a:pt x="8194" y="4861"/>
                      <a:pt x="8013" y="4785"/>
                      <a:pt x="7877" y="4664"/>
                    </a:cubicBezTo>
                    <a:lnTo>
                      <a:pt x="7908" y="4465"/>
                    </a:lnTo>
                    <a:cubicBezTo>
                      <a:pt x="7923" y="4389"/>
                      <a:pt x="7939" y="4312"/>
                      <a:pt x="7939" y="4251"/>
                    </a:cubicBezTo>
                    <a:cubicBezTo>
                      <a:pt x="7954" y="4098"/>
                      <a:pt x="7969" y="3960"/>
                      <a:pt x="7969" y="3823"/>
                    </a:cubicBezTo>
                    <a:close/>
                    <a:moveTo>
                      <a:pt x="8758" y="4780"/>
                    </a:moveTo>
                    <a:lnTo>
                      <a:pt x="8758" y="4780"/>
                    </a:lnTo>
                    <a:cubicBezTo>
                      <a:pt x="8638" y="4832"/>
                      <a:pt x="8514" y="4862"/>
                      <a:pt x="8390" y="4863"/>
                    </a:cubicBezTo>
                    <a:lnTo>
                      <a:pt x="8390" y="4863"/>
                    </a:lnTo>
                    <a:cubicBezTo>
                      <a:pt x="8393" y="4863"/>
                      <a:pt x="8395" y="4863"/>
                      <a:pt x="8398" y="4863"/>
                    </a:cubicBezTo>
                    <a:cubicBezTo>
                      <a:pt x="8521" y="4863"/>
                      <a:pt x="8644" y="4835"/>
                      <a:pt x="8758" y="47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7"/>
              <p:cNvSpPr/>
              <p:nvPr/>
            </p:nvSpPr>
            <p:spPr>
              <a:xfrm>
                <a:off x="4722550" y="2187150"/>
                <a:ext cx="108225" cy="34475"/>
              </a:xfrm>
              <a:custGeom>
                <a:avLst/>
                <a:gdLst/>
                <a:ahLst/>
                <a:cxnLst/>
                <a:rect l="l" t="t" r="r" b="b"/>
                <a:pathLst>
                  <a:path w="4329" h="1379" extrusionOk="0">
                    <a:moveTo>
                      <a:pt x="643" y="1"/>
                    </a:moveTo>
                    <a:cubicBezTo>
                      <a:pt x="429" y="138"/>
                      <a:pt x="215" y="261"/>
                      <a:pt x="0" y="368"/>
                    </a:cubicBezTo>
                    <a:cubicBezTo>
                      <a:pt x="0" y="368"/>
                      <a:pt x="2184" y="1378"/>
                      <a:pt x="4238" y="1378"/>
                    </a:cubicBezTo>
                    <a:cubicBezTo>
                      <a:pt x="4269" y="1378"/>
                      <a:pt x="4299" y="1378"/>
                      <a:pt x="4329" y="1377"/>
                    </a:cubicBezTo>
                    <a:cubicBezTo>
                      <a:pt x="4176" y="1148"/>
                      <a:pt x="4038" y="934"/>
                      <a:pt x="3916" y="735"/>
                    </a:cubicBezTo>
                    <a:cubicBezTo>
                      <a:pt x="2784" y="735"/>
                      <a:pt x="1668" y="475"/>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7"/>
              <p:cNvSpPr/>
              <p:nvPr/>
            </p:nvSpPr>
            <p:spPr>
              <a:xfrm>
                <a:off x="4721775" y="2187150"/>
                <a:ext cx="112450" cy="36350"/>
              </a:xfrm>
              <a:custGeom>
                <a:avLst/>
                <a:gdLst/>
                <a:ahLst/>
                <a:cxnLst/>
                <a:rect l="l" t="t" r="r" b="b"/>
                <a:pathLst>
                  <a:path w="4498" h="1454" extrusionOk="0">
                    <a:moveTo>
                      <a:pt x="674" y="1"/>
                    </a:moveTo>
                    <a:cubicBezTo>
                      <a:pt x="623" y="36"/>
                      <a:pt x="570" y="71"/>
                      <a:pt x="516" y="106"/>
                    </a:cubicBezTo>
                    <a:lnTo>
                      <a:pt x="516" y="106"/>
                    </a:lnTo>
                    <a:cubicBezTo>
                      <a:pt x="569" y="76"/>
                      <a:pt x="621" y="46"/>
                      <a:pt x="674" y="16"/>
                    </a:cubicBezTo>
                    <a:lnTo>
                      <a:pt x="674" y="1"/>
                    </a:lnTo>
                    <a:close/>
                    <a:moveTo>
                      <a:pt x="674" y="1"/>
                    </a:moveTo>
                    <a:cubicBezTo>
                      <a:pt x="919" y="123"/>
                      <a:pt x="1179" y="230"/>
                      <a:pt x="1454" y="337"/>
                    </a:cubicBezTo>
                    <a:cubicBezTo>
                      <a:pt x="1714" y="429"/>
                      <a:pt x="1989" y="521"/>
                      <a:pt x="2265" y="582"/>
                    </a:cubicBezTo>
                    <a:cubicBezTo>
                      <a:pt x="2525" y="643"/>
                      <a:pt x="2815" y="704"/>
                      <a:pt x="3090" y="750"/>
                    </a:cubicBezTo>
                    <a:cubicBezTo>
                      <a:pt x="3353" y="779"/>
                      <a:pt x="3628" y="795"/>
                      <a:pt x="3905" y="796"/>
                    </a:cubicBezTo>
                    <a:lnTo>
                      <a:pt x="3905" y="796"/>
                    </a:lnTo>
                    <a:lnTo>
                      <a:pt x="4229" y="1311"/>
                    </a:lnTo>
                    <a:lnTo>
                      <a:pt x="4229" y="1311"/>
                    </a:lnTo>
                    <a:cubicBezTo>
                      <a:pt x="3900" y="1297"/>
                      <a:pt x="3572" y="1281"/>
                      <a:pt x="3243" y="1240"/>
                    </a:cubicBezTo>
                    <a:cubicBezTo>
                      <a:pt x="2876" y="1179"/>
                      <a:pt x="2509" y="1117"/>
                      <a:pt x="2157" y="1026"/>
                    </a:cubicBezTo>
                    <a:cubicBezTo>
                      <a:pt x="1790" y="934"/>
                      <a:pt x="1439" y="842"/>
                      <a:pt x="1071" y="720"/>
                    </a:cubicBezTo>
                    <a:cubicBezTo>
                      <a:pt x="736" y="618"/>
                      <a:pt x="401" y="502"/>
                      <a:pt x="79" y="359"/>
                    </a:cubicBezTo>
                    <a:lnTo>
                      <a:pt x="79" y="359"/>
                    </a:lnTo>
                    <a:cubicBezTo>
                      <a:pt x="224" y="284"/>
                      <a:pt x="374" y="197"/>
                      <a:pt x="516" y="106"/>
                    </a:cubicBezTo>
                    <a:lnTo>
                      <a:pt x="516" y="106"/>
                    </a:lnTo>
                    <a:cubicBezTo>
                      <a:pt x="366" y="190"/>
                      <a:pt x="215" y="273"/>
                      <a:pt x="57" y="349"/>
                    </a:cubicBezTo>
                    <a:lnTo>
                      <a:pt x="57" y="349"/>
                    </a:lnTo>
                    <a:cubicBezTo>
                      <a:pt x="48" y="345"/>
                      <a:pt x="40" y="341"/>
                      <a:pt x="31" y="337"/>
                    </a:cubicBezTo>
                    <a:lnTo>
                      <a:pt x="31" y="337"/>
                    </a:lnTo>
                    <a:lnTo>
                      <a:pt x="41" y="356"/>
                    </a:lnTo>
                    <a:lnTo>
                      <a:pt x="41" y="356"/>
                    </a:lnTo>
                    <a:cubicBezTo>
                      <a:pt x="33" y="360"/>
                      <a:pt x="24" y="364"/>
                      <a:pt x="16" y="368"/>
                    </a:cubicBezTo>
                    <a:lnTo>
                      <a:pt x="1" y="368"/>
                    </a:lnTo>
                    <a:lnTo>
                      <a:pt x="1" y="383"/>
                    </a:lnTo>
                    <a:lnTo>
                      <a:pt x="1" y="398"/>
                    </a:lnTo>
                    <a:lnTo>
                      <a:pt x="16" y="398"/>
                    </a:lnTo>
                    <a:cubicBezTo>
                      <a:pt x="353" y="551"/>
                      <a:pt x="704" y="704"/>
                      <a:pt x="1056" y="827"/>
                    </a:cubicBezTo>
                    <a:cubicBezTo>
                      <a:pt x="1408" y="949"/>
                      <a:pt x="1775" y="1071"/>
                      <a:pt x="2127" y="1148"/>
                    </a:cubicBezTo>
                    <a:cubicBezTo>
                      <a:pt x="2494" y="1240"/>
                      <a:pt x="2861" y="1316"/>
                      <a:pt x="3243" y="1377"/>
                    </a:cubicBezTo>
                    <a:cubicBezTo>
                      <a:pt x="3611" y="1423"/>
                      <a:pt x="3993" y="1454"/>
                      <a:pt x="4375" y="1454"/>
                    </a:cubicBezTo>
                    <a:lnTo>
                      <a:pt x="4498" y="1454"/>
                    </a:lnTo>
                    <a:lnTo>
                      <a:pt x="4421" y="1347"/>
                    </a:lnTo>
                    <a:lnTo>
                      <a:pt x="3993" y="704"/>
                    </a:lnTo>
                    <a:lnTo>
                      <a:pt x="3978" y="674"/>
                    </a:lnTo>
                    <a:lnTo>
                      <a:pt x="3947" y="674"/>
                    </a:lnTo>
                    <a:cubicBezTo>
                      <a:pt x="3381" y="674"/>
                      <a:pt x="2830" y="613"/>
                      <a:pt x="2280" y="506"/>
                    </a:cubicBezTo>
                    <a:cubicBezTo>
                      <a:pt x="1729" y="383"/>
                      <a:pt x="1194" y="215"/>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7"/>
              <p:cNvSpPr/>
              <p:nvPr/>
            </p:nvSpPr>
            <p:spPr>
              <a:xfrm>
                <a:off x="4631550" y="2106725"/>
                <a:ext cx="159850" cy="108750"/>
              </a:xfrm>
              <a:custGeom>
                <a:avLst/>
                <a:gdLst/>
                <a:ahLst/>
                <a:cxnLst/>
                <a:rect l="l" t="t" r="r" b="b"/>
                <a:pathLst>
                  <a:path w="6394" h="4350" extrusionOk="0">
                    <a:moveTo>
                      <a:pt x="5201" y="0"/>
                    </a:moveTo>
                    <a:cubicBezTo>
                      <a:pt x="4902" y="0"/>
                      <a:pt x="4605" y="81"/>
                      <a:pt x="4344" y="235"/>
                    </a:cubicBezTo>
                    <a:cubicBezTo>
                      <a:pt x="5262" y="2575"/>
                      <a:pt x="658" y="3738"/>
                      <a:pt x="0" y="3891"/>
                    </a:cubicBezTo>
                    <a:lnTo>
                      <a:pt x="31" y="4350"/>
                    </a:lnTo>
                    <a:cubicBezTo>
                      <a:pt x="933" y="4350"/>
                      <a:pt x="1835" y="4227"/>
                      <a:pt x="2707" y="3967"/>
                    </a:cubicBezTo>
                    <a:cubicBezTo>
                      <a:pt x="3029" y="3860"/>
                      <a:pt x="3334" y="3738"/>
                      <a:pt x="3640" y="3585"/>
                    </a:cubicBezTo>
                    <a:cubicBezTo>
                      <a:pt x="3855" y="3478"/>
                      <a:pt x="4069" y="3355"/>
                      <a:pt x="4283" y="3218"/>
                    </a:cubicBezTo>
                    <a:cubicBezTo>
                      <a:pt x="6088" y="2025"/>
                      <a:pt x="6394" y="281"/>
                      <a:pt x="5568" y="36"/>
                    </a:cubicBezTo>
                    <a:lnTo>
                      <a:pt x="5522" y="36"/>
                    </a:lnTo>
                    <a:lnTo>
                      <a:pt x="5461" y="21"/>
                    </a:lnTo>
                    <a:cubicBezTo>
                      <a:pt x="5374" y="7"/>
                      <a:pt x="5288" y="0"/>
                      <a:pt x="5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4631550" y="2105175"/>
                <a:ext cx="152200" cy="110350"/>
              </a:xfrm>
              <a:custGeom>
                <a:avLst/>
                <a:gdLst/>
                <a:ahLst/>
                <a:cxnLst/>
                <a:rect l="l" t="t" r="r" b="b"/>
                <a:pathLst>
                  <a:path w="6088" h="4414" extrusionOk="0">
                    <a:moveTo>
                      <a:pt x="5208" y="0"/>
                    </a:moveTo>
                    <a:cubicBezTo>
                      <a:pt x="5098" y="0"/>
                      <a:pt x="4989" y="12"/>
                      <a:pt x="4879" y="37"/>
                    </a:cubicBezTo>
                    <a:cubicBezTo>
                      <a:pt x="4665" y="68"/>
                      <a:pt x="4466" y="144"/>
                      <a:pt x="4298" y="251"/>
                    </a:cubicBezTo>
                    <a:lnTo>
                      <a:pt x="4252" y="282"/>
                    </a:lnTo>
                    <a:lnTo>
                      <a:pt x="4267" y="328"/>
                    </a:lnTo>
                    <a:cubicBezTo>
                      <a:pt x="4466" y="817"/>
                      <a:pt x="4405" y="1368"/>
                      <a:pt x="4099" y="1781"/>
                    </a:cubicBezTo>
                    <a:cubicBezTo>
                      <a:pt x="3778" y="2194"/>
                      <a:pt x="3380" y="2546"/>
                      <a:pt x="2937" y="2806"/>
                    </a:cubicBezTo>
                    <a:cubicBezTo>
                      <a:pt x="2478" y="3066"/>
                      <a:pt x="2004" y="3280"/>
                      <a:pt x="1499" y="3479"/>
                    </a:cubicBezTo>
                    <a:cubicBezTo>
                      <a:pt x="1010" y="3662"/>
                      <a:pt x="505" y="3830"/>
                      <a:pt x="0" y="3953"/>
                    </a:cubicBezTo>
                    <a:lnTo>
                      <a:pt x="0" y="3968"/>
                    </a:lnTo>
                    <a:cubicBezTo>
                      <a:pt x="1040" y="3754"/>
                      <a:pt x="2050" y="3387"/>
                      <a:pt x="2983" y="2882"/>
                    </a:cubicBezTo>
                    <a:cubicBezTo>
                      <a:pt x="3457" y="2637"/>
                      <a:pt x="3870" y="2286"/>
                      <a:pt x="4206" y="1857"/>
                    </a:cubicBezTo>
                    <a:cubicBezTo>
                      <a:pt x="4359" y="1628"/>
                      <a:pt x="4466" y="1368"/>
                      <a:pt x="4497" y="1093"/>
                    </a:cubicBezTo>
                    <a:cubicBezTo>
                      <a:pt x="4525" y="836"/>
                      <a:pt x="4501" y="580"/>
                      <a:pt x="4411" y="336"/>
                    </a:cubicBezTo>
                    <a:lnTo>
                      <a:pt x="4411" y="336"/>
                    </a:lnTo>
                    <a:cubicBezTo>
                      <a:pt x="4644" y="201"/>
                      <a:pt x="4908" y="137"/>
                      <a:pt x="5172" y="137"/>
                    </a:cubicBezTo>
                    <a:cubicBezTo>
                      <a:pt x="5264" y="137"/>
                      <a:pt x="5355" y="144"/>
                      <a:pt x="5445" y="159"/>
                    </a:cubicBezTo>
                    <a:lnTo>
                      <a:pt x="5506" y="159"/>
                    </a:lnTo>
                    <a:cubicBezTo>
                      <a:pt x="5659" y="205"/>
                      <a:pt x="5797" y="297"/>
                      <a:pt x="5858" y="450"/>
                    </a:cubicBezTo>
                    <a:cubicBezTo>
                      <a:pt x="5919" y="603"/>
                      <a:pt x="5950" y="771"/>
                      <a:pt x="5935" y="924"/>
                    </a:cubicBezTo>
                    <a:cubicBezTo>
                      <a:pt x="5874" y="1276"/>
                      <a:pt x="5766" y="1597"/>
                      <a:pt x="5583" y="1888"/>
                    </a:cubicBezTo>
                    <a:cubicBezTo>
                      <a:pt x="5201" y="2469"/>
                      <a:pt x="4680" y="2974"/>
                      <a:pt x="4084" y="3341"/>
                    </a:cubicBezTo>
                    <a:cubicBezTo>
                      <a:pt x="3487" y="3708"/>
                      <a:pt x="2830" y="3968"/>
                      <a:pt x="2141" y="4136"/>
                    </a:cubicBezTo>
                    <a:cubicBezTo>
                      <a:pt x="1453" y="4305"/>
                      <a:pt x="750" y="4396"/>
                      <a:pt x="31" y="4412"/>
                    </a:cubicBezTo>
                    <a:cubicBezTo>
                      <a:pt x="91" y="4413"/>
                      <a:pt x="152" y="4414"/>
                      <a:pt x="213" y="4414"/>
                    </a:cubicBezTo>
                    <a:cubicBezTo>
                      <a:pt x="868" y="4414"/>
                      <a:pt x="1511" y="4339"/>
                      <a:pt x="2141" y="4213"/>
                    </a:cubicBezTo>
                    <a:cubicBezTo>
                      <a:pt x="2845" y="4060"/>
                      <a:pt x="3518" y="3800"/>
                      <a:pt x="4130" y="3433"/>
                    </a:cubicBezTo>
                    <a:cubicBezTo>
                      <a:pt x="4757" y="3066"/>
                      <a:pt x="5292" y="2561"/>
                      <a:pt x="5675" y="1964"/>
                    </a:cubicBezTo>
                    <a:cubicBezTo>
                      <a:pt x="5874" y="1658"/>
                      <a:pt x="6011" y="1307"/>
                      <a:pt x="6057" y="940"/>
                    </a:cubicBezTo>
                    <a:cubicBezTo>
                      <a:pt x="6088" y="756"/>
                      <a:pt x="6057" y="557"/>
                      <a:pt x="5981" y="389"/>
                    </a:cubicBezTo>
                    <a:cubicBezTo>
                      <a:pt x="5935" y="297"/>
                      <a:pt x="5874" y="221"/>
                      <a:pt x="5797" y="159"/>
                    </a:cubicBezTo>
                    <a:cubicBezTo>
                      <a:pt x="5782" y="144"/>
                      <a:pt x="5751" y="129"/>
                      <a:pt x="5736" y="114"/>
                    </a:cubicBezTo>
                    <a:lnTo>
                      <a:pt x="5659" y="83"/>
                    </a:lnTo>
                    <a:cubicBezTo>
                      <a:pt x="5629" y="52"/>
                      <a:pt x="5583" y="37"/>
                      <a:pt x="5537" y="37"/>
                    </a:cubicBezTo>
                    <a:lnTo>
                      <a:pt x="5476" y="22"/>
                    </a:lnTo>
                    <a:cubicBezTo>
                      <a:pt x="5386" y="8"/>
                      <a:pt x="5297"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4699225" y="2195950"/>
                <a:ext cx="151825" cy="54550"/>
              </a:xfrm>
              <a:custGeom>
                <a:avLst/>
                <a:gdLst/>
                <a:ahLst/>
                <a:cxnLst/>
                <a:rect l="l" t="t" r="r" b="b"/>
                <a:pathLst>
                  <a:path w="6073" h="2182" extrusionOk="0">
                    <a:moveTo>
                      <a:pt x="933" y="1"/>
                    </a:moveTo>
                    <a:cubicBezTo>
                      <a:pt x="627" y="154"/>
                      <a:pt x="322" y="276"/>
                      <a:pt x="0" y="383"/>
                    </a:cubicBezTo>
                    <a:cubicBezTo>
                      <a:pt x="0" y="383"/>
                      <a:pt x="1869" y="2181"/>
                      <a:pt x="5621" y="2181"/>
                    </a:cubicBezTo>
                    <a:cubicBezTo>
                      <a:pt x="5769" y="2181"/>
                      <a:pt x="5919" y="2178"/>
                      <a:pt x="6073" y="2173"/>
                    </a:cubicBezTo>
                    <a:cubicBezTo>
                      <a:pt x="5782" y="1775"/>
                      <a:pt x="5507" y="1377"/>
                      <a:pt x="5262" y="1010"/>
                    </a:cubicBezTo>
                    <a:cubicBezTo>
                      <a:pt x="5218" y="1011"/>
                      <a:pt x="5173" y="1012"/>
                      <a:pt x="5129" y="1012"/>
                    </a:cubicBezTo>
                    <a:cubicBezTo>
                      <a:pt x="3087" y="1012"/>
                      <a:pt x="933" y="1"/>
                      <a:pt x="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4699225" y="2195575"/>
                <a:ext cx="155275" cy="56625"/>
              </a:xfrm>
              <a:custGeom>
                <a:avLst/>
                <a:gdLst/>
                <a:ahLst/>
                <a:cxnLst/>
                <a:rect l="l" t="t" r="r" b="b"/>
                <a:pathLst>
                  <a:path w="6211" h="2265" extrusionOk="0">
                    <a:moveTo>
                      <a:pt x="949" y="0"/>
                    </a:moveTo>
                    <a:lnTo>
                      <a:pt x="918" y="16"/>
                    </a:lnTo>
                    <a:cubicBezTo>
                      <a:pt x="627" y="169"/>
                      <a:pt x="306" y="291"/>
                      <a:pt x="0" y="398"/>
                    </a:cubicBezTo>
                    <a:cubicBezTo>
                      <a:pt x="322" y="306"/>
                      <a:pt x="627" y="199"/>
                      <a:pt x="933" y="61"/>
                    </a:cubicBezTo>
                    <a:lnTo>
                      <a:pt x="903" y="46"/>
                    </a:lnTo>
                    <a:lnTo>
                      <a:pt x="918" y="46"/>
                    </a:lnTo>
                    <a:cubicBezTo>
                      <a:pt x="1591" y="367"/>
                      <a:pt x="2310" y="612"/>
                      <a:pt x="3029" y="811"/>
                    </a:cubicBezTo>
                    <a:cubicBezTo>
                      <a:pt x="3750" y="991"/>
                      <a:pt x="4486" y="1098"/>
                      <a:pt x="5222" y="1116"/>
                    </a:cubicBezTo>
                    <a:lnTo>
                      <a:pt x="5222" y="1116"/>
                    </a:lnTo>
                    <a:lnTo>
                      <a:pt x="5926" y="2126"/>
                    </a:lnTo>
                    <a:lnTo>
                      <a:pt x="5262" y="2126"/>
                    </a:lnTo>
                    <a:lnTo>
                      <a:pt x="4864" y="2111"/>
                    </a:lnTo>
                    <a:cubicBezTo>
                      <a:pt x="4727" y="2111"/>
                      <a:pt x="4589" y="2096"/>
                      <a:pt x="4467" y="2080"/>
                    </a:cubicBezTo>
                    <a:lnTo>
                      <a:pt x="4069" y="2035"/>
                    </a:lnTo>
                    <a:cubicBezTo>
                      <a:pt x="3931" y="2019"/>
                      <a:pt x="3794" y="1989"/>
                      <a:pt x="3671" y="1958"/>
                    </a:cubicBezTo>
                    <a:cubicBezTo>
                      <a:pt x="3396" y="1928"/>
                      <a:pt x="3136" y="1851"/>
                      <a:pt x="2876" y="1790"/>
                    </a:cubicBezTo>
                    <a:cubicBezTo>
                      <a:pt x="2356" y="1652"/>
                      <a:pt x="1851" y="1469"/>
                      <a:pt x="1362" y="1255"/>
                    </a:cubicBezTo>
                    <a:cubicBezTo>
                      <a:pt x="872" y="1025"/>
                      <a:pt x="413" y="750"/>
                      <a:pt x="0" y="398"/>
                    </a:cubicBezTo>
                    <a:lnTo>
                      <a:pt x="0" y="398"/>
                    </a:lnTo>
                    <a:cubicBezTo>
                      <a:pt x="398" y="765"/>
                      <a:pt x="857" y="1056"/>
                      <a:pt x="1331" y="1300"/>
                    </a:cubicBezTo>
                    <a:cubicBezTo>
                      <a:pt x="1821" y="1545"/>
                      <a:pt x="2325" y="1744"/>
                      <a:pt x="2845" y="1897"/>
                    </a:cubicBezTo>
                    <a:cubicBezTo>
                      <a:pt x="3365" y="2035"/>
                      <a:pt x="3901" y="2142"/>
                      <a:pt x="4451" y="2203"/>
                    </a:cubicBezTo>
                    <a:cubicBezTo>
                      <a:pt x="4574" y="2218"/>
                      <a:pt x="4711" y="2233"/>
                      <a:pt x="4849" y="2233"/>
                    </a:cubicBezTo>
                    <a:lnTo>
                      <a:pt x="5262" y="2264"/>
                    </a:lnTo>
                    <a:lnTo>
                      <a:pt x="6210" y="2264"/>
                    </a:lnTo>
                    <a:lnTo>
                      <a:pt x="6134" y="2142"/>
                    </a:lnTo>
                    <a:lnTo>
                      <a:pt x="5308" y="995"/>
                    </a:lnTo>
                    <a:lnTo>
                      <a:pt x="5293" y="964"/>
                    </a:lnTo>
                    <a:lnTo>
                      <a:pt x="5262" y="964"/>
                    </a:lnTo>
                    <a:cubicBezTo>
                      <a:pt x="5194" y="967"/>
                      <a:pt x="5127" y="968"/>
                      <a:pt x="5060" y="968"/>
                    </a:cubicBezTo>
                    <a:cubicBezTo>
                      <a:pt x="4750" y="968"/>
                      <a:pt x="4448" y="940"/>
                      <a:pt x="4145" y="903"/>
                    </a:cubicBezTo>
                    <a:cubicBezTo>
                      <a:pt x="3778" y="842"/>
                      <a:pt x="3427" y="780"/>
                      <a:pt x="3059" y="689"/>
                    </a:cubicBezTo>
                    <a:cubicBezTo>
                      <a:pt x="2692" y="612"/>
                      <a:pt x="2341" y="505"/>
                      <a:pt x="1989" y="398"/>
                    </a:cubicBezTo>
                    <a:cubicBezTo>
                      <a:pt x="1627" y="277"/>
                      <a:pt x="1281" y="157"/>
                      <a:pt x="949" y="22"/>
                    </a:cubicBezTo>
                    <a:lnTo>
                      <a:pt x="949" y="22"/>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4891950" y="2205500"/>
                <a:ext cx="55475" cy="57400"/>
              </a:xfrm>
              <a:custGeom>
                <a:avLst/>
                <a:gdLst/>
                <a:ahLst/>
                <a:cxnLst/>
                <a:rect l="l" t="t" r="r" b="b"/>
                <a:pathLst>
                  <a:path w="2219" h="2296" extrusionOk="0">
                    <a:moveTo>
                      <a:pt x="734" y="1"/>
                    </a:moveTo>
                    <a:cubicBezTo>
                      <a:pt x="536" y="399"/>
                      <a:pt x="291" y="750"/>
                      <a:pt x="0" y="1087"/>
                    </a:cubicBezTo>
                    <a:lnTo>
                      <a:pt x="979" y="2295"/>
                    </a:lnTo>
                    <a:cubicBezTo>
                      <a:pt x="1255" y="2066"/>
                      <a:pt x="1576" y="1882"/>
                      <a:pt x="1912" y="1775"/>
                    </a:cubicBezTo>
                    <a:cubicBezTo>
                      <a:pt x="2019" y="1745"/>
                      <a:pt x="2111" y="1729"/>
                      <a:pt x="2218" y="1714"/>
                    </a:cubicBezTo>
                    <a:cubicBezTo>
                      <a:pt x="1698" y="1102"/>
                      <a:pt x="734" y="1"/>
                      <a:pt x="7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4890425" y="2205500"/>
                <a:ext cx="60050" cy="59700"/>
              </a:xfrm>
              <a:custGeom>
                <a:avLst/>
                <a:gdLst/>
                <a:ahLst/>
                <a:cxnLst/>
                <a:rect l="l" t="t" r="r" b="b"/>
                <a:pathLst>
                  <a:path w="2402" h="2388" extrusionOk="0">
                    <a:moveTo>
                      <a:pt x="795" y="1"/>
                    </a:moveTo>
                    <a:lnTo>
                      <a:pt x="1530" y="903"/>
                    </a:lnTo>
                    <a:cubicBezTo>
                      <a:pt x="1736" y="1152"/>
                      <a:pt x="1943" y="1425"/>
                      <a:pt x="2161" y="1678"/>
                    </a:cubicBezTo>
                    <a:lnTo>
                      <a:pt x="2161" y="1678"/>
                    </a:lnTo>
                    <a:cubicBezTo>
                      <a:pt x="2083" y="1694"/>
                      <a:pt x="2001" y="1708"/>
                      <a:pt x="1927" y="1729"/>
                    </a:cubicBezTo>
                    <a:cubicBezTo>
                      <a:pt x="1805" y="1775"/>
                      <a:pt x="1698" y="1806"/>
                      <a:pt x="1591" y="1867"/>
                    </a:cubicBezTo>
                    <a:cubicBezTo>
                      <a:pt x="1398" y="1950"/>
                      <a:pt x="1218" y="2070"/>
                      <a:pt x="1050" y="2204"/>
                    </a:cubicBezTo>
                    <a:lnTo>
                      <a:pt x="1050" y="2204"/>
                    </a:lnTo>
                    <a:cubicBezTo>
                      <a:pt x="748" y="1831"/>
                      <a:pt x="433" y="1446"/>
                      <a:pt x="118" y="1087"/>
                    </a:cubicBezTo>
                    <a:lnTo>
                      <a:pt x="118" y="1087"/>
                    </a:lnTo>
                    <a:cubicBezTo>
                      <a:pt x="397" y="758"/>
                      <a:pt x="618" y="386"/>
                      <a:pt x="795" y="1"/>
                    </a:cubicBezTo>
                    <a:lnTo>
                      <a:pt x="795" y="1"/>
                    </a:lnTo>
                    <a:cubicBezTo>
                      <a:pt x="581" y="383"/>
                      <a:pt x="321" y="720"/>
                      <a:pt x="31" y="1041"/>
                    </a:cubicBezTo>
                    <a:lnTo>
                      <a:pt x="0" y="1072"/>
                    </a:lnTo>
                    <a:lnTo>
                      <a:pt x="31" y="1102"/>
                    </a:lnTo>
                    <a:cubicBezTo>
                      <a:pt x="337" y="1515"/>
                      <a:pt x="658" y="1928"/>
                      <a:pt x="979" y="2326"/>
                    </a:cubicBezTo>
                    <a:lnTo>
                      <a:pt x="1025" y="2387"/>
                    </a:lnTo>
                    <a:lnTo>
                      <a:pt x="1086" y="2341"/>
                    </a:lnTo>
                    <a:cubicBezTo>
                      <a:pt x="1163" y="2265"/>
                      <a:pt x="1254" y="2204"/>
                      <a:pt x="1361" y="2142"/>
                    </a:cubicBezTo>
                    <a:cubicBezTo>
                      <a:pt x="1453" y="2081"/>
                      <a:pt x="1545" y="2035"/>
                      <a:pt x="1652" y="1974"/>
                    </a:cubicBezTo>
                    <a:cubicBezTo>
                      <a:pt x="1759" y="1928"/>
                      <a:pt x="1851" y="1882"/>
                      <a:pt x="1958" y="1852"/>
                    </a:cubicBezTo>
                    <a:cubicBezTo>
                      <a:pt x="2080" y="1821"/>
                      <a:pt x="2187" y="1806"/>
                      <a:pt x="2294" y="1775"/>
                    </a:cubicBezTo>
                    <a:lnTo>
                      <a:pt x="2402" y="1745"/>
                    </a:lnTo>
                    <a:lnTo>
                      <a:pt x="2325" y="1668"/>
                    </a:lnTo>
                    <a:cubicBezTo>
                      <a:pt x="2080" y="1378"/>
                      <a:pt x="1820" y="1102"/>
                      <a:pt x="1560" y="812"/>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4916025" y="2249875"/>
                <a:ext cx="141525" cy="216850"/>
              </a:xfrm>
              <a:custGeom>
                <a:avLst/>
                <a:gdLst/>
                <a:ahLst/>
                <a:cxnLst/>
                <a:rect l="l" t="t" r="r" b="b"/>
                <a:pathLst>
                  <a:path w="5661" h="8674" extrusionOk="0">
                    <a:moveTo>
                      <a:pt x="949" y="0"/>
                    </a:moveTo>
                    <a:cubicBezTo>
                      <a:pt x="613" y="107"/>
                      <a:pt x="292" y="276"/>
                      <a:pt x="1" y="505"/>
                    </a:cubicBezTo>
                    <a:cubicBezTo>
                      <a:pt x="383" y="979"/>
                      <a:pt x="689" y="1362"/>
                      <a:pt x="827" y="1545"/>
                    </a:cubicBezTo>
                    <a:cubicBezTo>
                      <a:pt x="1067" y="1886"/>
                      <a:pt x="1327" y="1976"/>
                      <a:pt x="1534" y="1976"/>
                    </a:cubicBezTo>
                    <a:cubicBezTo>
                      <a:pt x="1764" y="1976"/>
                      <a:pt x="1928" y="1866"/>
                      <a:pt x="1928" y="1866"/>
                    </a:cubicBezTo>
                    <a:cubicBezTo>
                      <a:pt x="1928" y="1866"/>
                      <a:pt x="1952" y="1863"/>
                      <a:pt x="1995" y="1863"/>
                    </a:cubicBezTo>
                    <a:cubicBezTo>
                      <a:pt x="2251" y="1863"/>
                      <a:pt x="3186" y="1975"/>
                      <a:pt x="3932" y="3518"/>
                    </a:cubicBezTo>
                    <a:cubicBezTo>
                      <a:pt x="4788" y="5323"/>
                      <a:pt x="5018" y="7663"/>
                      <a:pt x="4131" y="8107"/>
                    </a:cubicBezTo>
                    <a:cubicBezTo>
                      <a:pt x="3663" y="8333"/>
                      <a:pt x="3876" y="8674"/>
                      <a:pt x="4244" y="8674"/>
                    </a:cubicBezTo>
                    <a:cubicBezTo>
                      <a:pt x="4575" y="8674"/>
                      <a:pt x="5030" y="8400"/>
                      <a:pt x="5232" y="7526"/>
                    </a:cubicBezTo>
                    <a:cubicBezTo>
                      <a:pt x="5660" y="5675"/>
                      <a:pt x="4207" y="291"/>
                      <a:pt x="949" y="31"/>
                    </a:cubicBezTo>
                    <a:lnTo>
                      <a:pt x="9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4916025" y="2249875"/>
                <a:ext cx="134625" cy="218750"/>
              </a:xfrm>
              <a:custGeom>
                <a:avLst/>
                <a:gdLst/>
                <a:ahLst/>
                <a:cxnLst/>
                <a:rect l="l" t="t" r="r" b="b"/>
                <a:pathLst>
                  <a:path w="5385" h="8750" extrusionOk="0">
                    <a:moveTo>
                      <a:pt x="949" y="0"/>
                    </a:moveTo>
                    <a:lnTo>
                      <a:pt x="949" y="31"/>
                    </a:lnTo>
                    <a:cubicBezTo>
                      <a:pt x="953" y="31"/>
                      <a:pt x="956" y="32"/>
                      <a:pt x="960" y="32"/>
                    </a:cubicBezTo>
                    <a:lnTo>
                      <a:pt x="960" y="32"/>
                    </a:lnTo>
                    <a:lnTo>
                      <a:pt x="949" y="0"/>
                    </a:lnTo>
                    <a:close/>
                    <a:moveTo>
                      <a:pt x="949" y="0"/>
                    </a:moveTo>
                    <a:lnTo>
                      <a:pt x="949" y="0"/>
                    </a:lnTo>
                    <a:cubicBezTo>
                      <a:pt x="604" y="120"/>
                      <a:pt x="289" y="284"/>
                      <a:pt x="18" y="507"/>
                    </a:cubicBezTo>
                    <a:lnTo>
                      <a:pt x="18" y="507"/>
                    </a:lnTo>
                    <a:lnTo>
                      <a:pt x="16" y="505"/>
                    </a:lnTo>
                    <a:lnTo>
                      <a:pt x="16" y="508"/>
                    </a:lnTo>
                    <a:lnTo>
                      <a:pt x="16" y="508"/>
                    </a:lnTo>
                    <a:cubicBezTo>
                      <a:pt x="11" y="512"/>
                      <a:pt x="6" y="516"/>
                      <a:pt x="1" y="520"/>
                    </a:cubicBezTo>
                    <a:lnTo>
                      <a:pt x="796" y="1560"/>
                    </a:lnTo>
                    <a:cubicBezTo>
                      <a:pt x="903" y="1759"/>
                      <a:pt x="1087" y="1897"/>
                      <a:pt x="1301" y="1989"/>
                    </a:cubicBezTo>
                    <a:cubicBezTo>
                      <a:pt x="1375" y="2010"/>
                      <a:pt x="1452" y="2020"/>
                      <a:pt x="1529" y="2020"/>
                    </a:cubicBezTo>
                    <a:cubicBezTo>
                      <a:pt x="1678" y="2020"/>
                      <a:pt x="1828" y="1983"/>
                      <a:pt x="1959" y="1912"/>
                    </a:cubicBezTo>
                    <a:lnTo>
                      <a:pt x="1943" y="1912"/>
                    </a:lnTo>
                    <a:cubicBezTo>
                      <a:pt x="1969" y="1910"/>
                      <a:pt x="1995" y="1909"/>
                      <a:pt x="2020" y="1909"/>
                    </a:cubicBezTo>
                    <a:cubicBezTo>
                      <a:pt x="2193" y="1909"/>
                      <a:pt x="2365" y="1953"/>
                      <a:pt x="2525" y="2019"/>
                    </a:cubicBezTo>
                    <a:cubicBezTo>
                      <a:pt x="2693" y="2111"/>
                      <a:pt x="2876" y="2218"/>
                      <a:pt x="3014" y="2340"/>
                    </a:cubicBezTo>
                    <a:cubicBezTo>
                      <a:pt x="3320" y="2616"/>
                      <a:pt x="3565" y="2937"/>
                      <a:pt x="3748" y="3304"/>
                    </a:cubicBezTo>
                    <a:cubicBezTo>
                      <a:pt x="4131" y="4023"/>
                      <a:pt x="4391" y="4803"/>
                      <a:pt x="4544" y="5598"/>
                    </a:cubicBezTo>
                    <a:cubicBezTo>
                      <a:pt x="4620" y="5996"/>
                      <a:pt x="4651" y="6394"/>
                      <a:pt x="4635" y="6807"/>
                    </a:cubicBezTo>
                    <a:cubicBezTo>
                      <a:pt x="4635" y="7006"/>
                      <a:pt x="4605" y="7205"/>
                      <a:pt x="4544" y="7388"/>
                    </a:cubicBezTo>
                    <a:cubicBezTo>
                      <a:pt x="4513" y="7587"/>
                      <a:pt x="4421" y="7755"/>
                      <a:pt x="4284" y="7908"/>
                    </a:cubicBezTo>
                    <a:cubicBezTo>
                      <a:pt x="4253" y="7939"/>
                      <a:pt x="4223" y="7969"/>
                      <a:pt x="4192" y="8000"/>
                    </a:cubicBezTo>
                    <a:cubicBezTo>
                      <a:pt x="4146" y="8015"/>
                      <a:pt x="4100" y="8046"/>
                      <a:pt x="4054" y="8061"/>
                    </a:cubicBezTo>
                    <a:cubicBezTo>
                      <a:pt x="3947" y="8122"/>
                      <a:pt x="3871" y="8199"/>
                      <a:pt x="3810" y="8321"/>
                    </a:cubicBezTo>
                    <a:cubicBezTo>
                      <a:pt x="3779" y="8382"/>
                      <a:pt x="3779" y="8459"/>
                      <a:pt x="3810" y="8520"/>
                    </a:cubicBezTo>
                    <a:cubicBezTo>
                      <a:pt x="3840" y="8581"/>
                      <a:pt x="3886" y="8627"/>
                      <a:pt x="3932" y="8658"/>
                    </a:cubicBezTo>
                    <a:cubicBezTo>
                      <a:pt x="4039" y="8719"/>
                      <a:pt x="4161" y="8749"/>
                      <a:pt x="4268" y="8749"/>
                    </a:cubicBezTo>
                    <a:cubicBezTo>
                      <a:pt x="4498" y="8734"/>
                      <a:pt x="4697" y="8627"/>
                      <a:pt x="4850" y="8459"/>
                    </a:cubicBezTo>
                    <a:cubicBezTo>
                      <a:pt x="4987" y="8306"/>
                      <a:pt x="5110" y="8122"/>
                      <a:pt x="5171" y="7923"/>
                    </a:cubicBezTo>
                    <a:cubicBezTo>
                      <a:pt x="5324" y="7526"/>
                      <a:pt x="5385" y="7097"/>
                      <a:pt x="5370" y="6684"/>
                    </a:cubicBezTo>
                    <a:cubicBezTo>
                      <a:pt x="5354" y="6271"/>
                      <a:pt x="5308" y="5858"/>
                      <a:pt x="5232" y="5461"/>
                    </a:cubicBezTo>
                    <a:cubicBezTo>
                      <a:pt x="5079" y="4650"/>
                      <a:pt x="4834" y="3855"/>
                      <a:pt x="4498" y="3121"/>
                    </a:cubicBezTo>
                    <a:cubicBezTo>
                      <a:pt x="4161" y="2356"/>
                      <a:pt x="3702" y="1667"/>
                      <a:pt x="3121" y="1086"/>
                    </a:cubicBezTo>
                    <a:cubicBezTo>
                      <a:pt x="2558" y="477"/>
                      <a:pt x="1782" y="110"/>
                      <a:pt x="960" y="32"/>
                    </a:cubicBezTo>
                    <a:lnTo>
                      <a:pt x="960" y="32"/>
                    </a:lnTo>
                    <a:lnTo>
                      <a:pt x="965" y="46"/>
                    </a:lnTo>
                    <a:cubicBezTo>
                      <a:pt x="1775" y="138"/>
                      <a:pt x="2540" y="520"/>
                      <a:pt x="3091" y="1132"/>
                    </a:cubicBezTo>
                    <a:cubicBezTo>
                      <a:pt x="3641" y="1729"/>
                      <a:pt x="4085" y="2402"/>
                      <a:pt x="4406" y="3151"/>
                    </a:cubicBezTo>
                    <a:cubicBezTo>
                      <a:pt x="4727" y="3901"/>
                      <a:pt x="4972" y="4681"/>
                      <a:pt x="5110" y="5476"/>
                    </a:cubicBezTo>
                    <a:cubicBezTo>
                      <a:pt x="5186" y="5874"/>
                      <a:pt x="5232" y="6287"/>
                      <a:pt x="5232" y="6684"/>
                    </a:cubicBezTo>
                    <a:cubicBezTo>
                      <a:pt x="5247" y="7097"/>
                      <a:pt x="5186" y="7495"/>
                      <a:pt x="5048" y="7878"/>
                    </a:cubicBezTo>
                    <a:cubicBezTo>
                      <a:pt x="4972" y="8046"/>
                      <a:pt x="4880" y="8214"/>
                      <a:pt x="4743" y="8367"/>
                    </a:cubicBezTo>
                    <a:cubicBezTo>
                      <a:pt x="4620" y="8505"/>
                      <a:pt x="4437" y="8596"/>
                      <a:pt x="4253" y="8612"/>
                    </a:cubicBezTo>
                    <a:cubicBezTo>
                      <a:pt x="4161" y="8612"/>
                      <a:pt x="4085" y="8596"/>
                      <a:pt x="4008" y="8551"/>
                    </a:cubicBezTo>
                    <a:cubicBezTo>
                      <a:pt x="3932" y="8520"/>
                      <a:pt x="3901" y="8443"/>
                      <a:pt x="3932" y="8367"/>
                    </a:cubicBezTo>
                    <a:cubicBezTo>
                      <a:pt x="3962" y="8290"/>
                      <a:pt x="4039" y="8229"/>
                      <a:pt x="4115" y="8199"/>
                    </a:cubicBezTo>
                    <a:cubicBezTo>
                      <a:pt x="4146" y="8168"/>
                      <a:pt x="4207" y="8138"/>
                      <a:pt x="4253" y="8107"/>
                    </a:cubicBezTo>
                    <a:cubicBezTo>
                      <a:pt x="4299" y="8076"/>
                      <a:pt x="4330" y="8046"/>
                      <a:pt x="4375" y="8000"/>
                    </a:cubicBezTo>
                    <a:cubicBezTo>
                      <a:pt x="4513" y="7832"/>
                      <a:pt x="4620" y="7633"/>
                      <a:pt x="4666" y="7434"/>
                    </a:cubicBezTo>
                    <a:cubicBezTo>
                      <a:pt x="4712" y="7220"/>
                      <a:pt x="4743" y="7021"/>
                      <a:pt x="4758" y="6807"/>
                    </a:cubicBezTo>
                    <a:cubicBezTo>
                      <a:pt x="4758" y="6394"/>
                      <a:pt x="4727" y="5981"/>
                      <a:pt x="4651" y="5568"/>
                    </a:cubicBezTo>
                    <a:cubicBezTo>
                      <a:pt x="4498" y="4757"/>
                      <a:pt x="4223" y="3977"/>
                      <a:pt x="3840" y="3243"/>
                    </a:cubicBezTo>
                    <a:cubicBezTo>
                      <a:pt x="3641" y="2876"/>
                      <a:pt x="3381" y="2555"/>
                      <a:pt x="3075" y="2279"/>
                    </a:cubicBezTo>
                    <a:cubicBezTo>
                      <a:pt x="2754" y="1989"/>
                      <a:pt x="2341" y="1836"/>
                      <a:pt x="1928" y="1836"/>
                    </a:cubicBezTo>
                    <a:lnTo>
                      <a:pt x="1913" y="1836"/>
                    </a:lnTo>
                    <a:cubicBezTo>
                      <a:pt x="1792" y="1906"/>
                      <a:pt x="1659" y="1943"/>
                      <a:pt x="1525" y="1943"/>
                    </a:cubicBezTo>
                    <a:cubicBezTo>
                      <a:pt x="1455" y="1943"/>
                      <a:pt x="1385" y="1933"/>
                      <a:pt x="1316" y="1912"/>
                    </a:cubicBezTo>
                    <a:cubicBezTo>
                      <a:pt x="1118" y="1836"/>
                      <a:pt x="949" y="1698"/>
                      <a:pt x="842" y="1530"/>
                    </a:cubicBezTo>
                    <a:lnTo>
                      <a:pt x="24" y="514"/>
                    </a:lnTo>
                    <a:lnTo>
                      <a:pt x="24" y="514"/>
                    </a:lnTo>
                    <a:cubicBezTo>
                      <a:pt x="297" y="288"/>
                      <a:pt x="616" y="122"/>
                      <a:pt x="949"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4871675" y="2298825"/>
                <a:ext cx="66950" cy="175925"/>
              </a:xfrm>
              <a:custGeom>
                <a:avLst/>
                <a:gdLst/>
                <a:ahLst/>
                <a:cxnLst/>
                <a:rect l="l" t="t" r="r" b="b"/>
                <a:pathLst>
                  <a:path w="2678" h="7037" extrusionOk="0">
                    <a:moveTo>
                      <a:pt x="689" y="0"/>
                    </a:moveTo>
                    <a:cubicBezTo>
                      <a:pt x="689" y="0"/>
                      <a:pt x="1" y="1484"/>
                      <a:pt x="444" y="2952"/>
                    </a:cubicBezTo>
                    <a:cubicBezTo>
                      <a:pt x="857" y="4298"/>
                      <a:pt x="2096" y="6654"/>
                      <a:pt x="2310" y="7036"/>
                    </a:cubicBezTo>
                    <a:cubicBezTo>
                      <a:pt x="2310" y="6562"/>
                      <a:pt x="2433" y="6103"/>
                      <a:pt x="2677" y="5690"/>
                    </a:cubicBezTo>
                    <a:cubicBezTo>
                      <a:pt x="918" y="3335"/>
                      <a:pt x="1117" y="490"/>
                      <a:pt x="1117" y="490"/>
                    </a:cubicBezTo>
                    <a:cubicBezTo>
                      <a:pt x="980" y="337"/>
                      <a:pt x="842" y="168"/>
                      <a:pt x="6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4877800" y="2298825"/>
                <a:ext cx="62725" cy="182800"/>
              </a:xfrm>
              <a:custGeom>
                <a:avLst/>
                <a:gdLst/>
                <a:ahLst/>
                <a:cxnLst/>
                <a:rect l="l" t="t" r="r" b="b"/>
                <a:pathLst>
                  <a:path w="2509" h="7312" extrusionOk="0">
                    <a:moveTo>
                      <a:pt x="444" y="0"/>
                    </a:moveTo>
                    <a:lnTo>
                      <a:pt x="857" y="490"/>
                    </a:lnTo>
                    <a:cubicBezTo>
                      <a:pt x="811" y="1407"/>
                      <a:pt x="918" y="2340"/>
                      <a:pt x="1163" y="3243"/>
                    </a:cubicBezTo>
                    <a:cubicBezTo>
                      <a:pt x="1224" y="3457"/>
                      <a:pt x="1300" y="3686"/>
                      <a:pt x="1377" y="3900"/>
                    </a:cubicBezTo>
                    <a:cubicBezTo>
                      <a:pt x="1469" y="4115"/>
                      <a:pt x="1545" y="4329"/>
                      <a:pt x="1652" y="4543"/>
                    </a:cubicBezTo>
                    <a:cubicBezTo>
                      <a:pt x="1845" y="4944"/>
                      <a:pt x="2081" y="5344"/>
                      <a:pt x="2347" y="5703"/>
                    </a:cubicBezTo>
                    <a:lnTo>
                      <a:pt x="2347" y="5703"/>
                    </a:lnTo>
                    <a:cubicBezTo>
                      <a:pt x="2162" y="6039"/>
                      <a:pt x="2043" y="6401"/>
                      <a:pt x="2003" y="6777"/>
                    </a:cubicBezTo>
                    <a:lnTo>
                      <a:pt x="2003" y="6777"/>
                    </a:lnTo>
                    <a:cubicBezTo>
                      <a:pt x="1454" y="5749"/>
                      <a:pt x="946" y="4707"/>
                      <a:pt x="505" y="3625"/>
                    </a:cubicBezTo>
                    <a:cubicBezTo>
                      <a:pt x="383" y="3350"/>
                      <a:pt x="276" y="3044"/>
                      <a:pt x="199" y="2753"/>
                    </a:cubicBezTo>
                    <a:cubicBezTo>
                      <a:pt x="123" y="2447"/>
                      <a:pt x="92" y="2141"/>
                      <a:pt x="92" y="1836"/>
                    </a:cubicBezTo>
                    <a:cubicBezTo>
                      <a:pt x="92" y="1208"/>
                      <a:pt x="215" y="581"/>
                      <a:pt x="444" y="0"/>
                    </a:cubicBezTo>
                    <a:lnTo>
                      <a:pt x="444" y="0"/>
                    </a:lnTo>
                    <a:cubicBezTo>
                      <a:pt x="184" y="566"/>
                      <a:pt x="46" y="1193"/>
                      <a:pt x="16" y="1820"/>
                    </a:cubicBezTo>
                    <a:cubicBezTo>
                      <a:pt x="0" y="2126"/>
                      <a:pt x="31" y="2447"/>
                      <a:pt x="107" y="2753"/>
                    </a:cubicBezTo>
                    <a:cubicBezTo>
                      <a:pt x="184" y="3059"/>
                      <a:pt x="276" y="3365"/>
                      <a:pt x="398" y="3656"/>
                    </a:cubicBezTo>
                    <a:cubicBezTo>
                      <a:pt x="612" y="4237"/>
                      <a:pt x="888" y="4803"/>
                      <a:pt x="1148" y="5384"/>
                    </a:cubicBezTo>
                    <a:cubicBezTo>
                      <a:pt x="1423" y="5950"/>
                      <a:pt x="1698" y="6501"/>
                      <a:pt x="1989" y="7067"/>
                    </a:cubicBezTo>
                    <a:lnTo>
                      <a:pt x="2126" y="7311"/>
                    </a:lnTo>
                    <a:lnTo>
                      <a:pt x="2126" y="7021"/>
                    </a:lnTo>
                    <a:cubicBezTo>
                      <a:pt x="2126" y="6562"/>
                      <a:pt x="2249" y="6118"/>
                      <a:pt x="2478" y="5721"/>
                    </a:cubicBezTo>
                    <a:lnTo>
                      <a:pt x="2509" y="5675"/>
                    </a:lnTo>
                    <a:lnTo>
                      <a:pt x="2478" y="5644"/>
                    </a:lnTo>
                    <a:cubicBezTo>
                      <a:pt x="2203" y="5277"/>
                      <a:pt x="1973" y="4879"/>
                      <a:pt x="1775" y="4466"/>
                    </a:cubicBezTo>
                    <a:cubicBezTo>
                      <a:pt x="1668" y="4268"/>
                      <a:pt x="1561" y="4053"/>
                      <a:pt x="1484" y="3839"/>
                    </a:cubicBezTo>
                    <a:cubicBezTo>
                      <a:pt x="1423" y="3625"/>
                      <a:pt x="1331" y="3411"/>
                      <a:pt x="1270" y="3182"/>
                    </a:cubicBezTo>
                    <a:cubicBezTo>
                      <a:pt x="1132" y="2753"/>
                      <a:pt x="1040" y="2294"/>
                      <a:pt x="979" y="1851"/>
                    </a:cubicBezTo>
                    <a:cubicBezTo>
                      <a:pt x="903" y="1392"/>
                      <a:pt x="872" y="933"/>
                      <a:pt x="888" y="474"/>
                    </a:cubicBezTo>
                    <a:lnTo>
                      <a:pt x="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a:off x="4894625" y="2311050"/>
                <a:ext cx="57750" cy="130050"/>
              </a:xfrm>
              <a:custGeom>
                <a:avLst/>
                <a:gdLst/>
                <a:ahLst/>
                <a:cxnLst/>
                <a:rect l="l" t="t" r="r" b="b"/>
                <a:pathLst>
                  <a:path w="2310" h="5202" extrusionOk="0">
                    <a:moveTo>
                      <a:pt x="199" y="1"/>
                    </a:moveTo>
                    <a:cubicBezTo>
                      <a:pt x="199" y="1"/>
                      <a:pt x="0" y="2846"/>
                      <a:pt x="1759" y="5201"/>
                    </a:cubicBezTo>
                    <a:cubicBezTo>
                      <a:pt x="1912" y="4956"/>
                      <a:pt x="2096" y="4727"/>
                      <a:pt x="2310" y="4543"/>
                    </a:cubicBezTo>
                    <a:cubicBezTo>
                      <a:pt x="2142" y="4192"/>
                      <a:pt x="933" y="1729"/>
                      <a:pt x="1224" y="903"/>
                    </a:cubicBezTo>
                    <a:cubicBezTo>
                      <a:pt x="857" y="628"/>
                      <a:pt x="505" y="337"/>
                      <a:pt x="1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4897675" y="2306475"/>
                <a:ext cx="55100" cy="134625"/>
              </a:xfrm>
              <a:custGeom>
                <a:avLst/>
                <a:gdLst/>
                <a:ahLst/>
                <a:cxnLst/>
                <a:rect l="l" t="t" r="r" b="b"/>
                <a:pathLst>
                  <a:path w="2204" h="5385" extrusionOk="0">
                    <a:moveTo>
                      <a:pt x="16" y="0"/>
                    </a:moveTo>
                    <a:lnTo>
                      <a:pt x="16" y="168"/>
                    </a:lnTo>
                    <a:cubicBezTo>
                      <a:pt x="1" y="627"/>
                      <a:pt x="16" y="1101"/>
                      <a:pt x="93" y="1560"/>
                    </a:cubicBezTo>
                    <a:cubicBezTo>
                      <a:pt x="138" y="2019"/>
                      <a:pt x="245" y="2478"/>
                      <a:pt x="383" y="2921"/>
                    </a:cubicBezTo>
                    <a:cubicBezTo>
                      <a:pt x="444" y="3151"/>
                      <a:pt x="505" y="3365"/>
                      <a:pt x="613" y="3579"/>
                    </a:cubicBezTo>
                    <a:cubicBezTo>
                      <a:pt x="704" y="3793"/>
                      <a:pt x="781" y="4007"/>
                      <a:pt x="888" y="4206"/>
                    </a:cubicBezTo>
                    <a:cubicBezTo>
                      <a:pt x="949" y="4313"/>
                      <a:pt x="995" y="4420"/>
                      <a:pt x="1056" y="4528"/>
                    </a:cubicBezTo>
                    <a:lnTo>
                      <a:pt x="1240" y="4818"/>
                    </a:lnTo>
                    <a:cubicBezTo>
                      <a:pt x="1347" y="5017"/>
                      <a:pt x="1515" y="5201"/>
                      <a:pt x="1637" y="5384"/>
                    </a:cubicBezTo>
                    <a:lnTo>
                      <a:pt x="1454" y="5093"/>
                    </a:lnTo>
                    <a:cubicBezTo>
                      <a:pt x="1393" y="5002"/>
                      <a:pt x="1331" y="4910"/>
                      <a:pt x="1270" y="4803"/>
                    </a:cubicBezTo>
                    <a:lnTo>
                      <a:pt x="1102" y="4497"/>
                    </a:lnTo>
                    <a:cubicBezTo>
                      <a:pt x="1056" y="4405"/>
                      <a:pt x="1010" y="4298"/>
                      <a:pt x="949" y="4191"/>
                    </a:cubicBezTo>
                    <a:cubicBezTo>
                      <a:pt x="857" y="3992"/>
                      <a:pt x="766" y="3778"/>
                      <a:pt x="689" y="3549"/>
                    </a:cubicBezTo>
                    <a:cubicBezTo>
                      <a:pt x="613" y="3334"/>
                      <a:pt x="536" y="3120"/>
                      <a:pt x="490" y="2891"/>
                    </a:cubicBezTo>
                    <a:cubicBezTo>
                      <a:pt x="368" y="2447"/>
                      <a:pt x="276" y="2004"/>
                      <a:pt x="215" y="1545"/>
                    </a:cubicBezTo>
                    <a:cubicBezTo>
                      <a:pt x="161" y="1154"/>
                      <a:pt x="143" y="752"/>
                      <a:pt x="150" y="347"/>
                    </a:cubicBezTo>
                    <a:lnTo>
                      <a:pt x="150" y="347"/>
                    </a:lnTo>
                    <a:cubicBezTo>
                      <a:pt x="273" y="471"/>
                      <a:pt x="393" y="587"/>
                      <a:pt x="521" y="704"/>
                    </a:cubicBezTo>
                    <a:cubicBezTo>
                      <a:pt x="678" y="861"/>
                      <a:pt x="848" y="991"/>
                      <a:pt x="1032" y="1107"/>
                    </a:cubicBezTo>
                    <a:lnTo>
                      <a:pt x="1032" y="1107"/>
                    </a:lnTo>
                    <a:cubicBezTo>
                      <a:pt x="982" y="1414"/>
                      <a:pt x="1000" y="1746"/>
                      <a:pt x="1087" y="2050"/>
                    </a:cubicBezTo>
                    <a:cubicBezTo>
                      <a:pt x="1163" y="2356"/>
                      <a:pt x="1255" y="2677"/>
                      <a:pt x="1377" y="2967"/>
                    </a:cubicBezTo>
                    <a:cubicBezTo>
                      <a:pt x="1604" y="3572"/>
                      <a:pt x="1876" y="4147"/>
                      <a:pt x="2162" y="4721"/>
                    </a:cubicBezTo>
                    <a:lnTo>
                      <a:pt x="2162" y="4721"/>
                    </a:lnTo>
                    <a:cubicBezTo>
                      <a:pt x="1953" y="4917"/>
                      <a:pt x="1773" y="5143"/>
                      <a:pt x="1637" y="5384"/>
                    </a:cubicBezTo>
                    <a:cubicBezTo>
                      <a:pt x="1790" y="5139"/>
                      <a:pt x="1974" y="4925"/>
                      <a:pt x="2188" y="4742"/>
                    </a:cubicBezTo>
                    <a:lnTo>
                      <a:pt x="2203" y="4726"/>
                    </a:lnTo>
                    <a:lnTo>
                      <a:pt x="2203" y="4711"/>
                    </a:lnTo>
                    <a:cubicBezTo>
                      <a:pt x="1928" y="4130"/>
                      <a:pt x="1683" y="3533"/>
                      <a:pt x="1469" y="2937"/>
                    </a:cubicBezTo>
                    <a:cubicBezTo>
                      <a:pt x="1362" y="2631"/>
                      <a:pt x="1270" y="2325"/>
                      <a:pt x="1194" y="2019"/>
                    </a:cubicBezTo>
                    <a:cubicBezTo>
                      <a:pt x="1117" y="1713"/>
                      <a:pt x="1102" y="1392"/>
                      <a:pt x="1163" y="1086"/>
                    </a:cubicBezTo>
                    <a:lnTo>
                      <a:pt x="1163" y="1040"/>
                    </a:lnTo>
                    <a:lnTo>
                      <a:pt x="1133" y="1010"/>
                    </a:lnTo>
                    <a:cubicBezTo>
                      <a:pt x="766" y="750"/>
                      <a:pt x="429" y="459"/>
                      <a:pt x="123" y="122"/>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a:off x="4819525" y="2148550"/>
                <a:ext cx="161550" cy="172475"/>
              </a:xfrm>
              <a:custGeom>
                <a:avLst/>
                <a:gdLst/>
                <a:ahLst/>
                <a:cxnLst/>
                <a:rect l="l" t="t" r="r" b="b"/>
                <a:pathLst>
                  <a:path w="6462" h="6899" extrusionOk="0">
                    <a:moveTo>
                      <a:pt x="776" y="1"/>
                    </a:moveTo>
                    <a:cubicBezTo>
                      <a:pt x="345" y="1"/>
                      <a:pt x="0" y="170"/>
                      <a:pt x="6" y="505"/>
                    </a:cubicBezTo>
                    <a:cubicBezTo>
                      <a:pt x="22" y="1300"/>
                      <a:pt x="2607" y="4283"/>
                      <a:pt x="3402" y="5613"/>
                    </a:cubicBezTo>
                    <a:cubicBezTo>
                      <a:pt x="4146" y="6858"/>
                      <a:pt x="6095" y="6898"/>
                      <a:pt x="6343" y="6898"/>
                    </a:cubicBezTo>
                    <a:cubicBezTo>
                      <a:pt x="6360" y="6898"/>
                      <a:pt x="6369" y="6898"/>
                      <a:pt x="6369" y="6898"/>
                    </a:cubicBezTo>
                    <a:lnTo>
                      <a:pt x="6461" y="6883"/>
                    </a:lnTo>
                    <a:cubicBezTo>
                      <a:pt x="6262" y="6470"/>
                      <a:pt x="5972" y="5965"/>
                      <a:pt x="5803" y="5919"/>
                    </a:cubicBezTo>
                    <a:cubicBezTo>
                      <a:pt x="5803" y="5919"/>
                      <a:pt x="5629" y="6037"/>
                      <a:pt x="5389" y="6037"/>
                    </a:cubicBezTo>
                    <a:cubicBezTo>
                      <a:pt x="5180" y="6037"/>
                      <a:pt x="4922" y="5948"/>
                      <a:pt x="4687" y="5613"/>
                    </a:cubicBezTo>
                    <a:cubicBezTo>
                      <a:pt x="4565" y="5430"/>
                      <a:pt x="4259" y="5047"/>
                      <a:pt x="3876" y="4573"/>
                    </a:cubicBezTo>
                    <a:lnTo>
                      <a:pt x="2897" y="3365"/>
                    </a:lnTo>
                    <a:lnTo>
                      <a:pt x="2010" y="2248"/>
                    </a:lnTo>
                    <a:lnTo>
                      <a:pt x="2010" y="2233"/>
                    </a:lnTo>
                    <a:cubicBezTo>
                      <a:pt x="2117" y="1942"/>
                      <a:pt x="2209" y="1652"/>
                      <a:pt x="2285" y="1346"/>
                    </a:cubicBezTo>
                    <a:cubicBezTo>
                      <a:pt x="2301" y="1239"/>
                      <a:pt x="2331" y="1101"/>
                      <a:pt x="2347" y="979"/>
                    </a:cubicBezTo>
                    <a:cubicBezTo>
                      <a:pt x="2125" y="323"/>
                      <a:pt x="1369" y="1"/>
                      <a:pt x="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4817750" y="2147400"/>
                <a:ext cx="165600" cy="175150"/>
              </a:xfrm>
              <a:custGeom>
                <a:avLst/>
                <a:gdLst/>
                <a:ahLst/>
                <a:cxnLst/>
                <a:rect l="l" t="t" r="r" b="b"/>
                <a:pathLst>
                  <a:path w="6624" h="7006" extrusionOk="0">
                    <a:moveTo>
                      <a:pt x="2094" y="2251"/>
                    </a:moveTo>
                    <a:cubicBezTo>
                      <a:pt x="2090" y="2261"/>
                      <a:pt x="2085" y="2270"/>
                      <a:pt x="2081" y="2279"/>
                    </a:cubicBezTo>
                    <a:lnTo>
                      <a:pt x="2081" y="2294"/>
                    </a:lnTo>
                    <a:cubicBezTo>
                      <a:pt x="2085" y="2280"/>
                      <a:pt x="2089" y="2266"/>
                      <a:pt x="2094" y="2251"/>
                    </a:cubicBezTo>
                    <a:close/>
                    <a:moveTo>
                      <a:pt x="858" y="0"/>
                    </a:moveTo>
                    <a:cubicBezTo>
                      <a:pt x="724" y="0"/>
                      <a:pt x="590" y="15"/>
                      <a:pt x="460" y="46"/>
                    </a:cubicBezTo>
                    <a:cubicBezTo>
                      <a:pt x="322" y="77"/>
                      <a:pt x="200" y="168"/>
                      <a:pt x="108" y="275"/>
                    </a:cubicBezTo>
                    <a:cubicBezTo>
                      <a:pt x="16" y="398"/>
                      <a:pt x="1" y="551"/>
                      <a:pt x="47" y="688"/>
                    </a:cubicBezTo>
                    <a:cubicBezTo>
                      <a:pt x="123" y="933"/>
                      <a:pt x="230" y="1178"/>
                      <a:pt x="383" y="1407"/>
                    </a:cubicBezTo>
                    <a:cubicBezTo>
                      <a:pt x="521" y="1637"/>
                      <a:pt x="659" y="1851"/>
                      <a:pt x="812" y="2065"/>
                    </a:cubicBezTo>
                    <a:cubicBezTo>
                      <a:pt x="1102" y="2493"/>
                      <a:pt x="1423" y="2922"/>
                      <a:pt x="1729" y="3334"/>
                    </a:cubicBezTo>
                    <a:cubicBezTo>
                      <a:pt x="2356" y="4176"/>
                      <a:pt x="2984" y="5002"/>
                      <a:pt x="3550" y="5889"/>
                    </a:cubicBezTo>
                    <a:cubicBezTo>
                      <a:pt x="3718" y="6103"/>
                      <a:pt x="3917" y="6271"/>
                      <a:pt x="4146" y="6424"/>
                    </a:cubicBezTo>
                    <a:cubicBezTo>
                      <a:pt x="4375" y="6562"/>
                      <a:pt x="4620" y="6669"/>
                      <a:pt x="4880" y="6761"/>
                    </a:cubicBezTo>
                    <a:cubicBezTo>
                      <a:pt x="5385" y="6914"/>
                      <a:pt x="5905" y="7005"/>
                      <a:pt x="6440" y="7005"/>
                    </a:cubicBezTo>
                    <a:lnTo>
                      <a:pt x="6456" y="7005"/>
                    </a:lnTo>
                    <a:lnTo>
                      <a:pt x="6547" y="6990"/>
                    </a:lnTo>
                    <a:lnTo>
                      <a:pt x="6624" y="6975"/>
                    </a:lnTo>
                    <a:lnTo>
                      <a:pt x="6593" y="6898"/>
                    </a:lnTo>
                    <a:cubicBezTo>
                      <a:pt x="6502" y="6715"/>
                      <a:pt x="6410" y="6547"/>
                      <a:pt x="6303" y="6378"/>
                    </a:cubicBezTo>
                    <a:cubicBezTo>
                      <a:pt x="6257" y="6287"/>
                      <a:pt x="6196" y="6195"/>
                      <a:pt x="6134" y="6118"/>
                    </a:cubicBezTo>
                    <a:cubicBezTo>
                      <a:pt x="6104" y="6072"/>
                      <a:pt x="6073" y="6042"/>
                      <a:pt x="6027" y="6011"/>
                    </a:cubicBezTo>
                    <a:cubicBezTo>
                      <a:pt x="5997" y="5965"/>
                      <a:pt x="5936" y="5919"/>
                      <a:pt x="5890" y="5904"/>
                    </a:cubicBezTo>
                    <a:lnTo>
                      <a:pt x="5859" y="5904"/>
                    </a:lnTo>
                    <a:lnTo>
                      <a:pt x="5844" y="5919"/>
                    </a:lnTo>
                    <a:cubicBezTo>
                      <a:pt x="5725" y="5992"/>
                      <a:pt x="5596" y="6027"/>
                      <a:pt x="5468" y="6027"/>
                    </a:cubicBezTo>
                    <a:cubicBezTo>
                      <a:pt x="5382" y="6027"/>
                      <a:pt x="5297" y="6011"/>
                      <a:pt x="5217" y="5981"/>
                    </a:cubicBezTo>
                    <a:cubicBezTo>
                      <a:pt x="5018" y="5889"/>
                      <a:pt x="4850" y="5736"/>
                      <a:pt x="4727" y="5537"/>
                    </a:cubicBezTo>
                    <a:cubicBezTo>
                      <a:pt x="4421" y="5170"/>
                      <a:pt x="4146" y="4803"/>
                      <a:pt x="3855" y="4436"/>
                    </a:cubicBezTo>
                    <a:lnTo>
                      <a:pt x="2081" y="2294"/>
                    </a:lnTo>
                    <a:lnTo>
                      <a:pt x="2081" y="2294"/>
                    </a:lnTo>
                    <a:lnTo>
                      <a:pt x="3779" y="4497"/>
                    </a:lnTo>
                    <a:cubicBezTo>
                      <a:pt x="4070" y="4864"/>
                      <a:pt x="4345" y="5231"/>
                      <a:pt x="4636" y="5598"/>
                    </a:cubicBezTo>
                    <a:cubicBezTo>
                      <a:pt x="4758" y="5797"/>
                      <a:pt x="4941" y="5965"/>
                      <a:pt x="5156" y="6088"/>
                    </a:cubicBezTo>
                    <a:cubicBezTo>
                      <a:pt x="5252" y="6124"/>
                      <a:pt x="5351" y="6141"/>
                      <a:pt x="5449" y="6141"/>
                    </a:cubicBezTo>
                    <a:cubicBezTo>
                      <a:pt x="5593" y="6141"/>
                      <a:pt x="5735" y="6105"/>
                      <a:pt x="5868" y="6038"/>
                    </a:cubicBezTo>
                    <a:lnTo>
                      <a:pt x="5868" y="6038"/>
                    </a:lnTo>
                    <a:cubicBezTo>
                      <a:pt x="5934" y="6071"/>
                      <a:pt x="5987" y="6127"/>
                      <a:pt x="6027" y="6195"/>
                    </a:cubicBezTo>
                    <a:cubicBezTo>
                      <a:pt x="6089" y="6271"/>
                      <a:pt x="6134" y="6348"/>
                      <a:pt x="6196" y="6439"/>
                    </a:cubicBezTo>
                    <a:cubicBezTo>
                      <a:pt x="6276" y="6586"/>
                      <a:pt x="6356" y="6733"/>
                      <a:pt x="6436" y="6879"/>
                    </a:cubicBezTo>
                    <a:lnTo>
                      <a:pt x="6436" y="6879"/>
                    </a:lnTo>
                    <a:lnTo>
                      <a:pt x="6410" y="6883"/>
                    </a:lnTo>
                    <a:lnTo>
                      <a:pt x="6410" y="6883"/>
                    </a:lnTo>
                    <a:cubicBezTo>
                      <a:pt x="5895" y="6881"/>
                      <a:pt x="5396" y="6790"/>
                      <a:pt x="4911" y="6638"/>
                    </a:cubicBezTo>
                    <a:cubicBezTo>
                      <a:pt x="4421" y="6485"/>
                      <a:pt x="3978" y="6195"/>
                      <a:pt x="3657" y="5797"/>
                    </a:cubicBezTo>
                    <a:cubicBezTo>
                      <a:pt x="3106" y="4925"/>
                      <a:pt x="2448" y="4099"/>
                      <a:pt x="1821" y="3258"/>
                    </a:cubicBezTo>
                    <a:cubicBezTo>
                      <a:pt x="1515" y="2845"/>
                      <a:pt x="1194" y="2432"/>
                      <a:pt x="903" y="2004"/>
                    </a:cubicBezTo>
                    <a:cubicBezTo>
                      <a:pt x="750" y="1790"/>
                      <a:pt x="597" y="1575"/>
                      <a:pt x="460" y="1346"/>
                    </a:cubicBezTo>
                    <a:cubicBezTo>
                      <a:pt x="322" y="1132"/>
                      <a:pt x="215" y="902"/>
                      <a:pt x="123" y="658"/>
                    </a:cubicBezTo>
                    <a:cubicBezTo>
                      <a:pt x="93" y="551"/>
                      <a:pt x="108" y="428"/>
                      <a:pt x="169" y="321"/>
                    </a:cubicBezTo>
                    <a:cubicBezTo>
                      <a:pt x="246" y="229"/>
                      <a:pt x="353" y="168"/>
                      <a:pt x="475" y="138"/>
                    </a:cubicBezTo>
                    <a:cubicBezTo>
                      <a:pt x="597" y="107"/>
                      <a:pt x="724" y="92"/>
                      <a:pt x="850" y="92"/>
                    </a:cubicBezTo>
                    <a:cubicBezTo>
                      <a:pt x="976" y="92"/>
                      <a:pt x="1102" y="107"/>
                      <a:pt x="1225" y="138"/>
                    </a:cubicBezTo>
                    <a:cubicBezTo>
                      <a:pt x="1469" y="184"/>
                      <a:pt x="1714" y="291"/>
                      <a:pt x="1928" y="444"/>
                    </a:cubicBezTo>
                    <a:cubicBezTo>
                      <a:pt x="2141" y="580"/>
                      <a:pt x="2294" y="793"/>
                      <a:pt x="2385" y="1036"/>
                    </a:cubicBezTo>
                    <a:lnTo>
                      <a:pt x="2385" y="1036"/>
                    </a:lnTo>
                    <a:cubicBezTo>
                      <a:pt x="2355" y="1246"/>
                      <a:pt x="2325" y="1457"/>
                      <a:pt x="2265" y="1667"/>
                    </a:cubicBezTo>
                    <a:cubicBezTo>
                      <a:pt x="2222" y="1867"/>
                      <a:pt x="2152" y="2053"/>
                      <a:pt x="2094" y="2251"/>
                    </a:cubicBezTo>
                    <a:lnTo>
                      <a:pt x="2094" y="2251"/>
                    </a:lnTo>
                    <a:cubicBezTo>
                      <a:pt x="2179" y="2061"/>
                      <a:pt x="2237" y="1857"/>
                      <a:pt x="2295" y="1667"/>
                    </a:cubicBezTo>
                    <a:cubicBezTo>
                      <a:pt x="2356" y="1453"/>
                      <a:pt x="2402" y="1239"/>
                      <a:pt x="2433" y="1025"/>
                    </a:cubicBezTo>
                    <a:lnTo>
                      <a:pt x="2433" y="994"/>
                    </a:lnTo>
                    <a:lnTo>
                      <a:pt x="2427" y="994"/>
                    </a:lnTo>
                    <a:cubicBezTo>
                      <a:pt x="2335" y="755"/>
                      <a:pt x="2184" y="532"/>
                      <a:pt x="1974" y="382"/>
                    </a:cubicBezTo>
                    <a:cubicBezTo>
                      <a:pt x="1760" y="214"/>
                      <a:pt x="1515" y="107"/>
                      <a:pt x="1255" y="46"/>
                    </a:cubicBezTo>
                    <a:cubicBezTo>
                      <a:pt x="1125" y="15"/>
                      <a:pt x="9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a:off x="4931725" y="2397850"/>
                <a:ext cx="217975" cy="234850"/>
              </a:xfrm>
              <a:custGeom>
                <a:avLst/>
                <a:gdLst/>
                <a:ahLst/>
                <a:cxnLst/>
                <a:rect l="l" t="t" r="r" b="b"/>
                <a:pathLst>
                  <a:path w="8719" h="9394" extrusionOk="0">
                    <a:moveTo>
                      <a:pt x="3120" y="1"/>
                    </a:moveTo>
                    <a:cubicBezTo>
                      <a:pt x="2478" y="123"/>
                      <a:pt x="1851" y="368"/>
                      <a:pt x="1285" y="720"/>
                    </a:cubicBezTo>
                    <a:cubicBezTo>
                      <a:pt x="0" y="4406"/>
                      <a:pt x="2386" y="6440"/>
                      <a:pt x="3120" y="8214"/>
                    </a:cubicBezTo>
                    <a:cubicBezTo>
                      <a:pt x="3528" y="9174"/>
                      <a:pt x="4568" y="9393"/>
                      <a:pt x="5433" y="9393"/>
                    </a:cubicBezTo>
                    <a:cubicBezTo>
                      <a:pt x="6126" y="9393"/>
                      <a:pt x="6706" y="9253"/>
                      <a:pt x="6761" y="9239"/>
                    </a:cubicBezTo>
                    <a:cubicBezTo>
                      <a:pt x="8719" y="7664"/>
                      <a:pt x="7067" y="4176"/>
                      <a:pt x="7067" y="4176"/>
                    </a:cubicBezTo>
                    <a:cubicBezTo>
                      <a:pt x="7067" y="4176"/>
                      <a:pt x="5981" y="1668"/>
                      <a:pt x="5139" y="873"/>
                    </a:cubicBezTo>
                    <a:cubicBezTo>
                      <a:pt x="5109" y="1607"/>
                      <a:pt x="4849" y="2310"/>
                      <a:pt x="4405" y="2892"/>
                    </a:cubicBezTo>
                    <a:cubicBezTo>
                      <a:pt x="4405" y="2892"/>
                      <a:pt x="6195" y="5186"/>
                      <a:pt x="6103" y="6807"/>
                    </a:cubicBezTo>
                    <a:cubicBezTo>
                      <a:pt x="6052" y="7897"/>
                      <a:pt x="5281" y="8310"/>
                      <a:pt x="4675" y="8310"/>
                    </a:cubicBezTo>
                    <a:cubicBezTo>
                      <a:pt x="4379" y="8310"/>
                      <a:pt x="4123" y="8212"/>
                      <a:pt x="4007" y="8046"/>
                    </a:cubicBezTo>
                    <a:cubicBezTo>
                      <a:pt x="3640" y="7526"/>
                      <a:pt x="2356" y="6027"/>
                      <a:pt x="1728" y="4176"/>
                    </a:cubicBezTo>
                    <a:cubicBezTo>
                      <a:pt x="1637" y="3886"/>
                      <a:pt x="1637" y="3565"/>
                      <a:pt x="1713" y="3259"/>
                    </a:cubicBezTo>
                    <a:cubicBezTo>
                      <a:pt x="1713" y="3060"/>
                      <a:pt x="1728" y="2846"/>
                      <a:pt x="1759" y="2647"/>
                    </a:cubicBezTo>
                    <a:cubicBezTo>
                      <a:pt x="1836" y="1943"/>
                      <a:pt x="2141" y="873"/>
                      <a:pt x="3182" y="383"/>
                    </a:cubicBezTo>
                    <a:cubicBezTo>
                      <a:pt x="3166" y="261"/>
                      <a:pt x="3151" y="138"/>
                      <a:pt x="31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4951600" y="2396325"/>
                <a:ext cx="174000" cy="236400"/>
              </a:xfrm>
              <a:custGeom>
                <a:avLst/>
                <a:gdLst/>
                <a:ahLst/>
                <a:cxnLst/>
                <a:rect l="l" t="t" r="r" b="b"/>
                <a:pathLst>
                  <a:path w="6960" h="9456" extrusionOk="0">
                    <a:moveTo>
                      <a:pt x="2387" y="0"/>
                    </a:moveTo>
                    <a:lnTo>
                      <a:pt x="2325" y="16"/>
                    </a:lnTo>
                    <a:cubicBezTo>
                      <a:pt x="1989" y="77"/>
                      <a:pt x="1668" y="169"/>
                      <a:pt x="1362" y="291"/>
                    </a:cubicBezTo>
                    <a:cubicBezTo>
                      <a:pt x="1041" y="413"/>
                      <a:pt x="750" y="551"/>
                      <a:pt x="459" y="735"/>
                    </a:cubicBezTo>
                    <a:lnTo>
                      <a:pt x="444" y="735"/>
                    </a:lnTo>
                    <a:lnTo>
                      <a:pt x="444" y="750"/>
                    </a:lnTo>
                    <a:cubicBezTo>
                      <a:pt x="107" y="1714"/>
                      <a:pt x="0" y="2754"/>
                      <a:pt x="153" y="3763"/>
                    </a:cubicBezTo>
                    <a:cubicBezTo>
                      <a:pt x="245" y="4268"/>
                      <a:pt x="398" y="4757"/>
                      <a:pt x="612" y="5216"/>
                    </a:cubicBezTo>
                    <a:cubicBezTo>
                      <a:pt x="826" y="5690"/>
                      <a:pt x="1056" y="6134"/>
                      <a:pt x="1331" y="6562"/>
                    </a:cubicBezTo>
                    <a:cubicBezTo>
                      <a:pt x="1591" y="6991"/>
                      <a:pt x="1866" y="7419"/>
                      <a:pt x="2111" y="7862"/>
                    </a:cubicBezTo>
                    <a:cubicBezTo>
                      <a:pt x="2234" y="8077"/>
                      <a:pt x="2325" y="8321"/>
                      <a:pt x="2463" y="8535"/>
                    </a:cubicBezTo>
                    <a:cubicBezTo>
                      <a:pt x="2601" y="8750"/>
                      <a:pt x="2784" y="8933"/>
                      <a:pt x="2998" y="9071"/>
                    </a:cubicBezTo>
                    <a:cubicBezTo>
                      <a:pt x="3442" y="9331"/>
                      <a:pt x="3947" y="9453"/>
                      <a:pt x="4467" y="9453"/>
                    </a:cubicBezTo>
                    <a:cubicBezTo>
                      <a:pt x="4518" y="9455"/>
                      <a:pt x="4570" y="9456"/>
                      <a:pt x="4621" y="9456"/>
                    </a:cubicBezTo>
                    <a:cubicBezTo>
                      <a:pt x="5074" y="9456"/>
                      <a:pt x="5526" y="9396"/>
                      <a:pt x="5966" y="9300"/>
                    </a:cubicBezTo>
                    <a:lnTo>
                      <a:pt x="5966" y="9300"/>
                    </a:lnTo>
                    <a:cubicBezTo>
                      <a:pt x="5524" y="9394"/>
                      <a:pt x="5082" y="9441"/>
                      <a:pt x="4630" y="9441"/>
                    </a:cubicBezTo>
                    <a:cubicBezTo>
                      <a:pt x="4566" y="9441"/>
                      <a:pt x="4501" y="9440"/>
                      <a:pt x="4436" y="9438"/>
                    </a:cubicBezTo>
                    <a:cubicBezTo>
                      <a:pt x="3931" y="9438"/>
                      <a:pt x="3442" y="9300"/>
                      <a:pt x="2998" y="9055"/>
                    </a:cubicBezTo>
                    <a:cubicBezTo>
                      <a:pt x="2784" y="8918"/>
                      <a:pt x="2616" y="8734"/>
                      <a:pt x="2478" y="8520"/>
                    </a:cubicBezTo>
                    <a:cubicBezTo>
                      <a:pt x="2356" y="8321"/>
                      <a:pt x="2264" y="8077"/>
                      <a:pt x="2142" y="7847"/>
                    </a:cubicBezTo>
                    <a:cubicBezTo>
                      <a:pt x="1912" y="7388"/>
                      <a:pt x="1637" y="6975"/>
                      <a:pt x="1377" y="6547"/>
                    </a:cubicBezTo>
                    <a:cubicBezTo>
                      <a:pt x="1117" y="6103"/>
                      <a:pt x="872" y="5660"/>
                      <a:pt x="673" y="5201"/>
                    </a:cubicBezTo>
                    <a:cubicBezTo>
                      <a:pt x="475" y="4742"/>
                      <a:pt x="322" y="4253"/>
                      <a:pt x="230" y="3763"/>
                    </a:cubicBezTo>
                    <a:cubicBezTo>
                      <a:pt x="78" y="2774"/>
                      <a:pt x="183" y="1755"/>
                      <a:pt x="530" y="811"/>
                    </a:cubicBezTo>
                    <a:lnTo>
                      <a:pt x="530" y="811"/>
                    </a:lnTo>
                    <a:cubicBezTo>
                      <a:pt x="799" y="649"/>
                      <a:pt x="1096" y="502"/>
                      <a:pt x="1392" y="398"/>
                    </a:cubicBezTo>
                    <a:cubicBezTo>
                      <a:pt x="1678" y="284"/>
                      <a:pt x="1963" y="196"/>
                      <a:pt x="2274" y="136"/>
                    </a:cubicBezTo>
                    <a:lnTo>
                      <a:pt x="2274" y="136"/>
                    </a:lnTo>
                    <a:lnTo>
                      <a:pt x="2318" y="415"/>
                    </a:lnTo>
                    <a:lnTo>
                      <a:pt x="2318" y="415"/>
                    </a:lnTo>
                    <a:cubicBezTo>
                      <a:pt x="2060" y="536"/>
                      <a:pt x="1842" y="699"/>
                      <a:pt x="1652" y="918"/>
                    </a:cubicBezTo>
                    <a:cubicBezTo>
                      <a:pt x="1453" y="1132"/>
                      <a:pt x="1301" y="1377"/>
                      <a:pt x="1178" y="1637"/>
                    </a:cubicBezTo>
                    <a:cubicBezTo>
                      <a:pt x="1056" y="1897"/>
                      <a:pt x="979" y="2188"/>
                      <a:pt x="918" y="2463"/>
                    </a:cubicBezTo>
                    <a:cubicBezTo>
                      <a:pt x="873" y="2749"/>
                      <a:pt x="843" y="3035"/>
                      <a:pt x="856" y="3307"/>
                    </a:cubicBezTo>
                    <a:lnTo>
                      <a:pt x="856" y="3307"/>
                    </a:lnTo>
                    <a:cubicBezTo>
                      <a:pt x="780" y="3581"/>
                      <a:pt x="781" y="3856"/>
                      <a:pt x="842" y="4130"/>
                    </a:cubicBezTo>
                    <a:cubicBezTo>
                      <a:pt x="918" y="4390"/>
                      <a:pt x="1010" y="4650"/>
                      <a:pt x="1117" y="4895"/>
                    </a:cubicBezTo>
                    <a:cubicBezTo>
                      <a:pt x="1331" y="5400"/>
                      <a:pt x="1576" y="5874"/>
                      <a:pt x="1866" y="6333"/>
                    </a:cubicBezTo>
                    <a:cubicBezTo>
                      <a:pt x="2142" y="6776"/>
                      <a:pt x="2448" y="7220"/>
                      <a:pt x="2769" y="7648"/>
                    </a:cubicBezTo>
                    <a:lnTo>
                      <a:pt x="3014" y="7970"/>
                    </a:lnTo>
                    <a:lnTo>
                      <a:pt x="3136" y="8122"/>
                    </a:lnTo>
                    <a:cubicBezTo>
                      <a:pt x="3182" y="8184"/>
                      <a:pt x="3228" y="8245"/>
                      <a:pt x="3289" y="8275"/>
                    </a:cubicBezTo>
                    <a:cubicBezTo>
                      <a:pt x="3475" y="8385"/>
                      <a:pt x="3676" y="8439"/>
                      <a:pt x="3876" y="8439"/>
                    </a:cubicBezTo>
                    <a:cubicBezTo>
                      <a:pt x="3956" y="8439"/>
                      <a:pt x="4036" y="8431"/>
                      <a:pt x="4115" y="8413"/>
                    </a:cubicBezTo>
                    <a:cubicBezTo>
                      <a:pt x="4390" y="8367"/>
                      <a:pt x="4650" y="8245"/>
                      <a:pt x="4849" y="8046"/>
                    </a:cubicBezTo>
                    <a:cubicBezTo>
                      <a:pt x="5063" y="7862"/>
                      <a:pt x="5201" y="7618"/>
                      <a:pt x="5277" y="7342"/>
                    </a:cubicBezTo>
                    <a:cubicBezTo>
                      <a:pt x="5354" y="7082"/>
                      <a:pt x="5369" y="6807"/>
                      <a:pt x="5354" y="6532"/>
                    </a:cubicBezTo>
                    <a:cubicBezTo>
                      <a:pt x="5323" y="6256"/>
                      <a:pt x="5262" y="5996"/>
                      <a:pt x="5170" y="5736"/>
                    </a:cubicBezTo>
                    <a:cubicBezTo>
                      <a:pt x="4822" y="4736"/>
                      <a:pt x="4308" y="3796"/>
                      <a:pt x="3659" y="2945"/>
                    </a:cubicBezTo>
                    <a:lnTo>
                      <a:pt x="3659" y="2945"/>
                    </a:lnTo>
                    <a:cubicBezTo>
                      <a:pt x="4084" y="2396"/>
                      <a:pt x="4335" y="1727"/>
                      <a:pt x="4384" y="1040"/>
                    </a:cubicBezTo>
                    <a:lnTo>
                      <a:pt x="4384" y="1040"/>
                    </a:lnTo>
                    <a:cubicBezTo>
                      <a:pt x="4618" y="1295"/>
                      <a:pt x="4837" y="1575"/>
                      <a:pt x="5017" y="1867"/>
                    </a:cubicBezTo>
                    <a:cubicBezTo>
                      <a:pt x="5216" y="2203"/>
                      <a:pt x="5415" y="2540"/>
                      <a:pt x="5583" y="2876"/>
                    </a:cubicBezTo>
                    <a:cubicBezTo>
                      <a:pt x="5767" y="3213"/>
                      <a:pt x="5935" y="3564"/>
                      <a:pt x="6088" y="3916"/>
                    </a:cubicBezTo>
                    <a:cubicBezTo>
                      <a:pt x="6256" y="4268"/>
                      <a:pt x="6409" y="4620"/>
                      <a:pt x="6532" y="4987"/>
                    </a:cubicBezTo>
                    <a:cubicBezTo>
                      <a:pt x="6792" y="5721"/>
                      <a:pt x="6914" y="6486"/>
                      <a:pt x="6899" y="7251"/>
                    </a:cubicBezTo>
                    <a:cubicBezTo>
                      <a:pt x="6883" y="7633"/>
                      <a:pt x="6807" y="8015"/>
                      <a:pt x="6654" y="8382"/>
                    </a:cubicBezTo>
                    <a:cubicBezTo>
                      <a:pt x="6501" y="8734"/>
                      <a:pt x="6256" y="9040"/>
                      <a:pt x="5966" y="9300"/>
                    </a:cubicBezTo>
                    <a:cubicBezTo>
                      <a:pt x="6272" y="9055"/>
                      <a:pt x="6501" y="8750"/>
                      <a:pt x="6669" y="8398"/>
                    </a:cubicBezTo>
                    <a:cubicBezTo>
                      <a:pt x="6822" y="8046"/>
                      <a:pt x="6914" y="7664"/>
                      <a:pt x="6929" y="7281"/>
                    </a:cubicBezTo>
                    <a:cubicBezTo>
                      <a:pt x="6960" y="6501"/>
                      <a:pt x="6838" y="5721"/>
                      <a:pt x="6593" y="4987"/>
                    </a:cubicBezTo>
                    <a:cubicBezTo>
                      <a:pt x="6470" y="4604"/>
                      <a:pt x="6333" y="4253"/>
                      <a:pt x="6165" y="3901"/>
                    </a:cubicBezTo>
                    <a:cubicBezTo>
                      <a:pt x="5996" y="3549"/>
                      <a:pt x="5843" y="3197"/>
                      <a:pt x="5660" y="2861"/>
                    </a:cubicBezTo>
                    <a:cubicBezTo>
                      <a:pt x="5461" y="2509"/>
                      <a:pt x="5293" y="2172"/>
                      <a:pt x="5079" y="1836"/>
                    </a:cubicBezTo>
                    <a:cubicBezTo>
                      <a:pt x="4880" y="1499"/>
                      <a:pt x="4650" y="1194"/>
                      <a:pt x="4375" y="903"/>
                    </a:cubicBezTo>
                    <a:lnTo>
                      <a:pt x="4298" y="903"/>
                    </a:lnTo>
                    <a:lnTo>
                      <a:pt x="4298" y="934"/>
                    </a:lnTo>
                    <a:cubicBezTo>
                      <a:pt x="4268" y="1652"/>
                      <a:pt x="4008" y="2356"/>
                      <a:pt x="3580" y="2922"/>
                    </a:cubicBezTo>
                    <a:lnTo>
                      <a:pt x="3549" y="2953"/>
                    </a:lnTo>
                    <a:lnTo>
                      <a:pt x="3580" y="2983"/>
                    </a:lnTo>
                    <a:cubicBezTo>
                      <a:pt x="4222" y="3824"/>
                      <a:pt x="4727" y="4773"/>
                      <a:pt x="5079" y="5767"/>
                    </a:cubicBezTo>
                    <a:cubicBezTo>
                      <a:pt x="5155" y="6027"/>
                      <a:pt x="5216" y="6272"/>
                      <a:pt x="5247" y="6532"/>
                    </a:cubicBezTo>
                    <a:cubicBezTo>
                      <a:pt x="5262" y="6792"/>
                      <a:pt x="5247" y="7052"/>
                      <a:pt x="5170" y="7296"/>
                    </a:cubicBezTo>
                    <a:cubicBezTo>
                      <a:pt x="5109" y="7541"/>
                      <a:pt x="4971" y="7771"/>
                      <a:pt x="4788" y="7954"/>
                    </a:cubicBezTo>
                    <a:cubicBezTo>
                      <a:pt x="4604" y="8122"/>
                      <a:pt x="4360" y="8230"/>
                      <a:pt x="4115" y="8275"/>
                    </a:cubicBezTo>
                    <a:cubicBezTo>
                      <a:pt x="4041" y="8288"/>
                      <a:pt x="3969" y="8295"/>
                      <a:pt x="3897" y="8295"/>
                    </a:cubicBezTo>
                    <a:cubicBezTo>
                      <a:pt x="3717" y="8295"/>
                      <a:pt x="3545" y="8252"/>
                      <a:pt x="3381" y="8153"/>
                    </a:cubicBezTo>
                    <a:cubicBezTo>
                      <a:pt x="3335" y="8122"/>
                      <a:pt x="3289" y="8092"/>
                      <a:pt x="3258" y="8031"/>
                    </a:cubicBezTo>
                    <a:lnTo>
                      <a:pt x="3136" y="7878"/>
                    </a:lnTo>
                    <a:lnTo>
                      <a:pt x="2891" y="7557"/>
                    </a:lnTo>
                    <a:cubicBezTo>
                      <a:pt x="2570" y="7128"/>
                      <a:pt x="2279" y="6700"/>
                      <a:pt x="2004" y="6241"/>
                    </a:cubicBezTo>
                    <a:cubicBezTo>
                      <a:pt x="1714" y="5782"/>
                      <a:pt x="1469" y="5323"/>
                      <a:pt x="1255" y="4834"/>
                    </a:cubicBezTo>
                    <a:cubicBezTo>
                      <a:pt x="1148" y="4589"/>
                      <a:pt x="1041" y="4360"/>
                      <a:pt x="964" y="4100"/>
                    </a:cubicBezTo>
                    <a:cubicBezTo>
                      <a:pt x="903" y="3855"/>
                      <a:pt x="918" y="3595"/>
                      <a:pt x="979" y="3335"/>
                    </a:cubicBezTo>
                    <a:lnTo>
                      <a:pt x="979" y="3320"/>
                    </a:lnTo>
                    <a:cubicBezTo>
                      <a:pt x="964" y="3044"/>
                      <a:pt x="995" y="2769"/>
                      <a:pt x="1041" y="2494"/>
                    </a:cubicBezTo>
                    <a:cubicBezTo>
                      <a:pt x="1086" y="2218"/>
                      <a:pt x="1178" y="1943"/>
                      <a:pt x="1285" y="1683"/>
                    </a:cubicBezTo>
                    <a:cubicBezTo>
                      <a:pt x="1392" y="1438"/>
                      <a:pt x="1545" y="1194"/>
                      <a:pt x="1729" y="995"/>
                    </a:cubicBezTo>
                    <a:cubicBezTo>
                      <a:pt x="1928" y="781"/>
                      <a:pt x="2142" y="612"/>
                      <a:pt x="2402" y="505"/>
                    </a:cubicBezTo>
                    <a:lnTo>
                      <a:pt x="2432" y="490"/>
                    </a:lnTo>
                    <a:lnTo>
                      <a:pt x="2432" y="444"/>
                    </a:lnTo>
                    <a:lnTo>
                      <a:pt x="2387" y="62"/>
                    </a:lnTo>
                    <a:lnTo>
                      <a:pt x="2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7"/>
              <p:cNvSpPr/>
              <p:nvPr/>
            </p:nvSpPr>
            <p:spPr>
              <a:xfrm>
                <a:off x="4975700" y="2407425"/>
                <a:ext cx="37875" cy="57000"/>
              </a:xfrm>
              <a:custGeom>
                <a:avLst/>
                <a:gdLst/>
                <a:ahLst/>
                <a:cxnLst/>
                <a:rect l="l" t="t" r="r" b="b"/>
                <a:pathLst>
                  <a:path w="1515" h="2280" extrusionOk="0">
                    <a:moveTo>
                      <a:pt x="1423" y="0"/>
                    </a:moveTo>
                    <a:cubicBezTo>
                      <a:pt x="398" y="474"/>
                      <a:pt x="92" y="1560"/>
                      <a:pt x="0" y="2249"/>
                    </a:cubicBezTo>
                    <a:lnTo>
                      <a:pt x="229" y="2279"/>
                    </a:lnTo>
                    <a:cubicBezTo>
                      <a:pt x="291" y="2172"/>
                      <a:pt x="367" y="2080"/>
                      <a:pt x="459" y="1988"/>
                    </a:cubicBezTo>
                    <a:cubicBezTo>
                      <a:pt x="704" y="1943"/>
                      <a:pt x="948" y="1820"/>
                      <a:pt x="1101" y="1621"/>
                    </a:cubicBezTo>
                    <a:cubicBezTo>
                      <a:pt x="1331" y="1346"/>
                      <a:pt x="1514" y="857"/>
                      <a:pt x="1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7"/>
              <p:cNvSpPr/>
              <p:nvPr/>
            </p:nvSpPr>
            <p:spPr>
              <a:xfrm>
                <a:off x="4974925" y="2405875"/>
                <a:ext cx="38250" cy="59300"/>
              </a:xfrm>
              <a:custGeom>
                <a:avLst/>
                <a:gdLst/>
                <a:ahLst/>
                <a:cxnLst/>
                <a:rect l="l" t="t" r="r" b="b"/>
                <a:pathLst>
                  <a:path w="1530" h="2372" extrusionOk="0">
                    <a:moveTo>
                      <a:pt x="1499" y="1"/>
                    </a:moveTo>
                    <a:lnTo>
                      <a:pt x="1438" y="31"/>
                    </a:lnTo>
                    <a:cubicBezTo>
                      <a:pt x="1224" y="123"/>
                      <a:pt x="1025" y="246"/>
                      <a:pt x="842" y="414"/>
                    </a:cubicBezTo>
                    <a:cubicBezTo>
                      <a:pt x="673" y="567"/>
                      <a:pt x="520" y="750"/>
                      <a:pt x="398" y="965"/>
                    </a:cubicBezTo>
                    <a:cubicBezTo>
                      <a:pt x="169" y="1377"/>
                      <a:pt x="31" y="1836"/>
                      <a:pt x="0" y="2311"/>
                    </a:cubicBezTo>
                    <a:lnTo>
                      <a:pt x="0" y="2341"/>
                    </a:lnTo>
                    <a:lnTo>
                      <a:pt x="31" y="2341"/>
                    </a:lnTo>
                    <a:lnTo>
                      <a:pt x="260" y="2372"/>
                    </a:lnTo>
                    <a:lnTo>
                      <a:pt x="276" y="2372"/>
                    </a:lnTo>
                    <a:lnTo>
                      <a:pt x="276" y="2356"/>
                    </a:lnTo>
                    <a:lnTo>
                      <a:pt x="490" y="2050"/>
                    </a:lnTo>
                    <a:cubicBezTo>
                      <a:pt x="612" y="2035"/>
                      <a:pt x="735" y="1989"/>
                      <a:pt x="842" y="1928"/>
                    </a:cubicBezTo>
                    <a:cubicBezTo>
                      <a:pt x="949" y="1867"/>
                      <a:pt x="1056" y="1775"/>
                      <a:pt x="1132" y="1683"/>
                    </a:cubicBezTo>
                    <a:lnTo>
                      <a:pt x="1132" y="1683"/>
                    </a:lnTo>
                    <a:cubicBezTo>
                      <a:pt x="964" y="1882"/>
                      <a:pt x="735" y="2005"/>
                      <a:pt x="475" y="2020"/>
                    </a:cubicBezTo>
                    <a:lnTo>
                      <a:pt x="247" y="2323"/>
                    </a:lnTo>
                    <a:lnTo>
                      <a:pt x="247" y="2323"/>
                    </a:lnTo>
                    <a:lnTo>
                      <a:pt x="68" y="2287"/>
                    </a:lnTo>
                    <a:lnTo>
                      <a:pt x="68" y="2287"/>
                    </a:lnTo>
                    <a:cubicBezTo>
                      <a:pt x="147" y="1842"/>
                      <a:pt x="297" y="1412"/>
                      <a:pt x="520" y="1026"/>
                    </a:cubicBezTo>
                    <a:cubicBezTo>
                      <a:pt x="628" y="842"/>
                      <a:pt x="765" y="659"/>
                      <a:pt x="933" y="506"/>
                    </a:cubicBezTo>
                    <a:cubicBezTo>
                      <a:pt x="1071" y="355"/>
                      <a:pt x="1233" y="228"/>
                      <a:pt x="1419" y="138"/>
                    </a:cubicBezTo>
                    <a:lnTo>
                      <a:pt x="1419" y="138"/>
                    </a:lnTo>
                    <a:cubicBezTo>
                      <a:pt x="1456" y="390"/>
                      <a:pt x="1466" y="653"/>
                      <a:pt x="1438" y="903"/>
                    </a:cubicBezTo>
                    <a:cubicBezTo>
                      <a:pt x="1408" y="1179"/>
                      <a:pt x="1301" y="1454"/>
                      <a:pt x="1132" y="1683"/>
                    </a:cubicBezTo>
                    <a:cubicBezTo>
                      <a:pt x="1301" y="1454"/>
                      <a:pt x="1423" y="1194"/>
                      <a:pt x="1469" y="919"/>
                    </a:cubicBezTo>
                    <a:cubicBezTo>
                      <a:pt x="1515" y="628"/>
                      <a:pt x="1530" y="353"/>
                      <a:pt x="1499" y="62"/>
                    </a:cubicBezTo>
                    <a:lnTo>
                      <a:pt x="14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7"/>
              <p:cNvSpPr/>
              <p:nvPr/>
            </p:nvSpPr>
            <p:spPr>
              <a:xfrm>
                <a:off x="4940125" y="2247600"/>
                <a:ext cx="120475" cy="241675"/>
              </a:xfrm>
              <a:custGeom>
                <a:avLst/>
                <a:gdLst/>
                <a:ahLst/>
                <a:cxnLst/>
                <a:rect l="l" t="t" r="r" b="b"/>
                <a:pathLst>
                  <a:path w="4819" h="9667" extrusionOk="0">
                    <a:moveTo>
                      <a:pt x="648" y="0"/>
                    </a:moveTo>
                    <a:cubicBezTo>
                      <a:pt x="535" y="0"/>
                      <a:pt x="421" y="10"/>
                      <a:pt x="306" y="30"/>
                    </a:cubicBezTo>
                    <a:cubicBezTo>
                      <a:pt x="199" y="45"/>
                      <a:pt x="92" y="76"/>
                      <a:pt x="1" y="107"/>
                    </a:cubicBezTo>
                    <a:lnTo>
                      <a:pt x="1" y="137"/>
                    </a:lnTo>
                    <a:cubicBezTo>
                      <a:pt x="3259" y="382"/>
                      <a:pt x="4712" y="5766"/>
                      <a:pt x="4268" y="7617"/>
                    </a:cubicBezTo>
                    <a:cubicBezTo>
                      <a:pt x="4065" y="8499"/>
                      <a:pt x="3610" y="8776"/>
                      <a:pt x="3280" y="8776"/>
                    </a:cubicBezTo>
                    <a:cubicBezTo>
                      <a:pt x="2911" y="8776"/>
                      <a:pt x="2699" y="8432"/>
                      <a:pt x="3167" y="8198"/>
                    </a:cubicBezTo>
                    <a:cubicBezTo>
                      <a:pt x="4069" y="7739"/>
                      <a:pt x="3840" y="5399"/>
                      <a:pt x="2968" y="3609"/>
                    </a:cubicBezTo>
                    <a:cubicBezTo>
                      <a:pt x="2212" y="2058"/>
                      <a:pt x="1273" y="1955"/>
                      <a:pt x="1036" y="1955"/>
                    </a:cubicBezTo>
                    <a:cubicBezTo>
                      <a:pt x="999" y="1955"/>
                      <a:pt x="979" y="1957"/>
                      <a:pt x="979" y="1957"/>
                    </a:cubicBezTo>
                    <a:cubicBezTo>
                      <a:pt x="1148" y="1988"/>
                      <a:pt x="1438" y="2508"/>
                      <a:pt x="1637" y="2921"/>
                    </a:cubicBezTo>
                    <a:cubicBezTo>
                      <a:pt x="1775" y="3196"/>
                      <a:pt x="1882" y="3426"/>
                      <a:pt x="1882" y="3426"/>
                    </a:cubicBezTo>
                    <a:cubicBezTo>
                      <a:pt x="1836" y="3472"/>
                      <a:pt x="1775" y="3517"/>
                      <a:pt x="1729" y="3548"/>
                    </a:cubicBezTo>
                    <a:cubicBezTo>
                      <a:pt x="1729" y="3548"/>
                      <a:pt x="2402" y="3716"/>
                      <a:pt x="2800" y="6011"/>
                    </a:cubicBezTo>
                    <a:cubicBezTo>
                      <a:pt x="2815" y="6148"/>
                      <a:pt x="2830" y="6271"/>
                      <a:pt x="2846" y="6393"/>
                    </a:cubicBezTo>
                    <a:cubicBezTo>
                      <a:pt x="2937" y="7250"/>
                      <a:pt x="2754" y="7739"/>
                      <a:pt x="2524" y="8014"/>
                    </a:cubicBezTo>
                    <a:cubicBezTo>
                      <a:pt x="2371" y="8213"/>
                      <a:pt x="2127" y="8336"/>
                      <a:pt x="1882" y="8381"/>
                    </a:cubicBezTo>
                    <a:cubicBezTo>
                      <a:pt x="1790" y="8473"/>
                      <a:pt x="1484" y="8550"/>
                      <a:pt x="1423" y="8642"/>
                    </a:cubicBezTo>
                    <a:cubicBezTo>
                      <a:pt x="1423" y="8642"/>
                      <a:pt x="2050" y="9666"/>
                      <a:pt x="3228" y="9666"/>
                    </a:cubicBezTo>
                    <a:cubicBezTo>
                      <a:pt x="4176" y="9054"/>
                      <a:pt x="4757" y="8014"/>
                      <a:pt x="4803" y="6883"/>
                    </a:cubicBezTo>
                    <a:cubicBezTo>
                      <a:pt x="4819" y="6500"/>
                      <a:pt x="4788" y="6133"/>
                      <a:pt x="4712" y="5766"/>
                    </a:cubicBezTo>
                    <a:cubicBezTo>
                      <a:pt x="4100" y="2921"/>
                      <a:pt x="2570" y="611"/>
                      <a:pt x="1347" y="137"/>
                    </a:cubicBezTo>
                    <a:cubicBezTo>
                      <a:pt x="1119" y="44"/>
                      <a:pt x="885" y="0"/>
                      <a:pt x="6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7"/>
              <p:cNvSpPr/>
              <p:nvPr/>
            </p:nvSpPr>
            <p:spPr>
              <a:xfrm>
                <a:off x="4938975" y="2247475"/>
                <a:ext cx="121625" cy="242175"/>
              </a:xfrm>
              <a:custGeom>
                <a:avLst/>
                <a:gdLst/>
                <a:ahLst/>
                <a:cxnLst/>
                <a:rect l="l" t="t" r="r" b="b"/>
                <a:pathLst>
                  <a:path w="4865" h="9687" extrusionOk="0">
                    <a:moveTo>
                      <a:pt x="649" y="0"/>
                    </a:moveTo>
                    <a:cubicBezTo>
                      <a:pt x="438" y="0"/>
                      <a:pt x="228" y="31"/>
                      <a:pt x="31" y="96"/>
                    </a:cubicBezTo>
                    <a:lnTo>
                      <a:pt x="1" y="96"/>
                    </a:lnTo>
                    <a:lnTo>
                      <a:pt x="1" y="127"/>
                    </a:lnTo>
                    <a:lnTo>
                      <a:pt x="16" y="157"/>
                    </a:lnTo>
                    <a:lnTo>
                      <a:pt x="16" y="173"/>
                    </a:lnTo>
                    <a:lnTo>
                      <a:pt x="47" y="173"/>
                    </a:lnTo>
                    <a:cubicBezTo>
                      <a:pt x="857" y="265"/>
                      <a:pt x="1607" y="632"/>
                      <a:pt x="2157" y="1243"/>
                    </a:cubicBezTo>
                    <a:cubicBezTo>
                      <a:pt x="2723" y="1825"/>
                      <a:pt x="3182" y="2513"/>
                      <a:pt x="3503" y="3262"/>
                    </a:cubicBezTo>
                    <a:cubicBezTo>
                      <a:pt x="3840" y="4012"/>
                      <a:pt x="4069" y="4792"/>
                      <a:pt x="4207" y="5587"/>
                    </a:cubicBezTo>
                    <a:cubicBezTo>
                      <a:pt x="4283" y="5985"/>
                      <a:pt x="4329" y="6398"/>
                      <a:pt x="4345" y="6796"/>
                    </a:cubicBezTo>
                    <a:cubicBezTo>
                      <a:pt x="4345" y="7193"/>
                      <a:pt x="4283" y="7606"/>
                      <a:pt x="4146" y="7974"/>
                    </a:cubicBezTo>
                    <a:cubicBezTo>
                      <a:pt x="4085" y="8157"/>
                      <a:pt x="3978" y="8325"/>
                      <a:pt x="3840" y="8478"/>
                    </a:cubicBezTo>
                    <a:cubicBezTo>
                      <a:pt x="3717" y="8616"/>
                      <a:pt x="3534" y="8708"/>
                      <a:pt x="3350" y="8723"/>
                    </a:cubicBezTo>
                    <a:cubicBezTo>
                      <a:pt x="3259" y="8723"/>
                      <a:pt x="3182" y="8708"/>
                      <a:pt x="3106" y="8662"/>
                    </a:cubicBezTo>
                    <a:cubicBezTo>
                      <a:pt x="3029" y="8616"/>
                      <a:pt x="2999" y="8539"/>
                      <a:pt x="3029" y="8478"/>
                    </a:cubicBezTo>
                    <a:cubicBezTo>
                      <a:pt x="3060" y="8402"/>
                      <a:pt x="3136" y="8341"/>
                      <a:pt x="3213" y="8295"/>
                    </a:cubicBezTo>
                    <a:cubicBezTo>
                      <a:pt x="3243" y="8279"/>
                      <a:pt x="3305" y="8249"/>
                      <a:pt x="3350" y="8218"/>
                    </a:cubicBezTo>
                    <a:cubicBezTo>
                      <a:pt x="3396" y="8188"/>
                      <a:pt x="3427" y="8157"/>
                      <a:pt x="3473" y="8111"/>
                    </a:cubicBezTo>
                    <a:cubicBezTo>
                      <a:pt x="3610" y="7943"/>
                      <a:pt x="3717" y="7744"/>
                      <a:pt x="3763" y="7530"/>
                    </a:cubicBezTo>
                    <a:cubicBezTo>
                      <a:pt x="3809" y="7331"/>
                      <a:pt x="3840" y="7132"/>
                      <a:pt x="3855" y="6918"/>
                    </a:cubicBezTo>
                    <a:cubicBezTo>
                      <a:pt x="3855" y="6505"/>
                      <a:pt x="3825" y="6092"/>
                      <a:pt x="3748" y="5679"/>
                    </a:cubicBezTo>
                    <a:cubicBezTo>
                      <a:pt x="3595" y="4868"/>
                      <a:pt x="3320" y="4088"/>
                      <a:pt x="2922" y="3354"/>
                    </a:cubicBezTo>
                    <a:cubicBezTo>
                      <a:pt x="2739" y="2987"/>
                      <a:pt x="2479" y="2666"/>
                      <a:pt x="2157" y="2391"/>
                    </a:cubicBezTo>
                    <a:cubicBezTo>
                      <a:pt x="1864" y="2112"/>
                      <a:pt x="1473" y="1960"/>
                      <a:pt x="1064" y="1934"/>
                    </a:cubicBezTo>
                    <a:lnTo>
                      <a:pt x="1064" y="1934"/>
                    </a:lnTo>
                    <a:cubicBezTo>
                      <a:pt x="1051" y="1928"/>
                      <a:pt x="1038" y="1922"/>
                      <a:pt x="1025" y="1916"/>
                    </a:cubicBezTo>
                    <a:lnTo>
                      <a:pt x="1025" y="1932"/>
                    </a:lnTo>
                    <a:lnTo>
                      <a:pt x="1025" y="1932"/>
                    </a:lnTo>
                    <a:cubicBezTo>
                      <a:pt x="1020" y="1932"/>
                      <a:pt x="1015" y="1932"/>
                      <a:pt x="1010" y="1932"/>
                    </a:cubicBezTo>
                    <a:lnTo>
                      <a:pt x="720" y="1947"/>
                    </a:lnTo>
                    <a:lnTo>
                      <a:pt x="1010" y="2024"/>
                    </a:lnTo>
                    <a:cubicBezTo>
                      <a:pt x="1071" y="2054"/>
                      <a:pt x="1117" y="2085"/>
                      <a:pt x="1163" y="2146"/>
                    </a:cubicBezTo>
                    <a:cubicBezTo>
                      <a:pt x="1209" y="2192"/>
                      <a:pt x="1255" y="2253"/>
                      <a:pt x="1285" y="2314"/>
                    </a:cubicBezTo>
                    <a:cubicBezTo>
                      <a:pt x="1362" y="2436"/>
                      <a:pt x="1438" y="2559"/>
                      <a:pt x="1515" y="2681"/>
                    </a:cubicBezTo>
                    <a:cubicBezTo>
                      <a:pt x="1649" y="2934"/>
                      <a:pt x="1768" y="3186"/>
                      <a:pt x="1886" y="3438"/>
                    </a:cubicBezTo>
                    <a:lnTo>
                      <a:pt x="1886" y="3438"/>
                    </a:lnTo>
                    <a:cubicBezTo>
                      <a:pt x="1844" y="3468"/>
                      <a:pt x="1802" y="3510"/>
                      <a:pt x="1760" y="3538"/>
                    </a:cubicBezTo>
                    <a:lnTo>
                      <a:pt x="1698" y="3584"/>
                    </a:lnTo>
                    <a:lnTo>
                      <a:pt x="1775" y="3614"/>
                    </a:lnTo>
                    <a:cubicBezTo>
                      <a:pt x="1867" y="3660"/>
                      <a:pt x="1958" y="3737"/>
                      <a:pt x="2020" y="3813"/>
                    </a:cubicBezTo>
                    <a:cubicBezTo>
                      <a:pt x="2096" y="3905"/>
                      <a:pt x="2157" y="3997"/>
                      <a:pt x="2203" y="4104"/>
                    </a:cubicBezTo>
                    <a:cubicBezTo>
                      <a:pt x="2326" y="4303"/>
                      <a:pt x="2417" y="4517"/>
                      <a:pt x="2494" y="4731"/>
                    </a:cubicBezTo>
                    <a:cubicBezTo>
                      <a:pt x="2631" y="5174"/>
                      <a:pt x="2754" y="5618"/>
                      <a:pt x="2830" y="6077"/>
                    </a:cubicBezTo>
                    <a:cubicBezTo>
                      <a:pt x="2922" y="6536"/>
                      <a:pt x="2922" y="6995"/>
                      <a:pt x="2830" y="7453"/>
                    </a:cubicBezTo>
                    <a:cubicBezTo>
                      <a:pt x="2769" y="7683"/>
                      <a:pt x="2662" y="7882"/>
                      <a:pt x="2509" y="8065"/>
                    </a:cubicBezTo>
                    <a:cubicBezTo>
                      <a:pt x="2356" y="8234"/>
                      <a:pt x="2157" y="8341"/>
                      <a:pt x="1928" y="8371"/>
                    </a:cubicBezTo>
                    <a:lnTo>
                      <a:pt x="1913" y="8371"/>
                    </a:lnTo>
                    <a:cubicBezTo>
                      <a:pt x="1851" y="8432"/>
                      <a:pt x="1775" y="8478"/>
                      <a:pt x="1698" y="8509"/>
                    </a:cubicBezTo>
                    <a:cubicBezTo>
                      <a:pt x="1653" y="8524"/>
                      <a:pt x="1607" y="8539"/>
                      <a:pt x="1576" y="8555"/>
                    </a:cubicBezTo>
                    <a:cubicBezTo>
                      <a:pt x="1530" y="8585"/>
                      <a:pt x="1484" y="8616"/>
                      <a:pt x="1454" y="8647"/>
                    </a:cubicBezTo>
                    <a:lnTo>
                      <a:pt x="1454" y="8662"/>
                    </a:lnTo>
                    <a:cubicBezTo>
                      <a:pt x="1668" y="8952"/>
                      <a:pt x="1928" y="9212"/>
                      <a:pt x="2249" y="9396"/>
                    </a:cubicBezTo>
                    <a:cubicBezTo>
                      <a:pt x="2555" y="9580"/>
                      <a:pt x="2907" y="9687"/>
                      <a:pt x="3274" y="9687"/>
                    </a:cubicBezTo>
                    <a:cubicBezTo>
                      <a:pt x="3748" y="9381"/>
                      <a:pt x="4130" y="8968"/>
                      <a:pt x="4406" y="8478"/>
                    </a:cubicBezTo>
                    <a:cubicBezTo>
                      <a:pt x="4681" y="7989"/>
                      <a:pt x="4834" y="7438"/>
                      <a:pt x="4849" y="6888"/>
                    </a:cubicBezTo>
                    <a:lnTo>
                      <a:pt x="4849" y="6888"/>
                    </a:lnTo>
                    <a:cubicBezTo>
                      <a:pt x="4819" y="7438"/>
                      <a:pt x="4666" y="7989"/>
                      <a:pt x="4390" y="8478"/>
                    </a:cubicBezTo>
                    <a:cubicBezTo>
                      <a:pt x="4115" y="8952"/>
                      <a:pt x="3733" y="9365"/>
                      <a:pt x="3259" y="9671"/>
                    </a:cubicBezTo>
                    <a:cubicBezTo>
                      <a:pt x="2907" y="9671"/>
                      <a:pt x="2555" y="9564"/>
                      <a:pt x="2249" y="9381"/>
                    </a:cubicBezTo>
                    <a:cubicBezTo>
                      <a:pt x="1946" y="9199"/>
                      <a:pt x="1689" y="8943"/>
                      <a:pt x="1491" y="8656"/>
                    </a:cubicBezTo>
                    <a:lnTo>
                      <a:pt x="1491" y="8656"/>
                    </a:lnTo>
                    <a:cubicBezTo>
                      <a:pt x="1551" y="8599"/>
                      <a:pt x="1625" y="8569"/>
                      <a:pt x="1698" y="8539"/>
                    </a:cubicBezTo>
                    <a:cubicBezTo>
                      <a:pt x="1790" y="8509"/>
                      <a:pt x="1867" y="8463"/>
                      <a:pt x="1943" y="8402"/>
                    </a:cubicBezTo>
                    <a:lnTo>
                      <a:pt x="1928" y="8402"/>
                    </a:lnTo>
                    <a:cubicBezTo>
                      <a:pt x="2157" y="8371"/>
                      <a:pt x="2387" y="8249"/>
                      <a:pt x="2540" y="8081"/>
                    </a:cubicBezTo>
                    <a:cubicBezTo>
                      <a:pt x="2708" y="7897"/>
                      <a:pt x="2815" y="7683"/>
                      <a:pt x="2861" y="7453"/>
                    </a:cubicBezTo>
                    <a:cubicBezTo>
                      <a:pt x="2968" y="6995"/>
                      <a:pt x="2968" y="6520"/>
                      <a:pt x="2876" y="6062"/>
                    </a:cubicBezTo>
                    <a:cubicBezTo>
                      <a:pt x="2800" y="5587"/>
                      <a:pt x="2693" y="5144"/>
                      <a:pt x="2555" y="4700"/>
                    </a:cubicBezTo>
                    <a:cubicBezTo>
                      <a:pt x="2479" y="4471"/>
                      <a:pt x="2387" y="4257"/>
                      <a:pt x="2264" y="4043"/>
                    </a:cubicBezTo>
                    <a:cubicBezTo>
                      <a:pt x="2219" y="3951"/>
                      <a:pt x="2142" y="3844"/>
                      <a:pt x="2066" y="3752"/>
                    </a:cubicBezTo>
                    <a:cubicBezTo>
                      <a:pt x="2002" y="3676"/>
                      <a:pt x="1929" y="3611"/>
                      <a:pt x="1844" y="3556"/>
                    </a:cubicBezTo>
                    <a:lnTo>
                      <a:pt x="1844" y="3556"/>
                    </a:lnTo>
                    <a:cubicBezTo>
                      <a:pt x="1882" y="3524"/>
                      <a:pt x="1917" y="3493"/>
                      <a:pt x="1958" y="3461"/>
                    </a:cubicBezTo>
                    <a:lnTo>
                      <a:pt x="1974" y="3446"/>
                    </a:lnTo>
                    <a:lnTo>
                      <a:pt x="1958" y="3431"/>
                    </a:lnTo>
                    <a:cubicBezTo>
                      <a:pt x="1836" y="3155"/>
                      <a:pt x="1714" y="2895"/>
                      <a:pt x="1576" y="2635"/>
                    </a:cubicBezTo>
                    <a:cubicBezTo>
                      <a:pt x="1515" y="2498"/>
                      <a:pt x="1438" y="2375"/>
                      <a:pt x="1362" y="2253"/>
                    </a:cubicBezTo>
                    <a:cubicBezTo>
                      <a:pt x="1316" y="2192"/>
                      <a:pt x="1270" y="2131"/>
                      <a:pt x="1224" y="2069"/>
                    </a:cubicBezTo>
                    <a:cubicBezTo>
                      <a:pt x="1210" y="2051"/>
                      <a:pt x="1194" y="2032"/>
                      <a:pt x="1175" y="2014"/>
                    </a:cubicBezTo>
                    <a:lnTo>
                      <a:pt x="1175" y="2014"/>
                    </a:lnTo>
                    <a:cubicBezTo>
                      <a:pt x="1323" y="2027"/>
                      <a:pt x="1469" y="2062"/>
                      <a:pt x="1607" y="2131"/>
                    </a:cubicBezTo>
                    <a:cubicBezTo>
                      <a:pt x="1790" y="2207"/>
                      <a:pt x="1958" y="2314"/>
                      <a:pt x="2111" y="2452"/>
                    </a:cubicBezTo>
                    <a:cubicBezTo>
                      <a:pt x="2417" y="2712"/>
                      <a:pt x="2662" y="3048"/>
                      <a:pt x="2846" y="3400"/>
                    </a:cubicBezTo>
                    <a:cubicBezTo>
                      <a:pt x="3228" y="4119"/>
                      <a:pt x="3488" y="4899"/>
                      <a:pt x="3626" y="5694"/>
                    </a:cubicBezTo>
                    <a:cubicBezTo>
                      <a:pt x="3702" y="6092"/>
                      <a:pt x="3733" y="6505"/>
                      <a:pt x="3733" y="6903"/>
                    </a:cubicBezTo>
                    <a:cubicBezTo>
                      <a:pt x="3717" y="7102"/>
                      <a:pt x="3687" y="7301"/>
                      <a:pt x="3641" y="7499"/>
                    </a:cubicBezTo>
                    <a:cubicBezTo>
                      <a:pt x="3595" y="7683"/>
                      <a:pt x="3503" y="7866"/>
                      <a:pt x="3381" y="8004"/>
                    </a:cubicBezTo>
                    <a:cubicBezTo>
                      <a:pt x="3350" y="8035"/>
                      <a:pt x="3305" y="8065"/>
                      <a:pt x="3274" y="8096"/>
                    </a:cubicBezTo>
                    <a:cubicBezTo>
                      <a:pt x="3228" y="8126"/>
                      <a:pt x="3197" y="8142"/>
                      <a:pt x="3152" y="8172"/>
                    </a:cubicBezTo>
                    <a:cubicBezTo>
                      <a:pt x="3044" y="8218"/>
                      <a:pt x="2953" y="8310"/>
                      <a:pt x="2907" y="8417"/>
                    </a:cubicBezTo>
                    <a:cubicBezTo>
                      <a:pt x="2876" y="8478"/>
                      <a:pt x="2876" y="8555"/>
                      <a:pt x="2907" y="8616"/>
                    </a:cubicBezTo>
                    <a:cubicBezTo>
                      <a:pt x="2937" y="8662"/>
                      <a:pt x="2968" y="8723"/>
                      <a:pt x="3029" y="8754"/>
                    </a:cubicBezTo>
                    <a:cubicBezTo>
                      <a:pt x="3121" y="8815"/>
                      <a:pt x="3243" y="8845"/>
                      <a:pt x="3366" y="8845"/>
                    </a:cubicBezTo>
                    <a:cubicBezTo>
                      <a:pt x="3580" y="8815"/>
                      <a:pt x="3794" y="8723"/>
                      <a:pt x="3932" y="8555"/>
                    </a:cubicBezTo>
                    <a:cubicBezTo>
                      <a:pt x="4085" y="8386"/>
                      <a:pt x="4192" y="8203"/>
                      <a:pt x="4268" y="8004"/>
                    </a:cubicBezTo>
                    <a:cubicBezTo>
                      <a:pt x="4406" y="7622"/>
                      <a:pt x="4467" y="7193"/>
                      <a:pt x="4452" y="6780"/>
                    </a:cubicBezTo>
                    <a:cubicBezTo>
                      <a:pt x="4452" y="6367"/>
                      <a:pt x="4406" y="5954"/>
                      <a:pt x="4329" y="5557"/>
                    </a:cubicBezTo>
                    <a:cubicBezTo>
                      <a:pt x="4176" y="4746"/>
                      <a:pt x="3932" y="3951"/>
                      <a:pt x="3595" y="3201"/>
                    </a:cubicBezTo>
                    <a:cubicBezTo>
                      <a:pt x="3259" y="2452"/>
                      <a:pt x="2800" y="1763"/>
                      <a:pt x="2219" y="1167"/>
                    </a:cubicBezTo>
                    <a:cubicBezTo>
                      <a:pt x="1928" y="876"/>
                      <a:pt x="1591" y="616"/>
                      <a:pt x="1224" y="433"/>
                    </a:cubicBezTo>
                    <a:cubicBezTo>
                      <a:pt x="880" y="261"/>
                      <a:pt x="509" y="142"/>
                      <a:pt x="123" y="103"/>
                    </a:cubicBezTo>
                    <a:lnTo>
                      <a:pt x="123" y="103"/>
                    </a:lnTo>
                    <a:cubicBezTo>
                      <a:pt x="300" y="51"/>
                      <a:pt x="481" y="25"/>
                      <a:pt x="661" y="25"/>
                    </a:cubicBezTo>
                    <a:cubicBezTo>
                      <a:pt x="830" y="25"/>
                      <a:pt x="998" y="48"/>
                      <a:pt x="1163" y="96"/>
                    </a:cubicBezTo>
                    <a:cubicBezTo>
                      <a:pt x="1530" y="203"/>
                      <a:pt x="1867" y="387"/>
                      <a:pt x="2142" y="662"/>
                    </a:cubicBezTo>
                    <a:cubicBezTo>
                      <a:pt x="2708" y="1198"/>
                      <a:pt x="3167" y="1809"/>
                      <a:pt x="3534" y="2498"/>
                    </a:cubicBezTo>
                    <a:cubicBezTo>
                      <a:pt x="3901" y="3171"/>
                      <a:pt x="4207" y="3890"/>
                      <a:pt x="4436" y="4624"/>
                    </a:cubicBezTo>
                    <a:cubicBezTo>
                      <a:pt x="4543" y="4991"/>
                      <a:pt x="4651" y="5358"/>
                      <a:pt x="4742" y="5740"/>
                    </a:cubicBezTo>
                    <a:cubicBezTo>
                      <a:pt x="4834" y="6107"/>
                      <a:pt x="4865" y="6505"/>
                      <a:pt x="4849" y="6888"/>
                    </a:cubicBezTo>
                    <a:cubicBezTo>
                      <a:pt x="4865" y="6505"/>
                      <a:pt x="4834" y="6123"/>
                      <a:pt x="4758" y="5756"/>
                    </a:cubicBezTo>
                    <a:cubicBezTo>
                      <a:pt x="4666" y="5389"/>
                      <a:pt x="4574" y="5006"/>
                      <a:pt x="4452" y="4639"/>
                    </a:cubicBezTo>
                    <a:cubicBezTo>
                      <a:pt x="4238" y="3905"/>
                      <a:pt x="3932" y="3186"/>
                      <a:pt x="3565" y="2513"/>
                    </a:cubicBezTo>
                    <a:cubicBezTo>
                      <a:pt x="3213" y="1825"/>
                      <a:pt x="2739" y="1198"/>
                      <a:pt x="2188" y="647"/>
                    </a:cubicBezTo>
                    <a:cubicBezTo>
                      <a:pt x="1913" y="372"/>
                      <a:pt x="1561" y="173"/>
                      <a:pt x="1194" y="66"/>
                    </a:cubicBezTo>
                    <a:cubicBezTo>
                      <a:pt x="1016" y="23"/>
                      <a:pt x="832" y="0"/>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7"/>
              <p:cNvSpPr/>
              <p:nvPr/>
            </p:nvSpPr>
            <p:spPr>
              <a:xfrm>
                <a:off x="4929425" y="2415825"/>
                <a:ext cx="171325" cy="230625"/>
              </a:xfrm>
              <a:custGeom>
                <a:avLst/>
                <a:gdLst/>
                <a:ahLst/>
                <a:cxnLst/>
                <a:rect l="l" t="t" r="r" b="b"/>
                <a:pathLst>
                  <a:path w="6853" h="9225" extrusionOk="0">
                    <a:moveTo>
                      <a:pt x="1377" y="1"/>
                    </a:moveTo>
                    <a:cubicBezTo>
                      <a:pt x="1224" y="108"/>
                      <a:pt x="1056" y="215"/>
                      <a:pt x="918" y="352"/>
                    </a:cubicBezTo>
                    <a:cubicBezTo>
                      <a:pt x="704" y="551"/>
                      <a:pt x="520" y="765"/>
                      <a:pt x="367" y="1025"/>
                    </a:cubicBezTo>
                    <a:cubicBezTo>
                      <a:pt x="138" y="1423"/>
                      <a:pt x="0" y="1897"/>
                      <a:pt x="0" y="2356"/>
                    </a:cubicBezTo>
                    <a:cubicBezTo>
                      <a:pt x="0" y="2524"/>
                      <a:pt x="16" y="2693"/>
                      <a:pt x="31" y="2861"/>
                    </a:cubicBezTo>
                    <a:cubicBezTo>
                      <a:pt x="387" y="5588"/>
                      <a:pt x="1775" y="9225"/>
                      <a:pt x="4657" y="9225"/>
                    </a:cubicBezTo>
                    <a:cubicBezTo>
                      <a:pt x="4991" y="9225"/>
                      <a:pt x="5346" y="9176"/>
                      <a:pt x="5721" y="9071"/>
                    </a:cubicBezTo>
                    <a:cubicBezTo>
                      <a:pt x="6134" y="8964"/>
                      <a:pt x="6516" y="8780"/>
                      <a:pt x="6853" y="8520"/>
                    </a:cubicBezTo>
                    <a:lnTo>
                      <a:pt x="6853" y="8520"/>
                    </a:lnTo>
                    <a:cubicBezTo>
                      <a:pt x="6799" y="8534"/>
                      <a:pt x="6226" y="8669"/>
                      <a:pt x="5541" y="8669"/>
                    </a:cubicBezTo>
                    <a:cubicBezTo>
                      <a:pt x="4675" y="8669"/>
                      <a:pt x="3629" y="8452"/>
                      <a:pt x="3228" y="7495"/>
                    </a:cubicBezTo>
                    <a:cubicBezTo>
                      <a:pt x="2493" y="5721"/>
                      <a:pt x="92" y="3687"/>
                      <a:pt x="13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7"/>
              <p:cNvSpPr/>
              <p:nvPr/>
            </p:nvSpPr>
            <p:spPr>
              <a:xfrm>
                <a:off x="4927925" y="2415825"/>
                <a:ext cx="179700" cy="232275"/>
              </a:xfrm>
              <a:custGeom>
                <a:avLst/>
                <a:gdLst/>
                <a:ahLst/>
                <a:cxnLst/>
                <a:rect l="l" t="t" r="r" b="b"/>
                <a:pathLst>
                  <a:path w="7188" h="9291" extrusionOk="0">
                    <a:moveTo>
                      <a:pt x="1437" y="1"/>
                    </a:moveTo>
                    <a:lnTo>
                      <a:pt x="1437" y="1"/>
                    </a:lnTo>
                    <a:cubicBezTo>
                      <a:pt x="1367" y="45"/>
                      <a:pt x="1299" y="92"/>
                      <a:pt x="1235" y="141"/>
                    </a:cubicBezTo>
                    <a:lnTo>
                      <a:pt x="1235" y="141"/>
                    </a:lnTo>
                    <a:cubicBezTo>
                      <a:pt x="1302" y="93"/>
                      <a:pt x="1371" y="47"/>
                      <a:pt x="1437" y="1"/>
                    </a:cubicBezTo>
                    <a:close/>
                    <a:moveTo>
                      <a:pt x="1235" y="141"/>
                    </a:moveTo>
                    <a:cubicBezTo>
                      <a:pt x="1145" y="205"/>
                      <a:pt x="1056" y="274"/>
                      <a:pt x="978" y="352"/>
                    </a:cubicBezTo>
                    <a:cubicBezTo>
                      <a:pt x="1058" y="281"/>
                      <a:pt x="1144" y="210"/>
                      <a:pt x="1235" y="141"/>
                    </a:cubicBezTo>
                    <a:close/>
                    <a:moveTo>
                      <a:pt x="978" y="352"/>
                    </a:moveTo>
                    <a:cubicBezTo>
                      <a:pt x="855" y="458"/>
                      <a:pt x="744" y="573"/>
                      <a:pt x="644" y="697"/>
                    </a:cubicBezTo>
                    <a:lnTo>
                      <a:pt x="644" y="697"/>
                    </a:lnTo>
                    <a:cubicBezTo>
                      <a:pt x="744" y="574"/>
                      <a:pt x="855" y="458"/>
                      <a:pt x="978" y="352"/>
                    </a:cubicBezTo>
                    <a:close/>
                    <a:moveTo>
                      <a:pt x="1437" y="1"/>
                    </a:moveTo>
                    <a:cubicBezTo>
                      <a:pt x="1085" y="964"/>
                      <a:pt x="978" y="1989"/>
                      <a:pt x="1131" y="2999"/>
                    </a:cubicBezTo>
                    <a:cubicBezTo>
                      <a:pt x="1223" y="3488"/>
                      <a:pt x="1360" y="3977"/>
                      <a:pt x="1559" y="4452"/>
                    </a:cubicBezTo>
                    <a:cubicBezTo>
                      <a:pt x="1773" y="4910"/>
                      <a:pt x="2003" y="5354"/>
                      <a:pt x="2278" y="5782"/>
                    </a:cubicBezTo>
                    <a:cubicBezTo>
                      <a:pt x="2523" y="6226"/>
                      <a:pt x="2798" y="6654"/>
                      <a:pt x="3043" y="7098"/>
                    </a:cubicBezTo>
                    <a:cubicBezTo>
                      <a:pt x="3150" y="7312"/>
                      <a:pt x="3242" y="7557"/>
                      <a:pt x="3364" y="7786"/>
                    </a:cubicBezTo>
                    <a:cubicBezTo>
                      <a:pt x="3502" y="8000"/>
                      <a:pt x="3701" y="8184"/>
                      <a:pt x="3915" y="8337"/>
                    </a:cubicBezTo>
                    <a:cubicBezTo>
                      <a:pt x="4374" y="8597"/>
                      <a:pt x="4878" y="8734"/>
                      <a:pt x="5398" y="8734"/>
                    </a:cubicBezTo>
                    <a:cubicBezTo>
                      <a:pt x="5461" y="8736"/>
                      <a:pt x="5523" y="8737"/>
                      <a:pt x="5585" y="8737"/>
                    </a:cubicBezTo>
                    <a:cubicBezTo>
                      <a:pt x="5914" y="8737"/>
                      <a:pt x="6248" y="8711"/>
                      <a:pt x="6577" y="8654"/>
                    </a:cubicBezTo>
                    <a:lnTo>
                      <a:pt x="6577" y="8654"/>
                    </a:lnTo>
                    <a:cubicBezTo>
                      <a:pt x="6199" y="8880"/>
                      <a:pt x="5773" y="9029"/>
                      <a:pt x="5337" y="9101"/>
                    </a:cubicBezTo>
                    <a:cubicBezTo>
                      <a:pt x="5131" y="9136"/>
                      <a:pt x="4924" y="9153"/>
                      <a:pt x="4711" y="9153"/>
                    </a:cubicBezTo>
                    <a:cubicBezTo>
                      <a:pt x="4640" y="9153"/>
                      <a:pt x="4569" y="9151"/>
                      <a:pt x="4496" y="9147"/>
                    </a:cubicBezTo>
                    <a:cubicBezTo>
                      <a:pt x="4221" y="9132"/>
                      <a:pt x="3945" y="9071"/>
                      <a:pt x="3685" y="8994"/>
                    </a:cubicBezTo>
                    <a:cubicBezTo>
                      <a:pt x="3150" y="8796"/>
                      <a:pt x="2676" y="8490"/>
                      <a:pt x="2278" y="8077"/>
                    </a:cubicBezTo>
                    <a:cubicBezTo>
                      <a:pt x="1896" y="7664"/>
                      <a:pt x="1559" y="7205"/>
                      <a:pt x="1299" y="6700"/>
                    </a:cubicBezTo>
                    <a:cubicBezTo>
                      <a:pt x="764" y="5691"/>
                      <a:pt x="397" y="4620"/>
                      <a:pt x="198" y="3488"/>
                    </a:cubicBezTo>
                    <a:cubicBezTo>
                      <a:pt x="167" y="3350"/>
                      <a:pt x="152" y="3213"/>
                      <a:pt x="121" y="3075"/>
                    </a:cubicBezTo>
                    <a:lnTo>
                      <a:pt x="91" y="2861"/>
                    </a:lnTo>
                    <a:lnTo>
                      <a:pt x="76" y="2647"/>
                    </a:lnTo>
                    <a:cubicBezTo>
                      <a:pt x="1" y="1937"/>
                      <a:pt x="210" y="1238"/>
                      <a:pt x="644" y="697"/>
                    </a:cubicBezTo>
                    <a:lnTo>
                      <a:pt x="644" y="697"/>
                    </a:lnTo>
                    <a:cubicBezTo>
                      <a:pt x="386" y="1018"/>
                      <a:pt x="210" y="1392"/>
                      <a:pt x="121" y="1790"/>
                    </a:cubicBezTo>
                    <a:cubicBezTo>
                      <a:pt x="45" y="2081"/>
                      <a:pt x="30" y="2371"/>
                      <a:pt x="60" y="2647"/>
                    </a:cubicBezTo>
                    <a:lnTo>
                      <a:pt x="76" y="2861"/>
                    </a:lnTo>
                    <a:lnTo>
                      <a:pt x="106" y="3075"/>
                    </a:lnTo>
                    <a:cubicBezTo>
                      <a:pt x="121" y="3213"/>
                      <a:pt x="152" y="3350"/>
                      <a:pt x="183" y="3503"/>
                    </a:cubicBezTo>
                    <a:cubicBezTo>
                      <a:pt x="366" y="4635"/>
                      <a:pt x="718" y="5721"/>
                      <a:pt x="1223" y="6746"/>
                    </a:cubicBezTo>
                    <a:cubicBezTo>
                      <a:pt x="1483" y="7266"/>
                      <a:pt x="1819" y="7740"/>
                      <a:pt x="2217" y="8153"/>
                    </a:cubicBezTo>
                    <a:cubicBezTo>
                      <a:pt x="2416" y="8367"/>
                      <a:pt x="2630" y="8551"/>
                      <a:pt x="2875" y="8719"/>
                    </a:cubicBezTo>
                    <a:cubicBezTo>
                      <a:pt x="3104" y="8872"/>
                      <a:pt x="3364" y="9010"/>
                      <a:pt x="3639" y="9117"/>
                    </a:cubicBezTo>
                    <a:cubicBezTo>
                      <a:pt x="3915" y="9209"/>
                      <a:pt x="4190" y="9254"/>
                      <a:pt x="4481" y="9285"/>
                    </a:cubicBezTo>
                    <a:cubicBezTo>
                      <a:pt x="4553" y="9289"/>
                      <a:pt x="4626" y="9291"/>
                      <a:pt x="4699" y="9291"/>
                    </a:cubicBezTo>
                    <a:cubicBezTo>
                      <a:pt x="4917" y="9291"/>
                      <a:pt x="5135" y="9274"/>
                      <a:pt x="5353" y="9239"/>
                    </a:cubicBezTo>
                    <a:cubicBezTo>
                      <a:pt x="5925" y="9164"/>
                      <a:pt x="6468" y="8940"/>
                      <a:pt x="6922" y="8583"/>
                    </a:cubicBezTo>
                    <a:lnTo>
                      <a:pt x="6922" y="8583"/>
                    </a:lnTo>
                    <a:cubicBezTo>
                      <a:pt x="6924" y="8582"/>
                      <a:pt x="6926" y="8582"/>
                      <a:pt x="6928" y="8581"/>
                    </a:cubicBezTo>
                    <a:lnTo>
                      <a:pt x="6927" y="8579"/>
                    </a:lnTo>
                    <a:lnTo>
                      <a:pt x="6927" y="8579"/>
                    </a:lnTo>
                    <a:cubicBezTo>
                      <a:pt x="6932" y="8575"/>
                      <a:pt x="6938" y="8570"/>
                      <a:pt x="6943" y="8566"/>
                    </a:cubicBezTo>
                    <a:lnTo>
                      <a:pt x="7188" y="8383"/>
                    </a:lnTo>
                    <a:lnTo>
                      <a:pt x="6882" y="8444"/>
                    </a:lnTo>
                    <a:cubicBezTo>
                      <a:pt x="6466" y="8551"/>
                      <a:pt x="6027" y="8600"/>
                      <a:pt x="5585" y="8600"/>
                    </a:cubicBezTo>
                    <a:cubicBezTo>
                      <a:pt x="5523" y="8600"/>
                      <a:pt x="5461" y="8599"/>
                      <a:pt x="5398" y="8597"/>
                    </a:cubicBezTo>
                    <a:cubicBezTo>
                      <a:pt x="4909" y="8597"/>
                      <a:pt x="4420" y="8474"/>
                      <a:pt x="3991" y="8230"/>
                    </a:cubicBezTo>
                    <a:cubicBezTo>
                      <a:pt x="3777" y="8092"/>
                      <a:pt x="3594" y="7924"/>
                      <a:pt x="3471" y="7710"/>
                    </a:cubicBezTo>
                    <a:cubicBezTo>
                      <a:pt x="3334" y="7511"/>
                      <a:pt x="3242" y="7266"/>
                      <a:pt x="3119" y="7052"/>
                    </a:cubicBezTo>
                    <a:cubicBezTo>
                      <a:pt x="2875" y="6593"/>
                      <a:pt x="2599" y="6180"/>
                      <a:pt x="2339" y="5752"/>
                    </a:cubicBezTo>
                    <a:cubicBezTo>
                      <a:pt x="2064" y="5323"/>
                      <a:pt x="1819" y="4880"/>
                      <a:pt x="1605" y="4421"/>
                    </a:cubicBezTo>
                    <a:cubicBezTo>
                      <a:pt x="1406" y="3962"/>
                      <a:pt x="1253" y="3473"/>
                      <a:pt x="1162" y="2983"/>
                    </a:cubicBezTo>
                    <a:cubicBezTo>
                      <a:pt x="993" y="1974"/>
                      <a:pt x="1100" y="949"/>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7"/>
              <p:cNvSpPr/>
              <p:nvPr/>
            </p:nvSpPr>
            <p:spPr>
              <a:xfrm>
                <a:off x="4972153" y="2463925"/>
                <a:ext cx="48575" cy="38725"/>
              </a:xfrm>
              <a:custGeom>
                <a:avLst/>
                <a:gdLst/>
                <a:ahLst/>
                <a:cxnLst/>
                <a:rect l="l" t="t" r="r" b="b"/>
                <a:pathLst>
                  <a:path w="1943" h="1549" extrusionOk="0">
                    <a:moveTo>
                      <a:pt x="138" y="1"/>
                    </a:moveTo>
                    <a:lnTo>
                      <a:pt x="138" y="1"/>
                    </a:lnTo>
                    <a:cubicBezTo>
                      <a:pt x="0" y="215"/>
                      <a:pt x="153" y="444"/>
                      <a:pt x="107" y="628"/>
                    </a:cubicBezTo>
                    <a:cubicBezTo>
                      <a:pt x="16" y="934"/>
                      <a:pt x="31" y="1239"/>
                      <a:pt x="123" y="1545"/>
                    </a:cubicBezTo>
                    <a:cubicBezTo>
                      <a:pt x="169" y="1548"/>
                      <a:pt x="215" y="1549"/>
                      <a:pt x="261" y="1549"/>
                    </a:cubicBezTo>
                    <a:cubicBezTo>
                      <a:pt x="857" y="1549"/>
                      <a:pt x="1446" y="1366"/>
                      <a:pt x="1943" y="1025"/>
                    </a:cubicBezTo>
                    <a:cubicBezTo>
                      <a:pt x="765" y="1025"/>
                      <a:pt x="138" y="1"/>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7"/>
              <p:cNvSpPr/>
              <p:nvPr/>
            </p:nvSpPr>
            <p:spPr>
              <a:xfrm>
                <a:off x="4973185" y="2463112"/>
                <a:ext cx="53200" cy="39325"/>
              </a:xfrm>
              <a:custGeom>
                <a:avLst/>
                <a:gdLst/>
                <a:ahLst/>
                <a:cxnLst/>
                <a:rect l="l" t="t" r="r" b="b"/>
                <a:pathLst>
                  <a:path w="2128" h="1573" extrusionOk="0">
                    <a:moveTo>
                      <a:pt x="50" y="250"/>
                    </a:moveTo>
                    <a:cubicBezTo>
                      <a:pt x="52" y="274"/>
                      <a:pt x="55" y="298"/>
                      <a:pt x="62" y="322"/>
                    </a:cubicBezTo>
                    <a:cubicBezTo>
                      <a:pt x="77" y="410"/>
                      <a:pt x="77" y="512"/>
                      <a:pt x="77" y="615"/>
                    </a:cubicBezTo>
                    <a:lnTo>
                      <a:pt x="77" y="615"/>
                    </a:lnTo>
                    <a:cubicBezTo>
                      <a:pt x="77" y="512"/>
                      <a:pt x="77" y="409"/>
                      <a:pt x="62" y="306"/>
                    </a:cubicBezTo>
                    <a:cubicBezTo>
                      <a:pt x="57" y="288"/>
                      <a:pt x="53" y="269"/>
                      <a:pt x="50" y="250"/>
                    </a:cubicBezTo>
                    <a:close/>
                    <a:moveTo>
                      <a:pt x="108" y="1"/>
                    </a:moveTo>
                    <a:cubicBezTo>
                      <a:pt x="105" y="6"/>
                      <a:pt x="101" y="11"/>
                      <a:pt x="98" y="16"/>
                    </a:cubicBezTo>
                    <a:lnTo>
                      <a:pt x="93" y="16"/>
                    </a:lnTo>
                    <a:cubicBezTo>
                      <a:pt x="94" y="17"/>
                      <a:pt x="95" y="19"/>
                      <a:pt x="96" y="20"/>
                    </a:cubicBezTo>
                    <a:lnTo>
                      <a:pt x="96" y="20"/>
                    </a:lnTo>
                    <a:cubicBezTo>
                      <a:pt x="54" y="91"/>
                      <a:pt x="39" y="170"/>
                      <a:pt x="50" y="250"/>
                    </a:cubicBezTo>
                    <a:lnTo>
                      <a:pt x="50" y="250"/>
                    </a:lnTo>
                    <a:cubicBezTo>
                      <a:pt x="46" y="173"/>
                      <a:pt x="69" y="97"/>
                      <a:pt x="102" y="29"/>
                    </a:cubicBezTo>
                    <a:lnTo>
                      <a:pt x="102" y="29"/>
                    </a:lnTo>
                    <a:cubicBezTo>
                      <a:pt x="299" y="329"/>
                      <a:pt x="556" y="585"/>
                      <a:pt x="858" y="781"/>
                    </a:cubicBezTo>
                    <a:cubicBezTo>
                      <a:pt x="1111" y="938"/>
                      <a:pt x="1384" y="1037"/>
                      <a:pt x="1675" y="1080"/>
                    </a:cubicBezTo>
                    <a:lnTo>
                      <a:pt x="1675" y="1080"/>
                    </a:lnTo>
                    <a:cubicBezTo>
                      <a:pt x="1468" y="1197"/>
                      <a:pt x="1247" y="1296"/>
                      <a:pt x="1026" y="1377"/>
                    </a:cubicBezTo>
                    <a:cubicBezTo>
                      <a:pt x="758" y="1471"/>
                      <a:pt x="490" y="1518"/>
                      <a:pt x="213" y="1518"/>
                    </a:cubicBezTo>
                    <a:cubicBezTo>
                      <a:pt x="176" y="1518"/>
                      <a:pt x="140" y="1517"/>
                      <a:pt x="103" y="1515"/>
                    </a:cubicBezTo>
                    <a:lnTo>
                      <a:pt x="103" y="1515"/>
                    </a:lnTo>
                    <a:cubicBezTo>
                      <a:pt x="60" y="1381"/>
                      <a:pt x="32" y="1234"/>
                      <a:pt x="32" y="1087"/>
                    </a:cubicBezTo>
                    <a:cubicBezTo>
                      <a:pt x="16" y="934"/>
                      <a:pt x="32" y="781"/>
                      <a:pt x="77" y="628"/>
                    </a:cubicBezTo>
                    <a:lnTo>
                      <a:pt x="77" y="628"/>
                    </a:lnTo>
                    <a:cubicBezTo>
                      <a:pt x="32" y="781"/>
                      <a:pt x="1" y="934"/>
                      <a:pt x="1" y="1087"/>
                    </a:cubicBezTo>
                    <a:cubicBezTo>
                      <a:pt x="1" y="1239"/>
                      <a:pt x="16" y="1392"/>
                      <a:pt x="62" y="1545"/>
                    </a:cubicBezTo>
                    <a:lnTo>
                      <a:pt x="62" y="1561"/>
                    </a:lnTo>
                    <a:lnTo>
                      <a:pt x="77" y="1561"/>
                    </a:lnTo>
                    <a:cubicBezTo>
                      <a:pt x="166" y="1569"/>
                      <a:pt x="254" y="1573"/>
                      <a:pt x="343" y="1573"/>
                    </a:cubicBezTo>
                    <a:cubicBezTo>
                      <a:pt x="910" y="1573"/>
                      <a:pt x="1467" y="1404"/>
                      <a:pt x="1944" y="1087"/>
                    </a:cubicBezTo>
                    <a:lnTo>
                      <a:pt x="2127" y="949"/>
                    </a:lnTo>
                    <a:lnTo>
                      <a:pt x="1898" y="949"/>
                    </a:lnTo>
                    <a:cubicBezTo>
                      <a:pt x="1546" y="949"/>
                      <a:pt x="1194" y="872"/>
                      <a:pt x="888" y="704"/>
                    </a:cubicBezTo>
                    <a:cubicBezTo>
                      <a:pt x="735" y="612"/>
                      <a:pt x="597" y="505"/>
                      <a:pt x="460" y="398"/>
                    </a:cubicBezTo>
                    <a:cubicBezTo>
                      <a:pt x="322" y="276"/>
                      <a:pt x="200" y="138"/>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7"/>
              <p:cNvSpPr/>
              <p:nvPr/>
            </p:nvSpPr>
            <p:spPr>
              <a:xfrm>
                <a:off x="3434650" y="2284275"/>
                <a:ext cx="604200" cy="519700"/>
              </a:xfrm>
              <a:custGeom>
                <a:avLst/>
                <a:gdLst/>
                <a:ahLst/>
                <a:cxnLst/>
                <a:rect l="l" t="t" r="r" b="b"/>
                <a:pathLst>
                  <a:path w="24168" h="20788" fill="none" extrusionOk="0">
                    <a:moveTo>
                      <a:pt x="22837" y="2892"/>
                    </a:moveTo>
                    <a:cubicBezTo>
                      <a:pt x="22057" y="2249"/>
                      <a:pt x="21048" y="2005"/>
                      <a:pt x="20069" y="2203"/>
                    </a:cubicBezTo>
                    <a:cubicBezTo>
                      <a:pt x="19824" y="1485"/>
                      <a:pt x="19717" y="750"/>
                      <a:pt x="19717" y="1"/>
                    </a:cubicBezTo>
                    <a:lnTo>
                      <a:pt x="18539" y="77"/>
                    </a:lnTo>
                    <a:lnTo>
                      <a:pt x="18096" y="108"/>
                    </a:lnTo>
                    <a:cubicBezTo>
                      <a:pt x="18080" y="1010"/>
                      <a:pt x="18218" y="1913"/>
                      <a:pt x="18478" y="2785"/>
                    </a:cubicBezTo>
                    <a:cubicBezTo>
                      <a:pt x="18478" y="2785"/>
                      <a:pt x="16535" y="4804"/>
                      <a:pt x="16688" y="8857"/>
                    </a:cubicBezTo>
                    <a:cubicBezTo>
                      <a:pt x="16015" y="9346"/>
                      <a:pt x="15327" y="9867"/>
                      <a:pt x="14761" y="10371"/>
                    </a:cubicBezTo>
                    <a:cubicBezTo>
                      <a:pt x="14761" y="10371"/>
                      <a:pt x="13277" y="9683"/>
                      <a:pt x="11794" y="10127"/>
                    </a:cubicBezTo>
                    <a:cubicBezTo>
                      <a:pt x="10448" y="10540"/>
                      <a:pt x="8108" y="11778"/>
                      <a:pt x="7710" y="11993"/>
                    </a:cubicBezTo>
                    <a:cubicBezTo>
                      <a:pt x="7542" y="11977"/>
                      <a:pt x="7373" y="11993"/>
                      <a:pt x="7205" y="12008"/>
                    </a:cubicBezTo>
                    <a:cubicBezTo>
                      <a:pt x="4177" y="12406"/>
                      <a:pt x="1" y="14088"/>
                      <a:pt x="1010" y="17698"/>
                    </a:cubicBezTo>
                    <a:cubicBezTo>
                      <a:pt x="1117" y="18111"/>
                      <a:pt x="1301" y="18493"/>
                      <a:pt x="1561" y="18830"/>
                    </a:cubicBezTo>
                    <a:cubicBezTo>
                      <a:pt x="3137" y="20788"/>
                      <a:pt x="6624" y="19151"/>
                      <a:pt x="6624" y="19151"/>
                    </a:cubicBezTo>
                    <a:cubicBezTo>
                      <a:pt x="6624" y="19151"/>
                      <a:pt x="9132" y="18080"/>
                      <a:pt x="9928" y="17224"/>
                    </a:cubicBezTo>
                    <a:lnTo>
                      <a:pt x="9928" y="17224"/>
                    </a:lnTo>
                    <a:cubicBezTo>
                      <a:pt x="10310" y="17239"/>
                      <a:pt x="10677" y="17208"/>
                      <a:pt x="11044" y="17132"/>
                    </a:cubicBezTo>
                    <a:cubicBezTo>
                      <a:pt x="13905" y="16505"/>
                      <a:pt x="16214" y="14991"/>
                      <a:pt x="16673" y="13752"/>
                    </a:cubicBezTo>
                    <a:cubicBezTo>
                      <a:pt x="16811" y="13430"/>
                      <a:pt x="16841" y="13063"/>
                      <a:pt x="16780" y="12712"/>
                    </a:cubicBezTo>
                    <a:cubicBezTo>
                      <a:pt x="17392" y="12191"/>
                      <a:pt x="18493" y="11228"/>
                      <a:pt x="18493" y="11228"/>
                    </a:cubicBezTo>
                    <a:cubicBezTo>
                      <a:pt x="19029" y="11534"/>
                      <a:pt x="19640" y="11671"/>
                      <a:pt x="20268" y="11656"/>
                    </a:cubicBezTo>
                    <a:lnTo>
                      <a:pt x="20268" y="11656"/>
                    </a:lnTo>
                    <a:cubicBezTo>
                      <a:pt x="20681" y="11626"/>
                      <a:pt x="21078" y="11503"/>
                      <a:pt x="21445" y="11304"/>
                    </a:cubicBezTo>
                    <a:cubicBezTo>
                      <a:pt x="23525" y="10157"/>
                      <a:pt x="23571" y="8245"/>
                      <a:pt x="23862" y="6746"/>
                    </a:cubicBezTo>
                    <a:cubicBezTo>
                      <a:pt x="24168" y="5247"/>
                      <a:pt x="24122" y="3978"/>
                      <a:pt x="22837" y="2892"/>
                    </a:cubicBezTo>
                    <a:close/>
                    <a:moveTo>
                      <a:pt x="3993" y="18187"/>
                    </a:moveTo>
                    <a:cubicBezTo>
                      <a:pt x="2387" y="18111"/>
                      <a:pt x="2249" y="16459"/>
                      <a:pt x="2754" y="16092"/>
                    </a:cubicBezTo>
                    <a:cubicBezTo>
                      <a:pt x="3274" y="15725"/>
                      <a:pt x="4773" y="14455"/>
                      <a:pt x="6624" y="13828"/>
                    </a:cubicBezTo>
                    <a:cubicBezTo>
                      <a:pt x="6593" y="14471"/>
                      <a:pt x="6777" y="15098"/>
                      <a:pt x="7144" y="15633"/>
                    </a:cubicBezTo>
                    <a:cubicBezTo>
                      <a:pt x="7343" y="15954"/>
                      <a:pt x="7618" y="16245"/>
                      <a:pt x="7924" y="16490"/>
                    </a:cubicBezTo>
                    <a:cubicBezTo>
                      <a:pt x="7924" y="16490"/>
                      <a:pt x="5614" y="18264"/>
                      <a:pt x="3993" y="18187"/>
                    </a:cubicBezTo>
                    <a:close/>
                    <a:moveTo>
                      <a:pt x="13247" y="14149"/>
                    </a:moveTo>
                    <a:cubicBezTo>
                      <a:pt x="13247" y="14149"/>
                      <a:pt x="13079" y="14822"/>
                      <a:pt x="10784" y="15220"/>
                    </a:cubicBezTo>
                    <a:cubicBezTo>
                      <a:pt x="10662" y="14562"/>
                      <a:pt x="10432" y="13935"/>
                      <a:pt x="10081" y="13369"/>
                    </a:cubicBezTo>
                    <a:cubicBezTo>
                      <a:pt x="9974" y="13216"/>
                      <a:pt x="9851" y="13048"/>
                      <a:pt x="9729" y="12910"/>
                    </a:cubicBezTo>
                    <a:cubicBezTo>
                      <a:pt x="10065" y="12742"/>
                      <a:pt x="12543" y="11534"/>
                      <a:pt x="13369" y="11824"/>
                    </a:cubicBezTo>
                    <a:cubicBezTo>
                      <a:pt x="12620" y="13002"/>
                      <a:pt x="13017" y="13828"/>
                      <a:pt x="13247" y="14149"/>
                    </a:cubicBezTo>
                    <a:close/>
                    <a:moveTo>
                      <a:pt x="22134" y="6792"/>
                    </a:moveTo>
                    <a:cubicBezTo>
                      <a:pt x="21889" y="7802"/>
                      <a:pt x="21506" y="9132"/>
                      <a:pt x="21139" y="9607"/>
                    </a:cubicBezTo>
                    <a:cubicBezTo>
                      <a:pt x="20910" y="9851"/>
                      <a:pt x="20589" y="9974"/>
                      <a:pt x="20268" y="9974"/>
                    </a:cubicBezTo>
                    <a:cubicBezTo>
                      <a:pt x="20818" y="9530"/>
                      <a:pt x="21139" y="8888"/>
                      <a:pt x="21155" y="8184"/>
                    </a:cubicBezTo>
                    <a:cubicBezTo>
                      <a:pt x="21170" y="7037"/>
                      <a:pt x="20298" y="6869"/>
                      <a:pt x="19824" y="6899"/>
                    </a:cubicBezTo>
                    <a:cubicBezTo>
                      <a:pt x="19686" y="6899"/>
                      <a:pt x="19166" y="7190"/>
                      <a:pt x="18478" y="7633"/>
                    </a:cubicBezTo>
                    <a:cubicBezTo>
                      <a:pt x="18493" y="6502"/>
                      <a:pt x="18753" y="5385"/>
                      <a:pt x="19227" y="4360"/>
                    </a:cubicBezTo>
                    <a:lnTo>
                      <a:pt x="19227" y="4360"/>
                    </a:lnTo>
                    <a:cubicBezTo>
                      <a:pt x="20420" y="6165"/>
                      <a:pt x="22149" y="6471"/>
                      <a:pt x="22394" y="5660"/>
                    </a:cubicBezTo>
                    <a:cubicBezTo>
                      <a:pt x="22363" y="5844"/>
                      <a:pt x="22256" y="6272"/>
                      <a:pt x="22149" y="6792"/>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7"/>
              <p:cNvSpPr/>
              <p:nvPr/>
            </p:nvSpPr>
            <p:spPr>
              <a:xfrm>
                <a:off x="3986075" y="2077800"/>
                <a:ext cx="90250" cy="58150"/>
              </a:xfrm>
              <a:custGeom>
                <a:avLst/>
                <a:gdLst/>
                <a:ahLst/>
                <a:cxnLst/>
                <a:rect l="l" t="t" r="r" b="b"/>
                <a:pathLst>
                  <a:path w="3610" h="2326" fill="none" extrusionOk="0">
                    <a:moveTo>
                      <a:pt x="3610" y="1316"/>
                    </a:moveTo>
                    <a:lnTo>
                      <a:pt x="1621" y="2295"/>
                    </a:lnTo>
                    <a:lnTo>
                      <a:pt x="1606" y="2264"/>
                    </a:lnTo>
                    <a:cubicBezTo>
                      <a:pt x="1514" y="2310"/>
                      <a:pt x="1392" y="2325"/>
                      <a:pt x="1300" y="2310"/>
                    </a:cubicBezTo>
                    <a:cubicBezTo>
                      <a:pt x="383" y="2188"/>
                      <a:pt x="0" y="566"/>
                      <a:pt x="612" y="474"/>
                    </a:cubicBezTo>
                    <a:lnTo>
                      <a:pt x="627" y="474"/>
                    </a:lnTo>
                    <a:cubicBezTo>
                      <a:pt x="1163" y="367"/>
                      <a:pt x="1698" y="230"/>
                      <a:pt x="2218" y="61"/>
                    </a:cubicBezTo>
                    <a:cubicBezTo>
                      <a:pt x="2447" y="0"/>
                      <a:pt x="2677" y="61"/>
                      <a:pt x="2830" y="230"/>
                    </a:cubicBezTo>
                    <a:cubicBezTo>
                      <a:pt x="3151" y="536"/>
                      <a:pt x="3411" y="918"/>
                      <a:pt x="3610" y="1316"/>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p:nvPr/>
            </p:nvSpPr>
            <p:spPr>
              <a:xfrm>
                <a:off x="3904625" y="2173000"/>
                <a:ext cx="54700" cy="60075"/>
              </a:xfrm>
              <a:custGeom>
                <a:avLst/>
                <a:gdLst/>
                <a:ahLst/>
                <a:cxnLst/>
                <a:rect l="l" t="t" r="r" b="b"/>
                <a:pathLst>
                  <a:path w="2188" h="2403" fill="none" extrusionOk="0">
                    <a:moveTo>
                      <a:pt x="123" y="1133"/>
                    </a:moveTo>
                    <a:cubicBezTo>
                      <a:pt x="230" y="812"/>
                      <a:pt x="750" y="215"/>
                      <a:pt x="750" y="215"/>
                    </a:cubicBezTo>
                    <a:cubicBezTo>
                      <a:pt x="1254" y="1"/>
                      <a:pt x="2187" y="1163"/>
                      <a:pt x="2096" y="1500"/>
                    </a:cubicBezTo>
                    <a:cubicBezTo>
                      <a:pt x="1989" y="1836"/>
                      <a:pt x="1683" y="2402"/>
                      <a:pt x="1377" y="2341"/>
                    </a:cubicBezTo>
                    <a:cubicBezTo>
                      <a:pt x="1056" y="2295"/>
                      <a:pt x="0" y="1454"/>
                      <a:pt x="123" y="1133"/>
                    </a:cubicBezTo>
                    <a:close/>
                  </a:path>
                </a:pathLst>
              </a:custGeom>
              <a:noFill/>
              <a:ln w="1452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p:nvPr/>
            </p:nvSpPr>
            <p:spPr>
              <a:xfrm>
                <a:off x="4697678" y="2300617"/>
                <a:ext cx="60050" cy="54700"/>
              </a:xfrm>
              <a:custGeom>
                <a:avLst/>
                <a:gdLst/>
                <a:ahLst/>
                <a:cxnLst/>
                <a:rect l="l" t="t" r="r" b="b"/>
                <a:pathLst>
                  <a:path w="2402" h="2188" fill="none" extrusionOk="0">
                    <a:moveTo>
                      <a:pt x="2341" y="811"/>
                    </a:moveTo>
                    <a:cubicBezTo>
                      <a:pt x="2295" y="1117"/>
                      <a:pt x="1454" y="2188"/>
                      <a:pt x="1132" y="2081"/>
                    </a:cubicBezTo>
                    <a:cubicBezTo>
                      <a:pt x="811" y="1959"/>
                      <a:pt x="215" y="1438"/>
                      <a:pt x="215" y="1438"/>
                    </a:cubicBezTo>
                    <a:cubicBezTo>
                      <a:pt x="0" y="949"/>
                      <a:pt x="1163" y="1"/>
                      <a:pt x="1499" y="92"/>
                    </a:cubicBezTo>
                    <a:cubicBezTo>
                      <a:pt x="1836" y="200"/>
                      <a:pt x="2402" y="505"/>
                      <a:pt x="2341" y="81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7"/>
              <p:cNvSpPr/>
              <p:nvPr/>
            </p:nvSpPr>
            <p:spPr>
              <a:xfrm>
                <a:off x="4595975" y="1892325"/>
                <a:ext cx="174400" cy="127750"/>
              </a:xfrm>
              <a:custGeom>
                <a:avLst/>
                <a:gdLst/>
                <a:ahLst/>
                <a:cxnLst/>
                <a:rect l="l" t="t" r="r" b="b"/>
                <a:pathLst>
                  <a:path w="6976" h="5110" fill="none" extrusionOk="0">
                    <a:moveTo>
                      <a:pt x="6379" y="1821"/>
                    </a:moveTo>
                    <a:cubicBezTo>
                      <a:pt x="5721" y="1729"/>
                      <a:pt x="2861" y="1867"/>
                      <a:pt x="2081" y="2402"/>
                    </a:cubicBezTo>
                    <a:cubicBezTo>
                      <a:pt x="1285" y="2938"/>
                      <a:pt x="1714" y="5003"/>
                      <a:pt x="1714" y="5003"/>
                    </a:cubicBezTo>
                    <a:lnTo>
                      <a:pt x="184" y="5110"/>
                    </a:lnTo>
                    <a:cubicBezTo>
                      <a:pt x="184" y="5110"/>
                      <a:pt x="1" y="2662"/>
                      <a:pt x="184" y="1959"/>
                    </a:cubicBezTo>
                    <a:cubicBezTo>
                      <a:pt x="383" y="1270"/>
                      <a:pt x="1882" y="1"/>
                      <a:pt x="3534" y="47"/>
                    </a:cubicBezTo>
                    <a:cubicBezTo>
                      <a:pt x="4650" y="93"/>
                      <a:pt x="5767" y="200"/>
                      <a:pt x="6868" y="353"/>
                    </a:cubicBezTo>
                    <a:cubicBezTo>
                      <a:pt x="6975" y="689"/>
                      <a:pt x="6379" y="1821"/>
                      <a:pt x="6379" y="182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7"/>
              <p:cNvSpPr/>
              <p:nvPr/>
            </p:nvSpPr>
            <p:spPr>
              <a:xfrm>
                <a:off x="4513375" y="1842625"/>
                <a:ext cx="58150" cy="90275"/>
              </a:xfrm>
              <a:custGeom>
                <a:avLst/>
                <a:gdLst/>
                <a:ahLst/>
                <a:cxnLst/>
                <a:rect l="l" t="t" r="r" b="b"/>
                <a:pathLst>
                  <a:path w="2326" h="3611" fill="none" extrusionOk="0">
                    <a:moveTo>
                      <a:pt x="2264" y="2004"/>
                    </a:moveTo>
                    <a:cubicBezTo>
                      <a:pt x="2310" y="2096"/>
                      <a:pt x="2326" y="2203"/>
                      <a:pt x="2310" y="2310"/>
                    </a:cubicBezTo>
                    <a:cubicBezTo>
                      <a:pt x="2188" y="3228"/>
                      <a:pt x="567" y="3610"/>
                      <a:pt x="475" y="2998"/>
                    </a:cubicBezTo>
                    <a:cubicBezTo>
                      <a:pt x="475" y="2998"/>
                      <a:pt x="475" y="2983"/>
                      <a:pt x="475" y="2983"/>
                    </a:cubicBezTo>
                    <a:cubicBezTo>
                      <a:pt x="368" y="2448"/>
                      <a:pt x="230" y="1912"/>
                      <a:pt x="62" y="1377"/>
                    </a:cubicBezTo>
                    <a:cubicBezTo>
                      <a:pt x="1" y="1163"/>
                      <a:pt x="47" y="933"/>
                      <a:pt x="215" y="781"/>
                    </a:cubicBezTo>
                    <a:cubicBezTo>
                      <a:pt x="536" y="459"/>
                      <a:pt x="918" y="199"/>
                      <a:pt x="1316" y="0"/>
                    </a:cubicBezTo>
                    <a:lnTo>
                      <a:pt x="2295" y="1989"/>
                    </a:ln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7"/>
              <p:cNvSpPr/>
              <p:nvPr/>
            </p:nvSpPr>
            <p:spPr>
              <a:xfrm>
                <a:off x="4635691" y="2064400"/>
                <a:ext cx="519700" cy="603825"/>
              </a:xfrm>
              <a:custGeom>
                <a:avLst/>
                <a:gdLst/>
                <a:ahLst/>
                <a:cxnLst/>
                <a:rect l="l" t="t" r="r" b="b"/>
                <a:pathLst>
                  <a:path w="20788" h="24153" fill="none" extrusionOk="0">
                    <a:moveTo>
                      <a:pt x="19135" y="17530"/>
                    </a:moveTo>
                    <a:cubicBezTo>
                      <a:pt x="19135" y="17530"/>
                      <a:pt x="18065" y="15021"/>
                      <a:pt x="17223" y="14226"/>
                    </a:cubicBezTo>
                    <a:lnTo>
                      <a:pt x="17223" y="14226"/>
                    </a:lnTo>
                    <a:cubicBezTo>
                      <a:pt x="17239" y="13859"/>
                      <a:pt x="17208" y="13476"/>
                      <a:pt x="17116" y="13109"/>
                    </a:cubicBezTo>
                    <a:cubicBezTo>
                      <a:pt x="16504" y="10264"/>
                      <a:pt x="14975" y="7955"/>
                      <a:pt x="13751" y="7480"/>
                    </a:cubicBezTo>
                    <a:cubicBezTo>
                      <a:pt x="13415" y="7343"/>
                      <a:pt x="13063" y="7312"/>
                      <a:pt x="12711" y="7373"/>
                    </a:cubicBezTo>
                    <a:cubicBezTo>
                      <a:pt x="12176" y="6777"/>
                      <a:pt x="11227" y="5676"/>
                      <a:pt x="11227" y="5676"/>
                    </a:cubicBezTo>
                    <a:cubicBezTo>
                      <a:pt x="11518" y="5125"/>
                      <a:pt x="11671" y="4513"/>
                      <a:pt x="11640" y="3886"/>
                    </a:cubicBezTo>
                    <a:lnTo>
                      <a:pt x="11640" y="3886"/>
                    </a:lnTo>
                    <a:cubicBezTo>
                      <a:pt x="11625" y="3473"/>
                      <a:pt x="11503" y="3075"/>
                      <a:pt x="11304" y="2708"/>
                    </a:cubicBezTo>
                    <a:cubicBezTo>
                      <a:pt x="10157" y="628"/>
                      <a:pt x="8245" y="582"/>
                      <a:pt x="6746" y="292"/>
                    </a:cubicBezTo>
                    <a:cubicBezTo>
                      <a:pt x="5232" y="1"/>
                      <a:pt x="3977" y="31"/>
                      <a:pt x="2891" y="1316"/>
                    </a:cubicBezTo>
                    <a:cubicBezTo>
                      <a:pt x="2264" y="2096"/>
                      <a:pt x="2004" y="3106"/>
                      <a:pt x="2203" y="4085"/>
                    </a:cubicBezTo>
                    <a:cubicBezTo>
                      <a:pt x="1484" y="4330"/>
                      <a:pt x="750" y="4437"/>
                      <a:pt x="0" y="4437"/>
                    </a:cubicBezTo>
                    <a:lnTo>
                      <a:pt x="77" y="5614"/>
                    </a:lnTo>
                    <a:lnTo>
                      <a:pt x="108" y="6058"/>
                    </a:lnTo>
                    <a:cubicBezTo>
                      <a:pt x="1010" y="6073"/>
                      <a:pt x="1912" y="5936"/>
                      <a:pt x="2784" y="5676"/>
                    </a:cubicBezTo>
                    <a:cubicBezTo>
                      <a:pt x="2784" y="5676"/>
                      <a:pt x="4803" y="7618"/>
                      <a:pt x="8857" y="7465"/>
                    </a:cubicBezTo>
                    <a:cubicBezTo>
                      <a:pt x="9346" y="8138"/>
                      <a:pt x="9866" y="8826"/>
                      <a:pt x="10371" y="9408"/>
                    </a:cubicBezTo>
                    <a:cubicBezTo>
                      <a:pt x="10371" y="9408"/>
                      <a:pt x="9683" y="10876"/>
                      <a:pt x="10126" y="12360"/>
                    </a:cubicBezTo>
                    <a:cubicBezTo>
                      <a:pt x="10539" y="13706"/>
                      <a:pt x="11778" y="16061"/>
                      <a:pt x="11992" y="16444"/>
                    </a:cubicBezTo>
                    <a:cubicBezTo>
                      <a:pt x="11992" y="16612"/>
                      <a:pt x="11992" y="16780"/>
                      <a:pt x="12023" y="16948"/>
                    </a:cubicBezTo>
                    <a:cubicBezTo>
                      <a:pt x="12420" y="19977"/>
                      <a:pt x="14088" y="24153"/>
                      <a:pt x="17713" y="23143"/>
                    </a:cubicBezTo>
                    <a:cubicBezTo>
                      <a:pt x="18126" y="23036"/>
                      <a:pt x="18508" y="22853"/>
                      <a:pt x="18845" y="22593"/>
                    </a:cubicBezTo>
                    <a:cubicBezTo>
                      <a:pt x="20787" y="21032"/>
                      <a:pt x="19135" y="17530"/>
                      <a:pt x="19135" y="17530"/>
                    </a:cubicBezTo>
                    <a:close/>
                    <a:moveTo>
                      <a:pt x="8168" y="2999"/>
                    </a:moveTo>
                    <a:cubicBezTo>
                      <a:pt x="7021" y="2999"/>
                      <a:pt x="6853" y="3871"/>
                      <a:pt x="6883" y="4345"/>
                    </a:cubicBezTo>
                    <a:cubicBezTo>
                      <a:pt x="6883" y="4483"/>
                      <a:pt x="7174" y="4987"/>
                      <a:pt x="7618" y="5676"/>
                    </a:cubicBezTo>
                    <a:cubicBezTo>
                      <a:pt x="6486" y="5676"/>
                      <a:pt x="5369" y="5416"/>
                      <a:pt x="4344" y="4941"/>
                    </a:cubicBezTo>
                    <a:lnTo>
                      <a:pt x="4344" y="4941"/>
                    </a:lnTo>
                    <a:cubicBezTo>
                      <a:pt x="6149" y="3748"/>
                      <a:pt x="6455" y="2005"/>
                      <a:pt x="5645" y="1775"/>
                    </a:cubicBezTo>
                    <a:cubicBezTo>
                      <a:pt x="5828" y="1806"/>
                      <a:pt x="6272" y="1898"/>
                      <a:pt x="6792" y="2020"/>
                    </a:cubicBezTo>
                    <a:cubicBezTo>
                      <a:pt x="7801" y="2280"/>
                      <a:pt x="9117" y="2647"/>
                      <a:pt x="9606" y="3029"/>
                    </a:cubicBezTo>
                    <a:cubicBezTo>
                      <a:pt x="9836" y="3259"/>
                      <a:pt x="9973" y="3565"/>
                      <a:pt x="9958" y="3901"/>
                    </a:cubicBezTo>
                    <a:cubicBezTo>
                      <a:pt x="9530" y="3351"/>
                      <a:pt x="8872" y="3029"/>
                      <a:pt x="8168" y="2999"/>
                    </a:cubicBezTo>
                    <a:close/>
                    <a:moveTo>
                      <a:pt x="12895" y="14440"/>
                    </a:moveTo>
                    <a:cubicBezTo>
                      <a:pt x="12726" y="14088"/>
                      <a:pt x="11518" y="11626"/>
                      <a:pt x="11809" y="10784"/>
                    </a:cubicBezTo>
                    <a:cubicBezTo>
                      <a:pt x="13002" y="11534"/>
                      <a:pt x="13812" y="11136"/>
                      <a:pt x="14134" y="10922"/>
                    </a:cubicBezTo>
                    <a:cubicBezTo>
                      <a:pt x="14134" y="10922"/>
                      <a:pt x="14807" y="11090"/>
                      <a:pt x="15204" y="13369"/>
                    </a:cubicBezTo>
                    <a:cubicBezTo>
                      <a:pt x="14547" y="13492"/>
                      <a:pt x="13919" y="13736"/>
                      <a:pt x="13369" y="14088"/>
                    </a:cubicBezTo>
                    <a:cubicBezTo>
                      <a:pt x="13201" y="14195"/>
                      <a:pt x="13048" y="14302"/>
                      <a:pt x="12895" y="14440"/>
                    </a:cubicBezTo>
                    <a:close/>
                    <a:moveTo>
                      <a:pt x="18172" y="20176"/>
                    </a:moveTo>
                    <a:cubicBezTo>
                      <a:pt x="18095" y="21782"/>
                      <a:pt x="16443" y="21920"/>
                      <a:pt x="16076" y="21415"/>
                    </a:cubicBezTo>
                    <a:cubicBezTo>
                      <a:pt x="15709" y="20895"/>
                      <a:pt x="14439" y="19396"/>
                      <a:pt x="13812" y="17545"/>
                    </a:cubicBezTo>
                    <a:cubicBezTo>
                      <a:pt x="14455" y="17576"/>
                      <a:pt x="15097" y="17392"/>
                      <a:pt x="15633" y="17025"/>
                    </a:cubicBezTo>
                    <a:cubicBezTo>
                      <a:pt x="15954" y="16826"/>
                      <a:pt x="16229" y="16566"/>
                      <a:pt x="16474" y="16260"/>
                    </a:cubicBezTo>
                    <a:cubicBezTo>
                      <a:pt x="16474" y="16260"/>
                      <a:pt x="18248" y="18539"/>
                      <a:pt x="18172" y="2016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896471-BD9E-C0B9-8B0F-7F9AC88B354B}"/>
              </a:ext>
            </a:extLst>
          </p:cNvPr>
          <p:cNvSpPr>
            <a:spLocks noGrp="1"/>
          </p:cNvSpPr>
          <p:nvPr>
            <p:ph type="title"/>
          </p:nvPr>
        </p:nvSpPr>
        <p:spPr/>
        <p:txBody>
          <a:bodyPr/>
          <a:lstStyle/>
          <a:p>
            <a:r>
              <a:rPr lang="en-US" dirty="0" err="1">
                <a:latin typeface="Phudu Black" pitchFamily="2" charset="0"/>
                <a:cs typeface="Phudu Black" pitchFamily="2" charset="0"/>
              </a:rPr>
              <a:t>Đặc</a:t>
            </a:r>
            <a:r>
              <a:rPr lang="en-US" dirty="0">
                <a:latin typeface="Phudu Black" pitchFamily="2" charset="0"/>
                <a:cs typeface="Phudu Black" pitchFamily="2" charset="0"/>
              </a:rPr>
              <a:t> </a:t>
            </a:r>
            <a:r>
              <a:rPr lang="en-US" dirty="0" err="1">
                <a:latin typeface="Phudu Black" pitchFamily="2" charset="0"/>
                <a:cs typeface="Phudu Black" pitchFamily="2" charset="0"/>
              </a:rPr>
              <a:t>trưng</a:t>
            </a:r>
            <a:r>
              <a:rPr lang="en-US" dirty="0">
                <a:latin typeface="Phudu Black" pitchFamily="2" charset="0"/>
                <a:cs typeface="Phudu Black" pitchFamily="2" charset="0"/>
              </a:rPr>
              <a:t> </a:t>
            </a:r>
            <a:r>
              <a:rPr lang="en-US" dirty="0" err="1">
                <a:latin typeface="Phudu Black" pitchFamily="2" charset="0"/>
                <a:cs typeface="Phudu Black" pitchFamily="2" charset="0"/>
              </a:rPr>
              <a:t>cơ</a:t>
            </a:r>
            <a:r>
              <a:rPr lang="en-US" dirty="0">
                <a:latin typeface="Phudu Black" pitchFamily="2" charset="0"/>
                <a:cs typeface="Phudu Black" pitchFamily="2" charset="0"/>
              </a:rPr>
              <a:t> </a:t>
            </a:r>
            <a:r>
              <a:rPr lang="en-US" dirty="0" err="1">
                <a:latin typeface="Phudu Black" pitchFamily="2" charset="0"/>
                <a:cs typeface="Phudu Black" pitchFamily="2" charset="0"/>
              </a:rPr>
              <a:t>bản</a:t>
            </a:r>
            <a:endParaRPr lang="en-US" dirty="0">
              <a:latin typeface="Phudu Black" pitchFamily="2" charset="0"/>
              <a:cs typeface="Phudu Black" pitchFamily="2" charset="0"/>
            </a:endParaRPr>
          </a:p>
        </p:txBody>
      </p:sp>
      <p:sp>
        <p:nvSpPr>
          <p:cNvPr id="10" name="Rectangle: Rounded Corners 9">
            <a:extLst>
              <a:ext uri="{FF2B5EF4-FFF2-40B4-BE49-F238E27FC236}">
                <a16:creationId xmlns:a16="http://schemas.microsoft.com/office/drawing/2014/main" id="{D2EA8797-B95A-770E-08CE-472181B66F38}"/>
              </a:ext>
            </a:extLst>
          </p:cNvPr>
          <p:cNvSpPr/>
          <p:nvPr/>
        </p:nvSpPr>
        <p:spPr>
          <a:xfrm>
            <a:off x="795649" y="1168473"/>
            <a:ext cx="7779008" cy="733929"/>
          </a:xfrm>
          <a:prstGeom prst="roundRect">
            <a:avLst>
              <a:gd name="adj" fmla="val 40659"/>
            </a:avLst>
          </a:prstGeom>
          <a:solidFill>
            <a:schemeClr val="accent3">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buNone/>
            </a:pP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G</a:t>
            </a:r>
            <a:r>
              <a:rPr lang="vi-VN"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iai cấp là những tập đoàn người có địa vị kinh tế - xã hội khác nhau</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trong</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một</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hệ</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thống</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sản</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xuất</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xã</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hội</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nhất</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định</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trong</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lịch</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sử</a:t>
            </a:r>
            <a:r>
              <a:rPr lang="vi-VN"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a:t>
            </a:r>
            <a:endPar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endParaRPr>
          </a:p>
        </p:txBody>
      </p:sp>
      <p:sp>
        <p:nvSpPr>
          <p:cNvPr id="11" name="Rectangle: Rounded Corners 10">
            <a:extLst>
              <a:ext uri="{FF2B5EF4-FFF2-40B4-BE49-F238E27FC236}">
                <a16:creationId xmlns:a16="http://schemas.microsoft.com/office/drawing/2014/main" id="{D9E8B9AB-282F-757D-179B-57628E6E2296}"/>
              </a:ext>
            </a:extLst>
          </p:cNvPr>
          <p:cNvSpPr/>
          <p:nvPr/>
        </p:nvSpPr>
        <p:spPr>
          <a:xfrm>
            <a:off x="3142034" y="2205056"/>
            <a:ext cx="5043789" cy="479401"/>
          </a:xfrm>
          <a:prstGeom prst="roundRect">
            <a:avLst>
              <a:gd name="adj" fmla="val 40659"/>
            </a:avLst>
          </a:prstGeom>
          <a:solidFill>
            <a:schemeClr val="accent3">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buNone/>
            </a:pP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Q</a:t>
            </a:r>
            <a:r>
              <a:rPr lang="vi-VN"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uyền sở hữu đối với những tư liệu sản xuất</a:t>
            </a:r>
          </a:p>
        </p:txBody>
      </p:sp>
      <p:sp>
        <p:nvSpPr>
          <p:cNvPr id="12" name="Rectangle: Rounded Corners 11">
            <a:extLst>
              <a:ext uri="{FF2B5EF4-FFF2-40B4-BE49-F238E27FC236}">
                <a16:creationId xmlns:a16="http://schemas.microsoft.com/office/drawing/2014/main" id="{6539A780-2806-861F-F354-DF78189FF6D8}"/>
              </a:ext>
            </a:extLst>
          </p:cNvPr>
          <p:cNvSpPr/>
          <p:nvPr/>
        </p:nvSpPr>
        <p:spPr>
          <a:xfrm>
            <a:off x="3142033" y="2902746"/>
            <a:ext cx="5043789" cy="639345"/>
          </a:xfrm>
          <a:prstGeom prst="roundRect">
            <a:avLst>
              <a:gd name="adj" fmla="val 40659"/>
            </a:avLst>
          </a:prstGeom>
          <a:solidFill>
            <a:schemeClr val="accent3">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buNone/>
            </a:pP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Vai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trò</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trong</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hệ</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thống</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tổ</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chức</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lao</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động</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xã</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hội</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làm</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chủ</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hay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phụ</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thuộc</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a:t>
            </a:r>
          </a:p>
        </p:txBody>
      </p:sp>
      <p:sp>
        <p:nvSpPr>
          <p:cNvPr id="13" name="Rectangle: Rounded Corners 12">
            <a:extLst>
              <a:ext uri="{FF2B5EF4-FFF2-40B4-BE49-F238E27FC236}">
                <a16:creationId xmlns:a16="http://schemas.microsoft.com/office/drawing/2014/main" id="{EE78C64F-2E26-E462-C9FE-10F415CCFFBC}"/>
              </a:ext>
            </a:extLst>
          </p:cNvPr>
          <p:cNvSpPr/>
          <p:nvPr/>
        </p:nvSpPr>
        <p:spPr>
          <a:xfrm>
            <a:off x="3142034" y="3722004"/>
            <a:ext cx="5043790" cy="733929"/>
          </a:xfrm>
          <a:prstGeom prst="roundRect">
            <a:avLst>
              <a:gd name="adj" fmla="val 40659"/>
            </a:avLst>
          </a:prstGeom>
          <a:solidFill>
            <a:schemeClr val="accent3">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buNone/>
            </a:pP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C</a:t>
            </a:r>
            <a:r>
              <a:rPr lang="vi-VN"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ách thức và quy mô hưởng thụ kết quả của quá trình sản xuất xã hội</a:t>
            </a:r>
          </a:p>
        </p:txBody>
      </p:sp>
      <p:sp>
        <p:nvSpPr>
          <p:cNvPr id="16" name="Oval 15">
            <a:extLst>
              <a:ext uri="{FF2B5EF4-FFF2-40B4-BE49-F238E27FC236}">
                <a16:creationId xmlns:a16="http://schemas.microsoft.com/office/drawing/2014/main" id="{1DFA5693-A3C3-94A2-CF9F-A82BD8336F8D}"/>
              </a:ext>
            </a:extLst>
          </p:cNvPr>
          <p:cNvSpPr/>
          <p:nvPr/>
        </p:nvSpPr>
        <p:spPr>
          <a:xfrm>
            <a:off x="857962" y="2804138"/>
            <a:ext cx="1580744" cy="836559"/>
          </a:xfrm>
          <a:prstGeom prst="ellipse">
            <a:avLst/>
          </a:prstGeom>
          <a:solidFill>
            <a:schemeClr val="accent3">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accent1"/>
                </a:solidFill>
                <a:latin typeface="Noto Sans JP Medium" panose="020B0200000000000000" pitchFamily="34" charset="-128"/>
                <a:ea typeface="Noto Sans JP Medium" panose="020B0200000000000000" pitchFamily="34" charset="-128"/>
              </a:rPr>
              <a:t>Khác</a:t>
            </a:r>
            <a:r>
              <a:rPr lang="en-US" sz="1600" dirty="0">
                <a:solidFill>
                  <a:schemeClr val="accent1"/>
                </a:solidFill>
                <a:latin typeface="Noto Sans JP Medium" panose="020B0200000000000000" pitchFamily="34" charset="-128"/>
                <a:ea typeface="Noto Sans JP Medium" panose="020B0200000000000000" pitchFamily="34" charset="-128"/>
              </a:rPr>
              <a:t> </a:t>
            </a:r>
            <a:r>
              <a:rPr lang="en-US" sz="1600" dirty="0" err="1">
                <a:solidFill>
                  <a:schemeClr val="accent1"/>
                </a:solidFill>
                <a:latin typeface="Noto Sans JP Medium" panose="020B0200000000000000" pitchFamily="34" charset="-128"/>
                <a:ea typeface="Noto Sans JP Medium" panose="020B0200000000000000" pitchFamily="34" charset="-128"/>
              </a:rPr>
              <a:t>nhau</a:t>
            </a:r>
            <a:r>
              <a:rPr lang="en-US" sz="1600" dirty="0">
                <a:solidFill>
                  <a:schemeClr val="accent1"/>
                </a:solidFill>
                <a:latin typeface="Noto Sans JP Medium" panose="020B0200000000000000" pitchFamily="34" charset="-128"/>
                <a:ea typeface="Noto Sans JP Medium" panose="020B0200000000000000" pitchFamily="34" charset="-128"/>
              </a:rPr>
              <a:t> </a:t>
            </a:r>
            <a:r>
              <a:rPr lang="en-US" sz="1600" dirty="0" err="1">
                <a:solidFill>
                  <a:schemeClr val="accent1"/>
                </a:solidFill>
                <a:latin typeface="Noto Sans JP Medium" panose="020B0200000000000000" pitchFamily="34" charset="-128"/>
                <a:ea typeface="Noto Sans JP Medium" panose="020B0200000000000000" pitchFamily="34" charset="-128"/>
              </a:rPr>
              <a:t>về</a:t>
            </a:r>
            <a:endParaRPr lang="en-US" sz="1600" dirty="0">
              <a:solidFill>
                <a:schemeClr val="accent1"/>
              </a:solidFill>
              <a:latin typeface="Noto Sans JP Medium" panose="020B0200000000000000" pitchFamily="34" charset="-128"/>
              <a:ea typeface="Noto Sans JP Medium" panose="020B0200000000000000" pitchFamily="34" charset="-128"/>
            </a:endParaRPr>
          </a:p>
        </p:txBody>
      </p:sp>
      <p:cxnSp>
        <p:nvCxnSpPr>
          <p:cNvPr id="18" name="Straight Arrow Connector 17">
            <a:extLst>
              <a:ext uri="{FF2B5EF4-FFF2-40B4-BE49-F238E27FC236}">
                <a16:creationId xmlns:a16="http://schemas.microsoft.com/office/drawing/2014/main" id="{DAE398BB-A8E8-1B1B-02EE-7D2302DE0861}"/>
              </a:ext>
            </a:extLst>
          </p:cNvPr>
          <p:cNvCxnSpPr>
            <a:cxnSpLocks/>
            <a:stCxn id="16" idx="6"/>
            <a:endCxn id="11" idx="1"/>
          </p:cNvCxnSpPr>
          <p:nvPr/>
        </p:nvCxnSpPr>
        <p:spPr>
          <a:xfrm flipV="1">
            <a:off x="2438706" y="2444757"/>
            <a:ext cx="703328" cy="777661"/>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EA5A10-23D4-D26B-6EBB-1FEE353142EB}"/>
              </a:ext>
            </a:extLst>
          </p:cNvPr>
          <p:cNvCxnSpPr>
            <a:cxnSpLocks/>
            <a:stCxn id="16" idx="6"/>
            <a:endCxn id="12" idx="1"/>
          </p:cNvCxnSpPr>
          <p:nvPr/>
        </p:nvCxnSpPr>
        <p:spPr>
          <a:xfrm>
            <a:off x="2438706" y="3222418"/>
            <a:ext cx="703327" cy="1"/>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3427C2-1125-C135-6727-D31EF1B4D3F6}"/>
              </a:ext>
            </a:extLst>
          </p:cNvPr>
          <p:cNvCxnSpPr>
            <a:cxnSpLocks/>
            <a:stCxn id="16" idx="6"/>
            <a:endCxn id="13" idx="1"/>
          </p:cNvCxnSpPr>
          <p:nvPr/>
        </p:nvCxnSpPr>
        <p:spPr>
          <a:xfrm>
            <a:off x="2438706" y="3222418"/>
            <a:ext cx="703328" cy="866551"/>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513648"/>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93BA-037B-D016-D224-AA6D7FB6E549}"/>
              </a:ext>
            </a:extLst>
          </p:cNvPr>
          <p:cNvSpPr>
            <a:spLocks noGrp="1"/>
          </p:cNvSpPr>
          <p:nvPr>
            <p:ph type="title"/>
          </p:nvPr>
        </p:nvSpPr>
        <p:spPr>
          <a:xfrm>
            <a:off x="261053" y="217641"/>
            <a:ext cx="9402792" cy="1061163"/>
          </a:xfrm>
        </p:spPr>
        <p:txBody>
          <a:bodyPr/>
          <a:lstStyle/>
          <a:p>
            <a:pPr algn="ctr"/>
            <a:r>
              <a:rPr lang="en-US" sz="3000" dirty="0" err="1">
                <a:latin typeface="Phudu Black" pitchFamily="2" charset="0"/>
                <a:cs typeface="Phudu Black" pitchFamily="2" charset="0"/>
              </a:rPr>
              <a:t>Dấu</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hiệu</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chủ</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yếu</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quy</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định</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địa</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vị</a:t>
            </a:r>
            <a:r>
              <a:rPr lang="en-US" sz="3000" dirty="0">
                <a:latin typeface="Phudu Black" pitchFamily="2" charset="0"/>
                <a:cs typeface="Phudu Black" pitchFamily="2" charset="0"/>
              </a:rPr>
              <a:t> Kt – </a:t>
            </a:r>
            <a:r>
              <a:rPr lang="en-US" sz="3000" dirty="0" err="1">
                <a:latin typeface="Phudu Black" pitchFamily="2" charset="0"/>
                <a:cs typeface="Phudu Black" pitchFamily="2" charset="0"/>
              </a:rPr>
              <a:t>xh</a:t>
            </a:r>
            <a:r>
              <a:rPr lang="en-US" sz="3000" dirty="0">
                <a:latin typeface="Phudu Black" pitchFamily="2" charset="0"/>
                <a:cs typeface="Phudu Black" pitchFamily="2" charset="0"/>
              </a:rPr>
              <a:t> </a:t>
            </a:r>
            <a:br>
              <a:rPr lang="en-US" sz="3000" dirty="0">
                <a:latin typeface="Phudu Black" pitchFamily="2" charset="0"/>
                <a:cs typeface="Phudu Black" pitchFamily="2" charset="0"/>
              </a:rPr>
            </a:br>
            <a:r>
              <a:rPr lang="en-US" sz="3000" dirty="0" err="1">
                <a:latin typeface="Phudu Black" pitchFamily="2" charset="0"/>
                <a:cs typeface="Phudu Black" pitchFamily="2" charset="0"/>
              </a:rPr>
              <a:t>của</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các</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giai</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cấp</a:t>
            </a:r>
            <a:endParaRPr lang="en-US" sz="3000" dirty="0">
              <a:latin typeface="Phudu Black" pitchFamily="2" charset="0"/>
              <a:cs typeface="Phudu Black" pitchFamily="2" charset="0"/>
            </a:endParaRPr>
          </a:p>
        </p:txBody>
      </p:sp>
      <p:sp>
        <p:nvSpPr>
          <p:cNvPr id="4" name="Google Shape;1157;p65">
            <a:extLst>
              <a:ext uri="{FF2B5EF4-FFF2-40B4-BE49-F238E27FC236}">
                <a16:creationId xmlns:a16="http://schemas.microsoft.com/office/drawing/2014/main" id="{F941889D-AA09-77A9-8421-B63B0C62C2D5}"/>
              </a:ext>
            </a:extLst>
          </p:cNvPr>
          <p:cNvSpPr txBox="1">
            <a:spLocks/>
          </p:cNvSpPr>
          <p:nvPr/>
        </p:nvSpPr>
        <p:spPr>
          <a:xfrm>
            <a:off x="533783" y="1750466"/>
            <a:ext cx="3827868" cy="6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buSzPts val="1100"/>
              <a:buFont typeface="Arial"/>
              <a:buNone/>
            </a:pPr>
            <a:r>
              <a:rPr lang="de-DE" sz="2000" b="1" dirty="0">
                <a:solidFill>
                  <a:schemeClr val="bg2"/>
                </a:solidFill>
                <a:latin typeface="Noto Sans JP Medium" panose="020B0200000000000000" pitchFamily="34" charset="-128"/>
                <a:ea typeface="Noto Sans JP Medium" panose="020B0200000000000000" pitchFamily="34" charset="-128"/>
              </a:rPr>
              <a:t>Quan hệ sản xuất trong phương thức sản xuất xã hội : </a:t>
            </a:r>
          </a:p>
        </p:txBody>
      </p:sp>
      <p:sp>
        <p:nvSpPr>
          <p:cNvPr id="6" name="Subtitle 5">
            <a:extLst>
              <a:ext uri="{FF2B5EF4-FFF2-40B4-BE49-F238E27FC236}">
                <a16:creationId xmlns:a16="http://schemas.microsoft.com/office/drawing/2014/main" id="{185EFE62-6B1A-227E-6824-A5E4EE5B9B0A}"/>
              </a:ext>
            </a:extLst>
          </p:cNvPr>
          <p:cNvSpPr>
            <a:spLocks noGrp="1"/>
          </p:cNvSpPr>
          <p:nvPr>
            <p:ph type="subTitle" idx="1"/>
          </p:nvPr>
        </p:nvSpPr>
        <p:spPr>
          <a:xfrm>
            <a:off x="353746" y="2505048"/>
            <a:ext cx="4853123" cy="1471200"/>
          </a:xfrm>
        </p:spPr>
        <p:txBody>
          <a:bodyPr/>
          <a:lstStyle/>
          <a:p>
            <a:pPr>
              <a:buFont typeface="Wingdings" panose="05000000000000000000" pitchFamily="2" charset="2"/>
              <a:buChar char="§"/>
            </a:pPr>
            <a:r>
              <a:rPr lang="en-US" sz="2000" dirty="0">
                <a:solidFill>
                  <a:schemeClr val="accent1"/>
                </a:solidFill>
                <a:latin typeface="Noto Sans JP Medium" panose="020B0200000000000000" pitchFamily="34" charset="-128"/>
                <a:ea typeface="Noto Sans JP Medium" panose="020B0200000000000000" pitchFamily="34" charset="-128"/>
              </a:rPr>
              <a:t>Quan </a:t>
            </a:r>
            <a:r>
              <a:rPr lang="en-US" sz="2000" dirty="0" err="1">
                <a:solidFill>
                  <a:schemeClr val="accent1"/>
                </a:solidFill>
                <a:latin typeface="Noto Sans JP Medium" panose="020B0200000000000000" pitchFamily="34" charset="-128"/>
                <a:ea typeface="Noto Sans JP Medium" panose="020B0200000000000000" pitchFamily="34" charset="-128"/>
              </a:rPr>
              <a:t>hệ</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sở</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hữu</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đối</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với</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tư</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liệu</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sản</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xuất</a:t>
            </a:r>
            <a:r>
              <a:rPr lang="en-US" sz="2000" dirty="0">
                <a:solidFill>
                  <a:schemeClr val="accent1"/>
                </a:solidFill>
                <a:latin typeface="Noto Sans JP Medium" panose="020B0200000000000000" pitchFamily="34" charset="-128"/>
                <a:ea typeface="Noto Sans JP Medium" panose="020B0200000000000000" pitchFamily="34" charset="-128"/>
              </a:rPr>
              <a:t> </a:t>
            </a:r>
          </a:p>
          <a:p>
            <a:pPr>
              <a:buFont typeface="Wingdings" panose="05000000000000000000" pitchFamily="2" charset="2"/>
              <a:buChar char="§"/>
            </a:pPr>
            <a:r>
              <a:rPr lang="en-US" sz="2000" dirty="0">
                <a:solidFill>
                  <a:schemeClr val="accent1"/>
                </a:solidFill>
                <a:latin typeface="Noto Sans JP Medium" panose="020B0200000000000000" pitchFamily="34" charset="-128"/>
                <a:ea typeface="Noto Sans JP Medium" panose="020B0200000000000000" pitchFamily="34" charset="-128"/>
              </a:rPr>
              <a:t>Quan </a:t>
            </a:r>
            <a:r>
              <a:rPr lang="en-US" sz="2000" dirty="0" err="1">
                <a:solidFill>
                  <a:schemeClr val="accent1"/>
                </a:solidFill>
                <a:latin typeface="Noto Sans JP Medium" panose="020B0200000000000000" pitchFamily="34" charset="-128"/>
                <a:ea typeface="Noto Sans JP Medium" panose="020B0200000000000000" pitchFamily="34" charset="-128"/>
              </a:rPr>
              <a:t>hệ</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tổ</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chức</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quản</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lý</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sản</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xuất</a:t>
            </a:r>
            <a:r>
              <a:rPr lang="en-US" sz="2000" dirty="0">
                <a:solidFill>
                  <a:schemeClr val="accent1"/>
                </a:solidFill>
                <a:latin typeface="Noto Sans JP Medium" panose="020B0200000000000000" pitchFamily="34" charset="-128"/>
                <a:ea typeface="Noto Sans JP Medium" panose="020B0200000000000000" pitchFamily="34" charset="-128"/>
              </a:rPr>
              <a:t> </a:t>
            </a:r>
          </a:p>
          <a:p>
            <a:pPr>
              <a:buFont typeface="Wingdings" panose="05000000000000000000" pitchFamily="2" charset="2"/>
              <a:buChar char="§"/>
            </a:pPr>
            <a:r>
              <a:rPr lang="en-US" sz="2000" dirty="0">
                <a:solidFill>
                  <a:schemeClr val="accent1"/>
                </a:solidFill>
                <a:latin typeface="Noto Sans JP Medium" panose="020B0200000000000000" pitchFamily="34" charset="-128"/>
                <a:ea typeface="Noto Sans JP Medium" panose="020B0200000000000000" pitchFamily="34" charset="-128"/>
              </a:rPr>
              <a:t>Quan </a:t>
            </a:r>
            <a:r>
              <a:rPr lang="en-US" sz="2000" dirty="0" err="1">
                <a:solidFill>
                  <a:schemeClr val="accent1"/>
                </a:solidFill>
                <a:latin typeface="Noto Sans JP Medium" panose="020B0200000000000000" pitchFamily="34" charset="-128"/>
                <a:ea typeface="Noto Sans JP Medium" panose="020B0200000000000000" pitchFamily="34" charset="-128"/>
              </a:rPr>
              <a:t>hệ</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phân</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phối</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của</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cải</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xã</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hội</a:t>
            </a:r>
            <a:endParaRPr lang="en-US" sz="2000" dirty="0">
              <a:solidFill>
                <a:schemeClr val="accent1"/>
              </a:solidFill>
              <a:latin typeface="Noto Sans JP Medium" panose="020B0200000000000000" pitchFamily="34" charset="-128"/>
              <a:ea typeface="Noto Sans JP Medium" panose="020B0200000000000000" pitchFamily="34" charset="-128"/>
            </a:endParaRPr>
          </a:p>
          <a:p>
            <a:endParaRPr lang="en-US" dirty="0">
              <a:latin typeface="Noto Sans JP Medium" panose="020B0200000000000000" pitchFamily="34" charset="-128"/>
              <a:ea typeface="Noto Sans JP Medium" panose="020B0200000000000000" pitchFamily="34" charset="-128"/>
            </a:endParaRPr>
          </a:p>
        </p:txBody>
      </p:sp>
      <p:sp>
        <p:nvSpPr>
          <p:cNvPr id="8" name="Arrow: Down 7">
            <a:extLst>
              <a:ext uri="{FF2B5EF4-FFF2-40B4-BE49-F238E27FC236}">
                <a16:creationId xmlns:a16="http://schemas.microsoft.com/office/drawing/2014/main" id="{9048D744-8836-E809-C4EE-071D852BC0F9}"/>
              </a:ext>
            </a:extLst>
          </p:cNvPr>
          <p:cNvSpPr/>
          <p:nvPr/>
        </p:nvSpPr>
        <p:spPr>
          <a:xfrm rot="16200000">
            <a:off x="4660127" y="3670860"/>
            <a:ext cx="604644" cy="901940"/>
          </a:xfrm>
          <a:prstGeom prst="downArrow">
            <a:avLst>
              <a:gd name="adj1" fmla="val 37463"/>
              <a:gd name="adj2" fmla="val 64104"/>
            </a:avLst>
          </a:prstGeom>
          <a:solidFill>
            <a:schemeClr val="accent2">
              <a:lumMod val="40000"/>
              <a:lumOff val="6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JP Medium" panose="020B0200000000000000" pitchFamily="34" charset="-128"/>
              <a:ea typeface="Noto Sans JP Medium" panose="020B0200000000000000" pitchFamily="34" charset="-128"/>
            </a:endParaRPr>
          </a:p>
        </p:txBody>
      </p:sp>
      <p:sp>
        <p:nvSpPr>
          <p:cNvPr id="9" name="Rectangle: Rounded Corners 8">
            <a:extLst>
              <a:ext uri="{FF2B5EF4-FFF2-40B4-BE49-F238E27FC236}">
                <a16:creationId xmlns:a16="http://schemas.microsoft.com/office/drawing/2014/main" id="{6EDD95C6-49D5-59B3-FCB9-1AE64782CFDF}"/>
              </a:ext>
            </a:extLst>
          </p:cNvPr>
          <p:cNvSpPr/>
          <p:nvPr/>
        </p:nvSpPr>
        <p:spPr>
          <a:xfrm>
            <a:off x="6245902" y="3910414"/>
            <a:ext cx="1970690" cy="593835"/>
          </a:xfrm>
          <a:prstGeom prst="roundRect">
            <a:avLst>
              <a:gd name="adj" fmla="val 50000"/>
            </a:avLst>
          </a:prstGeom>
          <a:solidFill>
            <a:schemeClr val="accent2">
              <a:lumMod val="40000"/>
              <a:lumOff val="6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latin typeface="Noto Sans JP Medium" panose="020B0200000000000000" pitchFamily="34" charset="-128"/>
                <a:ea typeface="Noto Sans JP Medium" panose="020B0200000000000000" pitchFamily="34" charset="-128"/>
              </a:rPr>
              <a:t>ĐỊA VỊ</a:t>
            </a:r>
          </a:p>
        </p:txBody>
      </p:sp>
      <p:pic>
        <p:nvPicPr>
          <p:cNvPr id="5122" name="Picture 2" descr="địa vị xã hội Tiếng Anh là gì">
            <a:extLst>
              <a:ext uri="{FF2B5EF4-FFF2-40B4-BE49-F238E27FC236}">
                <a16:creationId xmlns:a16="http://schemas.microsoft.com/office/drawing/2014/main" id="{11991A60-2CDE-587E-0811-84C2B6504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620" y="1497573"/>
            <a:ext cx="2883255" cy="1920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326311"/>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696" y="-1408031"/>
            <a:ext cx="8110840" cy="1256421"/>
          </a:xfrm>
        </p:spPr>
        <p:txBody>
          <a:bodyPr/>
          <a:lstStyle/>
          <a:p>
            <a:r>
              <a:rPr lang="vi-VN" dirty="0"/>
              <a:t>Ví dụ giai cấp tư sản anh thế kỉ 18 trên ba yêu tố quan hệ tư liệu sản xuất, quản lý sản xuất, phân phối của cải</a:t>
            </a:r>
            <a:br>
              <a:rPr lang="vi-VN" dirty="0"/>
            </a:br>
            <a:endParaRPr lang="en-US" dirty="0"/>
          </a:p>
        </p:txBody>
      </p:sp>
      <p:sp>
        <p:nvSpPr>
          <p:cNvPr id="4" name="Title 1">
            <a:extLst>
              <a:ext uri="{FF2B5EF4-FFF2-40B4-BE49-F238E27FC236}">
                <a16:creationId xmlns:a16="http://schemas.microsoft.com/office/drawing/2014/main" id="{FDBC85F8-D705-CE62-8F8F-68A086711153}"/>
              </a:ext>
            </a:extLst>
          </p:cNvPr>
          <p:cNvSpPr txBox="1">
            <a:spLocks/>
          </p:cNvSpPr>
          <p:nvPr/>
        </p:nvSpPr>
        <p:spPr>
          <a:xfrm>
            <a:off x="1887838" y="238365"/>
            <a:ext cx="4766251" cy="6244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3500" b="0" i="0" u="none" strike="noStrike" cap="none">
                <a:solidFill>
                  <a:schemeClr val="accent1"/>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lgn="r"/>
            <a:r>
              <a:rPr lang="en-US" sz="2400" dirty="0" err="1">
                <a:solidFill>
                  <a:schemeClr val="bg2"/>
                </a:solidFill>
              </a:rPr>
              <a:t>Ví</a:t>
            </a:r>
            <a:r>
              <a:rPr lang="en-US" sz="2400" dirty="0">
                <a:solidFill>
                  <a:schemeClr val="bg2"/>
                </a:solidFill>
              </a:rPr>
              <a:t> </a:t>
            </a:r>
            <a:r>
              <a:rPr lang="en-US" sz="2400" dirty="0" err="1">
                <a:solidFill>
                  <a:schemeClr val="bg2"/>
                </a:solidFill>
              </a:rPr>
              <a:t>dụ</a:t>
            </a:r>
            <a:r>
              <a:rPr lang="en-US" sz="2400" dirty="0">
                <a:solidFill>
                  <a:schemeClr val="bg2"/>
                </a:solidFill>
              </a:rPr>
              <a:t> </a:t>
            </a:r>
            <a:r>
              <a:rPr lang="en-US" sz="2400" dirty="0" err="1">
                <a:solidFill>
                  <a:schemeClr val="bg2"/>
                </a:solidFill>
              </a:rPr>
              <a:t>về</a:t>
            </a:r>
            <a:r>
              <a:rPr lang="en-US" sz="2400" dirty="0">
                <a:solidFill>
                  <a:schemeClr val="bg2"/>
                </a:solidFill>
              </a:rPr>
              <a:t> Giai </a:t>
            </a:r>
            <a:r>
              <a:rPr lang="en-US" sz="2400" dirty="0" err="1">
                <a:solidFill>
                  <a:schemeClr val="bg2"/>
                </a:solidFill>
              </a:rPr>
              <a:t>cấp</a:t>
            </a:r>
            <a:r>
              <a:rPr lang="en-US" sz="2400" dirty="0">
                <a:solidFill>
                  <a:schemeClr val="bg2"/>
                </a:solidFill>
              </a:rPr>
              <a:t> </a:t>
            </a:r>
            <a:r>
              <a:rPr lang="en-US" sz="2400" dirty="0" err="1">
                <a:solidFill>
                  <a:schemeClr val="bg2"/>
                </a:solidFill>
              </a:rPr>
              <a:t>tư</a:t>
            </a:r>
            <a:r>
              <a:rPr lang="en-US" sz="2400" dirty="0">
                <a:solidFill>
                  <a:schemeClr val="bg2"/>
                </a:solidFill>
              </a:rPr>
              <a:t> </a:t>
            </a:r>
            <a:r>
              <a:rPr lang="en-US" sz="2400" dirty="0" err="1">
                <a:solidFill>
                  <a:schemeClr val="bg2"/>
                </a:solidFill>
              </a:rPr>
              <a:t>sản</a:t>
            </a:r>
            <a:r>
              <a:rPr lang="en-US" sz="2400" dirty="0">
                <a:solidFill>
                  <a:schemeClr val="bg2"/>
                </a:solidFill>
              </a:rPr>
              <a:t> Anh </a:t>
            </a:r>
            <a:r>
              <a:rPr lang="en-US" sz="2400" dirty="0" err="1">
                <a:solidFill>
                  <a:schemeClr val="bg2"/>
                </a:solidFill>
              </a:rPr>
              <a:t>thế</a:t>
            </a:r>
            <a:r>
              <a:rPr lang="en-US" sz="2400" dirty="0">
                <a:solidFill>
                  <a:schemeClr val="bg2"/>
                </a:solidFill>
              </a:rPr>
              <a:t> </a:t>
            </a:r>
            <a:r>
              <a:rPr lang="en-US" sz="2400" dirty="0" err="1">
                <a:solidFill>
                  <a:schemeClr val="bg2"/>
                </a:solidFill>
              </a:rPr>
              <a:t>kỉ</a:t>
            </a:r>
            <a:r>
              <a:rPr lang="en-US" sz="2400" dirty="0">
                <a:solidFill>
                  <a:schemeClr val="bg2"/>
                </a:solidFill>
              </a:rPr>
              <a:t> 18 </a:t>
            </a:r>
          </a:p>
        </p:txBody>
      </p:sp>
      <p:pic>
        <p:nvPicPr>
          <p:cNvPr id="1026" name="Picture 2" descr="Cách mạng công nghiệp ở Anh thế kỷ XVIII (Cách mạng công nghiệp lần thứ ...">
            <a:extLst>
              <a:ext uri="{FF2B5EF4-FFF2-40B4-BE49-F238E27FC236}">
                <a16:creationId xmlns:a16="http://schemas.microsoft.com/office/drawing/2014/main" id="{D4911AE0-AC81-2663-3061-5B339607E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084" y="862775"/>
            <a:ext cx="2837372" cy="1752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án Ó Brógáin">
            <a:extLst>
              <a:ext uri="{FF2B5EF4-FFF2-40B4-BE49-F238E27FC236}">
                <a16:creationId xmlns:a16="http://schemas.microsoft.com/office/drawing/2014/main" id="{1726252B-0EFA-F792-A8DB-9D30628B9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314" y="862775"/>
            <a:ext cx="2770385" cy="3837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MORNING WALK IN THE METROPOLIS | Fine art, Century, Fleet">
            <a:extLst>
              <a:ext uri="{FF2B5EF4-FFF2-40B4-BE49-F238E27FC236}">
                <a16:creationId xmlns:a16="http://schemas.microsoft.com/office/drawing/2014/main" id="{33566069-01AC-3423-5FCD-D339BC1AC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084" y="2710035"/>
            <a:ext cx="2837372" cy="206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069045"/>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hought Bubble: Cloud 6">
            <a:extLst>
              <a:ext uri="{FF2B5EF4-FFF2-40B4-BE49-F238E27FC236}">
                <a16:creationId xmlns:a16="http://schemas.microsoft.com/office/drawing/2014/main" id="{EF6B8447-ABE0-2BCF-FBB3-5EDA18DF51E5}"/>
              </a:ext>
            </a:extLst>
          </p:cNvPr>
          <p:cNvSpPr/>
          <p:nvPr/>
        </p:nvSpPr>
        <p:spPr>
          <a:xfrm>
            <a:off x="1312377" y="1278804"/>
            <a:ext cx="6733292" cy="2307729"/>
          </a:xfrm>
          <a:prstGeom prst="cloudCallout">
            <a:avLst>
              <a:gd name="adj1" fmla="val -45182"/>
              <a:gd name="adj2" fmla="val 73136"/>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Noto Sans JP Medium" panose="020B0200000000000000" pitchFamily="34" charset="-128"/>
                <a:ea typeface="Noto Sans JP Medium" panose="020B0200000000000000" pitchFamily="34" charset="-128"/>
              </a:rPr>
              <a:t>Quan </a:t>
            </a:r>
            <a:r>
              <a:rPr lang="en-US" sz="2400" dirty="0" err="1">
                <a:solidFill>
                  <a:schemeClr val="accent1"/>
                </a:solidFill>
                <a:latin typeface="Noto Sans JP Medium" panose="020B0200000000000000" pitchFamily="34" charset="-128"/>
                <a:ea typeface="Noto Sans JP Medium" panose="020B0200000000000000" pitchFamily="34" charset="-128"/>
              </a:rPr>
              <a:t>hệ</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sản</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xuất</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nào</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quan</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trọng</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nhất</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quyết</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định</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đến</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địa</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vị</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kinh</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tế</a:t>
            </a:r>
            <a:r>
              <a:rPr lang="en-US" sz="2400" dirty="0">
                <a:solidFill>
                  <a:schemeClr val="accent1"/>
                </a:solidFill>
                <a:latin typeface="Noto Sans JP Medium" panose="020B0200000000000000" pitchFamily="34" charset="-128"/>
                <a:ea typeface="Noto Sans JP Medium" panose="020B0200000000000000" pitchFamily="34" charset="-128"/>
              </a:rPr>
              <a:t> - </a:t>
            </a:r>
            <a:r>
              <a:rPr lang="en-US" sz="2400" dirty="0" err="1">
                <a:solidFill>
                  <a:schemeClr val="accent1"/>
                </a:solidFill>
                <a:latin typeface="Noto Sans JP Medium" panose="020B0200000000000000" pitchFamily="34" charset="-128"/>
                <a:ea typeface="Noto Sans JP Medium" panose="020B0200000000000000" pitchFamily="34" charset="-128"/>
              </a:rPr>
              <a:t>xã</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hội</a:t>
            </a:r>
            <a:r>
              <a:rPr lang="en-US" sz="2400" dirty="0">
                <a:solidFill>
                  <a:schemeClr val="accent1"/>
                </a:solidFill>
                <a:latin typeface="Noto Sans JP Medium" panose="020B0200000000000000" pitchFamily="34" charset="-128"/>
                <a:ea typeface="Noto Sans JP Medium" panose="020B0200000000000000" pitchFamily="34" charset="-128"/>
              </a:rPr>
              <a:t> ?</a:t>
            </a:r>
          </a:p>
        </p:txBody>
      </p:sp>
    </p:spTree>
    <p:extLst>
      <p:ext uri="{BB962C8B-B14F-4D97-AF65-F5344CB8AC3E}">
        <p14:creationId xmlns:p14="http://schemas.microsoft.com/office/powerpoint/2010/main" val="3221304888"/>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578" y="488978"/>
            <a:ext cx="5912805" cy="1240500"/>
          </a:xfrm>
        </p:spPr>
        <p:txBody>
          <a:bodyPr/>
          <a:lstStyle/>
          <a:p>
            <a:pPr algn="r"/>
            <a:r>
              <a:rPr lang="en-US" sz="2400" dirty="0">
                <a:solidFill>
                  <a:schemeClr val="bg2"/>
                </a:solidFill>
              </a:rPr>
              <a:t>Quan </a:t>
            </a:r>
            <a:r>
              <a:rPr lang="en-US" sz="2400" dirty="0" err="1">
                <a:solidFill>
                  <a:schemeClr val="bg2"/>
                </a:solidFill>
              </a:rPr>
              <a:t>hệ</a:t>
            </a:r>
            <a:r>
              <a:rPr lang="en-US" sz="2400" dirty="0">
                <a:solidFill>
                  <a:schemeClr val="bg2"/>
                </a:solidFill>
              </a:rPr>
              <a:t> </a:t>
            </a:r>
            <a:r>
              <a:rPr lang="en-US" sz="2400" dirty="0" err="1">
                <a:solidFill>
                  <a:schemeClr val="bg2"/>
                </a:solidFill>
              </a:rPr>
              <a:t>sở</a:t>
            </a:r>
            <a:r>
              <a:rPr lang="en-US" sz="2400" dirty="0">
                <a:solidFill>
                  <a:schemeClr val="bg2"/>
                </a:solidFill>
              </a:rPr>
              <a:t> </a:t>
            </a:r>
            <a:r>
              <a:rPr lang="en-US" sz="2400" dirty="0" err="1">
                <a:solidFill>
                  <a:schemeClr val="bg2"/>
                </a:solidFill>
              </a:rPr>
              <a:t>hữu</a:t>
            </a:r>
            <a:r>
              <a:rPr lang="en-US" sz="2400" dirty="0">
                <a:solidFill>
                  <a:schemeClr val="bg2"/>
                </a:solidFill>
              </a:rPr>
              <a:t> </a:t>
            </a:r>
            <a:r>
              <a:rPr lang="en-US" sz="2400" dirty="0" err="1">
                <a:solidFill>
                  <a:schemeClr val="bg2"/>
                </a:solidFill>
              </a:rPr>
              <a:t>với</a:t>
            </a:r>
            <a:r>
              <a:rPr lang="en-US" sz="2400" dirty="0">
                <a:solidFill>
                  <a:schemeClr val="bg2"/>
                </a:solidFill>
              </a:rPr>
              <a:t> </a:t>
            </a:r>
            <a:r>
              <a:rPr lang="en-US" sz="2400" dirty="0" err="1">
                <a:solidFill>
                  <a:schemeClr val="bg2"/>
                </a:solidFill>
              </a:rPr>
              <a:t>tư</a:t>
            </a:r>
            <a:r>
              <a:rPr lang="en-US" sz="2400" dirty="0">
                <a:solidFill>
                  <a:schemeClr val="bg2"/>
                </a:solidFill>
              </a:rPr>
              <a:t> </a:t>
            </a:r>
            <a:r>
              <a:rPr lang="en-US" sz="2400" dirty="0" err="1">
                <a:solidFill>
                  <a:schemeClr val="bg2"/>
                </a:solidFill>
              </a:rPr>
              <a:t>liệu</a:t>
            </a:r>
            <a:r>
              <a:rPr lang="en-US" sz="2400" dirty="0">
                <a:solidFill>
                  <a:schemeClr val="bg2"/>
                </a:solidFill>
              </a:rPr>
              <a:t> </a:t>
            </a:r>
            <a:r>
              <a:rPr lang="en-US" sz="2400" dirty="0" err="1">
                <a:solidFill>
                  <a:schemeClr val="bg2"/>
                </a:solidFill>
              </a:rPr>
              <a:t>sản</a:t>
            </a:r>
            <a:r>
              <a:rPr lang="en-US" sz="2400" dirty="0">
                <a:solidFill>
                  <a:schemeClr val="bg2"/>
                </a:solidFill>
              </a:rPr>
              <a:t> </a:t>
            </a:r>
            <a:r>
              <a:rPr lang="en-US" sz="2400" dirty="0" err="1">
                <a:solidFill>
                  <a:schemeClr val="bg2"/>
                </a:solidFill>
              </a:rPr>
              <a:t>xuất</a:t>
            </a:r>
            <a:r>
              <a:rPr lang="en-US" sz="2400" dirty="0">
                <a:solidFill>
                  <a:schemeClr val="bg2"/>
                </a:solidFill>
              </a:rPr>
              <a:t> </a:t>
            </a:r>
            <a:r>
              <a:rPr lang="en-US" sz="2400" dirty="0" err="1">
                <a:solidFill>
                  <a:schemeClr val="bg2"/>
                </a:solidFill>
              </a:rPr>
              <a:t>quyết</a:t>
            </a:r>
            <a:r>
              <a:rPr lang="en-US" sz="2400" dirty="0">
                <a:solidFill>
                  <a:schemeClr val="bg2"/>
                </a:solidFill>
              </a:rPr>
              <a:t> </a:t>
            </a:r>
            <a:r>
              <a:rPr lang="en-US" sz="2400" dirty="0" err="1">
                <a:solidFill>
                  <a:schemeClr val="bg2"/>
                </a:solidFill>
              </a:rPr>
              <a:t>định</a:t>
            </a:r>
            <a:r>
              <a:rPr lang="en-US" sz="2400" dirty="0">
                <a:solidFill>
                  <a:schemeClr val="bg2"/>
                </a:solidFill>
              </a:rPr>
              <a:t> </a:t>
            </a:r>
            <a:r>
              <a:rPr lang="en-US" sz="2400" dirty="0" err="1">
                <a:solidFill>
                  <a:schemeClr val="bg2"/>
                </a:solidFill>
              </a:rPr>
              <a:t>vai</a:t>
            </a:r>
            <a:r>
              <a:rPr lang="en-US" sz="2400" dirty="0">
                <a:solidFill>
                  <a:schemeClr val="bg2"/>
                </a:solidFill>
              </a:rPr>
              <a:t> </a:t>
            </a:r>
            <a:r>
              <a:rPr lang="en-US" sz="2400" dirty="0" err="1">
                <a:solidFill>
                  <a:schemeClr val="bg2"/>
                </a:solidFill>
              </a:rPr>
              <a:t>trò</a:t>
            </a:r>
            <a:r>
              <a:rPr lang="en-US" sz="2400" dirty="0">
                <a:solidFill>
                  <a:schemeClr val="bg2"/>
                </a:solidFill>
              </a:rPr>
              <a:t> chi </a:t>
            </a:r>
            <a:r>
              <a:rPr lang="en-US" sz="2400" dirty="0" err="1">
                <a:solidFill>
                  <a:schemeClr val="bg2"/>
                </a:solidFill>
              </a:rPr>
              <a:t>phối</a:t>
            </a:r>
            <a:r>
              <a:rPr lang="en-US" sz="2400" dirty="0">
                <a:solidFill>
                  <a:schemeClr val="bg2"/>
                </a:solidFill>
              </a:rPr>
              <a:t> </a:t>
            </a:r>
            <a:r>
              <a:rPr lang="en-US" sz="2400" dirty="0" err="1">
                <a:solidFill>
                  <a:schemeClr val="bg2"/>
                </a:solidFill>
              </a:rPr>
              <a:t>trong</a:t>
            </a:r>
            <a:r>
              <a:rPr lang="en-US" sz="2400" dirty="0">
                <a:solidFill>
                  <a:schemeClr val="bg2"/>
                </a:solidFill>
              </a:rPr>
              <a:t> </a:t>
            </a:r>
            <a:r>
              <a:rPr lang="en-US" sz="2400" dirty="0" err="1">
                <a:solidFill>
                  <a:schemeClr val="bg2"/>
                </a:solidFill>
              </a:rPr>
              <a:t>tổ</a:t>
            </a:r>
            <a:r>
              <a:rPr lang="en-US" sz="2400" dirty="0">
                <a:solidFill>
                  <a:schemeClr val="bg2"/>
                </a:solidFill>
              </a:rPr>
              <a:t> </a:t>
            </a:r>
            <a:r>
              <a:rPr lang="en-US" sz="2400" dirty="0" err="1">
                <a:solidFill>
                  <a:schemeClr val="bg2"/>
                </a:solidFill>
              </a:rPr>
              <a:t>chức</a:t>
            </a:r>
            <a:r>
              <a:rPr lang="en-US" sz="2400" dirty="0">
                <a:solidFill>
                  <a:schemeClr val="bg2"/>
                </a:solidFill>
              </a:rPr>
              <a:t> </a:t>
            </a:r>
            <a:r>
              <a:rPr lang="en-US" sz="2400" dirty="0" err="1">
                <a:solidFill>
                  <a:schemeClr val="bg2"/>
                </a:solidFill>
              </a:rPr>
              <a:t>quản</a:t>
            </a:r>
            <a:r>
              <a:rPr lang="en-US" sz="2400" dirty="0">
                <a:solidFill>
                  <a:schemeClr val="bg2"/>
                </a:solidFill>
              </a:rPr>
              <a:t> </a:t>
            </a:r>
            <a:r>
              <a:rPr lang="en-US" sz="2400" dirty="0" err="1">
                <a:solidFill>
                  <a:schemeClr val="bg2"/>
                </a:solidFill>
              </a:rPr>
              <a:t>lý</a:t>
            </a:r>
            <a:r>
              <a:rPr lang="en-US" sz="2400" dirty="0">
                <a:solidFill>
                  <a:schemeClr val="bg2"/>
                </a:solidFill>
              </a:rPr>
              <a:t> </a:t>
            </a:r>
            <a:r>
              <a:rPr lang="en-US" sz="2400" dirty="0" err="1">
                <a:solidFill>
                  <a:schemeClr val="bg2"/>
                </a:solidFill>
              </a:rPr>
              <a:t>sản</a:t>
            </a:r>
            <a:r>
              <a:rPr lang="en-US" sz="2400" dirty="0">
                <a:solidFill>
                  <a:schemeClr val="bg2"/>
                </a:solidFill>
              </a:rPr>
              <a:t> </a:t>
            </a:r>
            <a:r>
              <a:rPr lang="en-US" sz="2400" dirty="0" err="1">
                <a:solidFill>
                  <a:schemeClr val="bg2"/>
                </a:solidFill>
              </a:rPr>
              <a:t>xuất</a:t>
            </a:r>
            <a:r>
              <a:rPr lang="en-US" sz="2400" dirty="0">
                <a:solidFill>
                  <a:schemeClr val="bg2"/>
                </a:solidFill>
              </a:rPr>
              <a:t> </a:t>
            </a:r>
          </a:p>
        </p:txBody>
      </p:sp>
      <p:pic>
        <p:nvPicPr>
          <p:cNvPr id="1026" name="Picture 2" descr="Động cơ chủ yếu của tích lũy tư bản là">
            <a:extLst>
              <a:ext uri="{FF2B5EF4-FFF2-40B4-BE49-F238E27FC236}">
                <a16:creationId xmlns:a16="http://schemas.microsoft.com/office/drawing/2014/main" id="{DAFCBD7B-0CD6-F216-D8C8-19FDD215C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994" y="1938904"/>
            <a:ext cx="4884298" cy="24625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907683"/>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C4732B-B785-B542-0D0A-E71C5CF478BF}"/>
              </a:ext>
            </a:extLst>
          </p:cNvPr>
          <p:cNvSpPr>
            <a:spLocks noGrp="1"/>
          </p:cNvSpPr>
          <p:nvPr>
            <p:ph type="body" idx="1"/>
          </p:nvPr>
        </p:nvSpPr>
        <p:spPr>
          <a:xfrm>
            <a:off x="3597310" y="1183587"/>
            <a:ext cx="5133843" cy="1092365"/>
          </a:xfrm>
        </p:spPr>
        <p:txBody>
          <a:bodyPr/>
          <a:lstStyle/>
          <a:p>
            <a:r>
              <a:rPr lang="vi-VN" sz="1800" dirty="0">
                <a:solidFill>
                  <a:schemeClr val="accent1"/>
                </a:solidFill>
              </a:rPr>
              <a:t>là tập đoàn người này chiếm đoạt lao động của tập đoàn người khác do đối lập về địa vị trong một chế độ kinh tế - xã hội nhất định.</a:t>
            </a:r>
            <a:endParaRPr lang="en-US" sz="1800" dirty="0">
              <a:solidFill>
                <a:schemeClr val="accent1"/>
              </a:solidFill>
            </a:endParaRPr>
          </a:p>
        </p:txBody>
      </p:sp>
      <p:sp>
        <p:nvSpPr>
          <p:cNvPr id="3" name="Title 2">
            <a:extLst>
              <a:ext uri="{FF2B5EF4-FFF2-40B4-BE49-F238E27FC236}">
                <a16:creationId xmlns:a16="http://schemas.microsoft.com/office/drawing/2014/main" id="{7D59DAD6-7F38-6937-91C6-A8A960067FB6}"/>
              </a:ext>
            </a:extLst>
          </p:cNvPr>
          <p:cNvSpPr>
            <a:spLocks noGrp="1"/>
          </p:cNvSpPr>
          <p:nvPr>
            <p:ph type="title"/>
          </p:nvPr>
        </p:nvSpPr>
        <p:spPr/>
        <p:txBody>
          <a:bodyPr/>
          <a:lstStyle/>
          <a:p>
            <a:r>
              <a:rPr lang="en-US" dirty="0"/>
              <a:t>Quan </a:t>
            </a:r>
            <a:r>
              <a:rPr lang="en-US" dirty="0" err="1"/>
              <a:t>hệ</a:t>
            </a:r>
            <a:r>
              <a:rPr lang="en-US" dirty="0"/>
              <a:t> </a:t>
            </a:r>
            <a:r>
              <a:rPr lang="en-US" dirty="0" err="1"/>
              <a:t>giai</a:t>
            </a:r>
            <a:r>
              <a:rPr lang="en-US" dirty="0"/>
              <a:t> </a:t>
            </a:r>
            <a:r>
              <a:rPr lang="en-US" dirty="0" err="1"/>
              <a:t>cấp</a:t>
            </a:r>
            <a:r>
              <a:rPr lang="en-US" dirty="0"/>
              <a:t> </a:t>
            </a:r>
            <a:r>
              <a:rPr lang="en-US" dirty="0" err="1"/>
              <a:t>đối</a:t>
            </a:r>
            <a:r>
              <a:rPr lang="en-US" dirty="0"/>
              <a:t> </a:t>
            </a:r>
            <a:r>
              <a:rPr lang="en-US" dirty="0" err="1"/>
              <a:t>kháng</a:t>
            </a:r>
            <a:r>
              <a:rPr lang="en-US" dirty="0"/>
              <a:t> </a:t>
            </a:r>
          </a:p>
        </p:txBody>
      </p:sp>
      <p:sp>
        <p:nvSpPr>
          <p:cNvPr id="5" name="TextBox 4">
            <a:extLst>
              <a:ext uri="{FF2B5EF4-FFF2-40B4-BE49-F238E27FC236}">
                <a16:creationId xmlns:a16="http://schemas.microsoft.com/office/drawing/2014/main" id="{6448CA81-6752-1C6C-1B2A-0DE197364F61}"/>
              </a:ext>
            </a:extLst>
          </p:cNvPr>
          <p:cNvSpPr txBox="1"/>
          <p:nvPr/>
        </p:nvSpPr>
        <p:spPr>
          <a:xfrm>
            <a:off x="5461278" y="3130202"/>
            <a:ext cx="2180489" cy="738664"/>
          </a:xfrm>
          <a:prstGeom prst="rect">
            <a:avLst/>
          </a:prstGeom>
          <a:solidFill>
            <a:schemeClr val="accent3">
              <a:lumMod val="40000"/>
              <a:lumOff val="60000"/>
            </a:schemeClr>
          </a:solidFill>
        </p:spPr>
        <p:txBody>
          <a:bodyPr wrap="square">
            <a:spAutoFit/>
          </a:bodyPr>
          <a:lstStyle/>
          <a:p>
            <a:pPr algn="ctr"/>
            <a:r>
              <a:rPr lang="en-US" dirty="0">
                <a:solidFill>
                  <a:schemeClr val="accent1"/>
                </a:solidFill>
              </a:rPr>
              <a:t>G</a:t>
            </a:r>
            <a:r>
              <a:rPr lang="vi-VN" sz="1400" dirty="0">
                <a:solidFill>
                  <a:schemeClr val="accent1"/>
                </a:solidFill>
              </a:rPr>
              <a:t>iai cấp tư sản chiếm hữu giá trị thặng dư do giai cấp</a:t>
            </a:r>
            <a:r>
              <a:rPr lang="en-US" sz="1400" dirty="0">
                <a:solidFill>
                  <a:schemeClr val="accent1"/>
                </a:solidFill>
              </a:rPr>
              <a:t> </a:t>
            </a:r>
            <a:r>
              <a:rPr lang="en-US" sz="1400" dirty="0" err="1">
                <a:solidFill>
                  <a:schemeClr val="accent1"/>
                </a:solidFill>
              </a:rPr>
              <a:t>công</a:t>
            </a:r>
            <a:r>
              <a:rPr lang="en-US" sz="1400" dirty="0">
                <a:solidFill>
                  <a:schemeClr val="accent1"/>
                </a:solidFill>
              </a:rPr>
              <a:t> </a:t>
            </a:r>
            <a:r>
              <a:rPr lang="en-US" sz="1400" dirty="0" err="1">
                <a:solidFill>
                  <a:schemeClr val="accent1"/>
                </a:solidFill>
              </a:rPr>
              <a:t>nhân</a:t>
            </a:r>
            <a:r>
              <a:rPr lang="en-US" sz="1400" dirty="0">
                <a:solidFill>
                  <a:schemeClr val="accent1"/>
                </a:solidFill>
              </a:rPr>
              <a:t> </a:t>
            </a:r>
            <a:r>
              <a:rPr lang="en-US" sz="1400" dirty="0" err="1">
                <a:solidFill>
                  <a:schemeClr val="accent1"/>
                </a:solidFill>
              </a:rPr>
              <a:t>tạo</a:t>
            </a:r>
            <a:r>
              <a:rPr lang="en-US" sz="1400" dirty="0">
                <a:solidFill>
                  <a:schemeClr val="accent1"/>
                </a:solidFill>
              </a:rPr>
              <a:t> </a:t>
            </a:r>
            <a:r>
              <a:rPr lang="en-US" sz="1400" dirty="0" err="1">
                <a:solidFill>
                  <a:schemeClr val="accent1"/>
                </a:solidFill>
              </a:rPr>
              <a:t>ra</a:t>
            </a:r>
            <a:r>
              <a:rPr lang="vi-VN" sz="1400" dirty="0">
                <a:solidFill>
                  <a:schemeClr val="accent1"/>
                </a:solidFill>
              </a:rPr>
              <a:t> </a:t>
            </a:r>
            <a:endParaRPr lang="en-US" dirty="0">
              <a:solidFill>
                <a:schemeClr val="accent1"/>
              </a:solidFill>
            </a:endParaRPr>
          </a:p>
        </p:txBody>
      </p:sp>
      <p:pic>
        <p:nvPicPr>
          <p:cNvPr id="2052" name="Picture 4" descr="The 2019 Budget entrenches neoliberal inequality - Pigs Fly Newspaper">
            <a:extLst>
              <a:ext uri="{FF2B5EF4-FFF2-40B4-BE49-F238E27FC236}">
                <a16:creationId xmlns:a16="http://schemas.microsoft.com/office/drawing/2014/main" id="{3D6136F6-C645-EBD9-EDBB-B8BFCC656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84" y="2444544"/>
            <a:ext cx="3785748" cy="2160705"/>
          </a:xfrm>
          <a:prstGeom prst="rect">
            <a:avLst/>
          </a:prstGeom>
          <a:solidFill>
            <a:srgbClr val="FFFFFF">
              <a:shade val="85000"/>
            </a:srgbClr>
          </a:solidFill>
          <a:ln w="76200" cap="sq">
            <a:solidFill>
              <a:schemeClr val="accent3">
                <a:lumMod val="75000"/>
              </a:schemeClr>
            </a:solidFill>
            <a:miter lim="800000"/>
          </a:ln>
          <a:effectLst>
            <a:outerShdw blurRad="55000" dist="18000" dir="5400000" sx="1000" sy="1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1783541"/>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CADBA6-C438-B720-EE56-5633FA3945EB}"/>
              </a:ext>
            </a:extLst>
          </p:cNvPr>
          <p:cNvSpPr>
            <a:spLocks noGrp="1"/>
          </p:cNvSpPr>
          <p:nvPr>
            <p:ph type="title" idx="2"/>
          </p:nvPr>
        </p:nvSpPr>
        <p:spPr>
          <a:xfrm>
            <a:off x="1268139" y="1567729"/>
            <a:ext cx="2176200" cy="527832"/>
          </a:xfrm>
        </p:spPr>
        <p:txBody>
          <a:bodyPr/>
          <a:lstStyle/>
          <a:p>
            <a:r>
              <a:rPr lang="en-US" sz="2000" dirty="0" err="1"/>
              <a:t>Đặc</a:t>
            </a:r>
            <a:r>
              <a:rPr lang="en-US" sz="2000" dirty="0"/>
              <a:t> </a:t>
            </a:r>
            <a:r>
              <a:rPr lang="en-US" sz="2000" dirty="0" err="1"/>
              <a:t>trưng</a:t>
            </a:r>
            <a:r>
              <a:rPr lang="en-US" sz="2000" dirty="0"/>
              <a:t> </a:t>
            </a:r>
            <a:r>
              <a:rPr lang="en-US" sz="2000" dirty="0" err="1"/>
              <a:t>cơ</a:t>
            </a:r>
            <a:r>
              <a:rPr lang="en-US" sz="2000" dirty="0"/>
              <a:t> </a:t>
            </a:r>
            <a:r>
              <a:rPr lang="en-US" sz="2000" dirty="0" err="1"/>
              <a:t>bản</a:t>
            </a:r>
            <a:r>
              <a:rPr lang="en-US" sz="2000" dirty="0"/>
              <a:t> </a:t>
            </a:r>
          </a:p>
        </p:txBody>
      </p:sp>
      <p:sp>
        <p:nvSpPr>
          <p:cNvPr id="7" name="Title 6">
            <a:extLst>
              <a:ext uri="{FF2B5EF4-FFF2-40B4-BE49-F238E27FC236}">
                <a16:creationId xmlns:a16="http://schemas.microsoft.com/office/drawing/2014/main" id="{1910354A-9347-F65C-B7C7-4AC1D2F57032}"/>
              </a:ext>
            </a:extLst>
          </p:cNvPr>
          <p:cNvSpPr>
            <a:spLocks noGrp="1"/>
          </p:cNvSpPr>
          <p:nvPr>
            <p:ph type="title" idx="3"/>
          </p:nvPr>
        </p:nvSpPr>
        <p:spPr>
          <a:xfrm>
            <a:off x="1780803" y="384891"/>
            <a:ext cx="5378747" cy="634984"/>
          </a:xfrm>
        </p:spPr>
        <p:txBody>
          <a:bodyPr/>
          <a:lstStyle/>
          <a:p>
            <a:r>
              <a:rPr lang="en-US" dirty="0" err="1"/>
              <a:t>Định</a:t>
            </a:r>
            <a:r>
              <a:rPr lang="en-US" dirty="0"/>
              <a:t> </a:t>
            </a:r>
            <a:r>
              <a:rPr lang="en-US" dirty="0" err="1"/>
              <a:t>nghĩa</a:t>
            </a:r>
            <a:r>
              <a:rPr lang="en-US" dirty="0"/>
              <a:t> </a:t>
            </a:r>
            <a:r>
              <a:rPr lang="en-US" dirty="0" err="1"/>
              <a:t>giai</a:t>
            </a:r>
            <a:r>
              <a:rPr lang="en-US" dirty="0"/>
              <a:t> </a:t>
            </a:r>
            <a:r>
              <a:rPr lang="en-US" dirty="0" err="1"/>
              <a:t>cấp</a:t>
            </a:r>
            <a:r>
              <a:rPr lang="en-US" dirty="0"/>
              <a:t> </a:t>
            </a:r>
            <a:r>
              <a:rPr lang="en-US" dirty="0" err="1"/>
              <a:t>của</a:t>
            </a:r>
            <a:r>
              <a:rPr lang="en-US" dirty="0"/>
              <a:t> </a:t>
            </a:r>
            <a:r>
              <a:rPr lang="en-US" dirty="0" err="1"/>
              <a:t>Lênin</a:t>
            </a:r>
            <a:endParaRPr lang="en-US" dirty="0"/>
          </a:p>
        </p:txBody>
      </p:sp>
      <p:sp>
        <p:nvSpPr>
          <p:cNvPr id="9" name="Title 8">
            <a:extLst>
              <a:ext uri="{FF2B5EF4-FFF2-40B4-BE49-F238E27FC236}">
                <a16:creationId xmlns:a16="http://schemas.microsoft.com/office/drawing/2014/main" id="{63443F48-1B65-8390-704B-6D544E9B6C55}"/>
              </a:ext>
            </a:extLst>
          </p:cNvPr>
          <p:cNvSpPr>
            <a:spLocks noGrp="1"/>
          </p:cNvSpPr>
          <p:nvPr>
            <p:ph type="title" idx="5"/>
          </p:nvPr>
        </p:nvSpPr>
        <p:spPr>
          <a:xfrm>
            <a:off x="5116856" y="1832579"/>
            <a:ext cx="2176200" cy="634984"/>
          </a:xfrm>
        </p:spPr>
        <p:txBody>
          <a:bodyPr/>
          <a:lstStyle/>
          <a:p>
            <a:r>
              <a:rPr lang="en-US" sz="2000" dirty="0" err="1"/>
              <a:t>Nguyên</a:t>
            </a:r>
            <a:r>
              <a:rPr lang="en-US" sz="2000" dirty="0"/>
              <a:t> </a:t>
            </a:r>
            <a:r>
              <a:rPr lang="en-US" sz="2000" dirty="0" err="1"/>
              <a:t>nhân</a:t>
            </a:r>
            <a:r>
              <a:rPr lang="en-US" sz="2000" dirty="0"/>
              <a:t> </a:t>
            </a:r>
            <a:r>
              <a:rPr lang="en-US" sz="2000" dirty="0" err="1"/>
              <a:t>của</a:t>
            </a:r>
            <a:r>
              <a:rPr lang="en-US" sz="2000" dirty="0"/>
              <a:t> </a:t>
            </a:r>
            <a:r>
              <a:rPr lang="en-US" sz="2000" dirty="0" err="1"/>
              <a:t>đối</a:t>
            </a:r>
            <a:r>
              <a:rPr lang="en-US" sz="2000" dirty="0"/>
              <a:t> </a:t>
            </a:r>
            <a:r>
              <a:rPr lang="en-US" sz="2000" dirty="0" err="1"/>
              <a:t>kháng</a:t>
            </a:r>
            <a:r>
              <a:rPr lang="en-US" sz="2000" dirty="0"/>
              <a:t>  </a:t>
            </a:r>
            <a:r>
              <a:rPr lang="en-US" sz="2000" dirty="0" err="1"/>
              <a:t>giai</a:t>
            </a:r>
            <a:r>
              <a:rPr lang="en-US" sz="2000" dirty="0"/>
              <a:t> </a:t>
            </a:r>
            <a:r>
              <a:rPr lang="en-US" sz="2000" dirty="0" err="1"/>
              <a:t>cấp</a:t>
            </a:r>
            <a:endParaRPr lang="en-US" sz="2000" dirty="0"/>
          </a:p>
        </p:txBody>
      </p:sp>
      <p:sp>
        <p:nvSpPr>
          <p:cNvPr id="13" name="Subtitle 5">
            <a:extLst>
              <a:ext uri="{FF2B5EF4-FFF2-40B4-BE49-F238E27FC236}">
                <a16:creationId xmlns:a16="http://schemas.microsoft.com/office/drawing/2014/main" id="{E438AF6A-060D-8D0C-6A19-FE22B8928258}"/>
              </a:ext>
            </a:extLst>
          </p:cNvPr>
          <p:cNvSpPr txBox="1">
            <a:spLocks/>
          </p:cNvSpPr>
          <p:nvPr/>
        </p:nvSpPr>
        <p:spPr>
          <a:xfrm>
            <a:off x="5348341" y="3376832"/>
            <a:ext cx="1713230" cy="71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139700" indent="0"/>
            <a:r>
              <a:rPr lang="en-US" sz="2000" b="1" dirty="0" err="1">
                <a:solidFill>
                  <a:schemeClr val="accent1"/>
                </a:solidFill>
              </a:rPr>
              <a:t>Sự</a:t>
            </a:r>
            <a:r>
              <a:rPr lang="en-US" sz="2000" b="1" dirty="0">
                <a:solidFill>
                  <a:schemeClr val="accent1"/>
                </a:solidFill>
              </a:rPr>
              <a:t> </a:t>
            </a:r>
            <a:r>
              <a:rPr lang="en-US" sz="2000" b="1" dirty="0" err="1">
                <a:solidFill>
                  <a:schemeClr val="accent1"/>
                </a:solidFill>
              </a:rPr>
              <a:t>đối</a:t>
            </a:r>
            <a:r>
              <a:rPr lang="en-US" sz="2000" b="1" dirty="0">
                <a:solidFill>
                  <a:schemeClr val="accent1"/>
                </a:solidFill>
              </a:rPr>
              <a:t> </a:t>
            </a:r>
            <a:r>
              <a:rPr lang="en-US" sz="2000" b="1" dirty="0" err="1">
                <a:solidFill>
                  <a:schemeClr val="accent1"/>
                </a:solidFill>
              </a:rPr>
              <a:t>lập</a:t>
            </a:r>
            <a:r>
              <a:rPr lang="en-US" sz="2000" b="1" dirty="0">
                <a:solidFill>
                  <a:schemeClr val="accent1"/>
                </a:solidFill>
              </a:rPr>
              <a:t> </a:t>
            </a:r>
            <a:r>
              <a:rPr lang="en-US" sz="2000" b="1" dirty="0" err="1">
                <a:solidFill>
                  <a:schemeClr val="accent1"/>
                </a:solidFill>
              </a:rPr>
              <a:t>về</a:t>
            </a:r>
            <a:r>
              <a:rPr lang="en-US" sz="2000" b="1" dirty="0">
                <a:solidFill>
                  <a:schemeClr val="accent1"/>
                </a:solidFill>
              </a:rPr>
              <a:t> </a:t>
            </a:r>
            <a:r>
              <a:rPr lang="en-US" sz="2000" b="1" dirty="0" err="1">
                <a:solidFill>
                  <a:schemeClr val="accent1"/>
                </a:solidFill>
              </a:rPr>
              <a:t>lợi</a:t>
            </a:r>
            <a:r>
              <a:rPr lang="en-US" sz="2000" b="1" dirty="0">
                <a:solidFill>
                  <a:schemeClr val="accent1"/>
                </a:solidFill>
              </a:rPr>
              <a:t> </a:t>
            </a:r>
            <a:r>
              <a:rPr lang="en-US" sz="2000" b="1" dirty="0" err="1">
                <a:solidFill>
                  <a:schemeClr val="accent1"/>
                </a:solidFill>
              </a:rPr>
              <a:t>ích</a:t>
            </a:r>
            <a:r>
              <a:rPr lang="en-US" sz="2000" b="1" dirty="0">
                <a:solidFill>
                  <a:schemeClr val="accent1"/>
                </a:solidFill>
              </a:rPr>
              <a:t> </a:t>
            </a:r>
            <a:r>
              <a:rPr lang="en-US" sz="2000" b="1" dirty="0" err="1">
                <a:solidFill>
                  <a:schemeClr val="accent1"/>
                </a:solidFill>
              </a:rPr>
              <a:t>kinh</a:t>
            </a:r>
            <a:r>
              <a:rPr lang="en-US" sz="2000" b="1" dirty="0">
                <a:solidFill>
                  <a:schemeClr val="accent1"/>
                </a:solidFill>
              </a:rPr>
              <a:t> </a:t>
            </a:r>
            <a:r>
              <a:rPr lang="en-US" sz="2000" b="1" dirty="0" err="1">
                <a:solidFill>
                  <a:schemeClr val="accent1"/>
                </a:solidFill>
              </a:rPr>
              <a:t>tế</a:t>
            </a:r>
            <a:endParaRPr lang="en-US" b="1" dirty="0"/>
          </a:p>
        </p:txBody>
      </p:sp>
      <p:sp>
        <p:nvSpPr>
          <p:cNvPr id="15" name="Subtitle 5">
            <a:extLst>
              <a:ext uri="{FF2B5EF4-FFF2-40B4-BE49-F238E27FC236}">
                <a16:creationId xmlns:a16="http://schemas.microsoft.com/office/drawing/2014/main" id="{41B17CB9-AD68-E97F-C1E2-0549BC8695E1}"/>
              </a:ext>
            </a:extLst>
          </p:cNvPr>
          <p:cNvSpPr txBox="1">
            <a:spLocks/>
          </p:cNvSpPr>
          <p:nvPr/>
        </p:nvSpPr>
        <p:spPr>
          <a:xfrm>
            <a:off x="1268139" y="2600013"/>
            <a:ext cx="2176200" cy="3379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139700" indent="0"/>
            <a:r>
              <a:rPr lang="en-US" sz="2000" dirty="0" err="1">
                <a:solidFill>
                  <a:schemeClr val="accent1"/>
                </a:solidFill>
              </a:rPr>
              <a:t>Khác</a:t>
            </a:r>
            <a:r>
              <a:rPr lang="en-US" sz="2000" dirty="0">
                <a:solidFill>
                  <a:schemeClr val="accent1"/>
                </a:solidFill>
              </a:rPr>
              <a:t> </a:t>
            </a:r>
            <a:r>
              <a:rPr lang="en-US" sz="2000" dirty="0" err="1">
                <a:solidFill>
                  <a:schemeClr val="accent1"/>
                </a:solidFill>
              </a:rPr>
              <a:t>nhau</a:t>
            </a:r>
            <a:r>
              <a:rPr lang="en-US" sz="2000" dirty="0">
                <a:solidFill>
                  <a:schemeClr val="accent1"/>
                </a:solidFill>
              </a:rPr>
              <a:t> </a:t>
            </a:r>
            <a:r>
              <a:rPr lang="en-US" sz="2000" dirty="0" err="1">
                <a:solidFill>
                  <a:schemeClr val="accent1"/>
                </a:solidFill>
              </a:rPr>
              <a:t>về</a:t>
            </a:r>
            <a:r>
              <a:rPr lang="en-US" sz="2000" dirty="0">
                <a:solidFill>
                  <a:schemeClr val="accent1"/>
                </a:solidFill>
              </a:rPr>
              <a:t> </a:t>
            </a:r>
            <a:r>
              <a:rPr lang="en-US" sz="2000" dirty="0" err="1">
                <a:solidFill>
                  <a:schemeClr val="accent1"/>
                </a:solidFill>
              </a:rPr>
              <a:t>địa</a:t>
            </a:r>
            <a:r>
              <a:rPr lang="en-US" sz="2000" dirty="0">
                <a:solidFill>
                  <a:schemeClr val="accent1"/>
                </a:solidFill>
              </a:rPr>
              <a:t> </a:t>
            </a:r>
            <a:r>
              <a:rPr lang="en-US" sz="2000" dirty="0" err="1">
                <a:solidFill>
                  <a:schemeClr val="accent1"/>
                </a:solidFill>
              </a:rPr>
              <a:t>vị</a:t>
            </a:r>
            <a:r>
              <a:rPr lang="en-US" sz="2000" dirty="0">
                <a:solidFill>
                  <a:schemeClr val="accent1"/>
                </a:solidFill>
              </a:rPr>
              <a:t> </a:t>
            </a:r>
            <a:endParaRPr lang="en-US" dirty="0"/>
          </a:p>
        </p:txBody>
      </p:sp>
      <p:sp>
        <p:nvSpPr>
          <p:cNvPr id="20" name="Subtitle 5">
            <a:extLst>
              <a:ext uri="{FF2B5EF4-FFF2-40B4-BE49-F238E27FC236}">
                <a16:creationId xmlns:a16="http://schemas.microsoft.com/office/drawing/2014/main" id="{2BC157D8-8AF2-03BD-E006-19EE19FC50BA}"/>
              </a:ext>
            </a:extLst>
          </p:cNvPr>
          <p:cNvSpPr txBox="1">
            <a:spLocks/>
          </p:cNvSpPr>
          <p:nvPr/>
        </p:nvSpPr>
        <p:spPr>
          <a:xfrm>
            <a:off x="1268139" y="3618259"/>
            <a:ext cx="2176200" cy="71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139700" indent="0"/>
            <a:r>
              <a:rPr lang="en-US" sz="1800" b="1" dirty="0" err="1">
                <a:solidFill>
                  <a:schemeClr val="accent1"/>
                </a:solidFill>
              </a:rPr>
              <a:t>Phương</a:t>
            </a:r>
            <a:r>
              <a:rPr lang="en-US" sz="1800" b="1" dirty="0">
                <a:solidFill>
                  <a:schemeClr val="accent1"/>
                </a:solidFill>
              </a:rPr>
              <a:t> </a:t>
            </a:r>
            <a:r>
              <a:rPr lang="en-US" sz="1800" b="1" dirty="0" err="1">
                <a:solidFill>
                  <a:schemeClr val="accent1"/>
                </a:solidFill>
              </a:rPr>
              <a:t>thức</a:t>
            </a:r>
            <a:r>
              <a:rPr lang="en-US" sz="1800" b="1" dirty="0">
                <a:solidFill>
                  <a:schemeClr val="accent1"/>
                </a:solidFill>
              </a:rPr>
              <a:t> </a:t>
            </a:r>
            <a:r>
              <a:rPr lang="en-US" sz="1800" b="1" dirty="0" err="1">
                <a:solidFill>
                  <a:schemeClr val="accent1"/>
                </a:solidFill>
              </a:rPr>
              <a:t>sản</a:t>
            </a:r>
            <a:r>
              <a:rPr lang="en-US" sz="1800" b="1" dirty="0">
                <a:solidFill>
                  <a:schemeClr val="accent1"/>
                </a:solidFill>
              </a:rPr>
              <a:t> </a:t>
            </a:r>
            <a:r>
              <a:rPr lang="en-US" sz="1800" b="1" dirty="0" err="1">
                <a:solidFill>
                  <a:schemeClr val="accent1"/>
                </a:solidFill>
              </a:rPr>
              <a:t>xuất</a:t>
            </a:r>
            <a:r>
              <a:rPr lang="en-US" sz="1800" b="1" dirty="0">
                <a:solidFill>
                  <a:schemeClr val="accent1"/>
                </a:solidFill>
              </a:rPr>
              <a:t> </a:t>
            </a:r>
            <a:r>
              <a:rPr lang="en-US" sz="1800" b="1" dirty="0" err="1">
                <a:solidFill>
                  <a:schemeClr val="accent1"/>
                </a:solidFill>
              </a:rPr>
              <a:t>xã</a:t>
            </a:r>
            <a:r>
              <a:rPr lang="en-US" sz="1800" b="1" dirty="0">
                <a:solidFill>
                  <a:schemeClr val="accent1"/>
                </a:solidFill>
              </a:rPr>
              <a:t> </a:t>
            </a:r>
            <a:r>
              <a:rPr lang="en-US" sz="1800" b="1" dirty="0" err="1">
                <a:solidFill>
                  <a:schemeClr val="accent1"/>
                </a:solidFill>
              </a:rPr>
              <a:t>hội</a:t>
            </a:r>
            <a:endParaRPr lang="en-US" sz="1800" b="1" dirty="0">
              <a:solidFill>
                <a:schemeClr val="accent1"/>
              </a:solidFill>
            </a:endParaRPr>
          </a:p>
        </p:txBody>
      </p:sp>
      <p:cxnSp>
        <p:nvCxnSpPr>
          <p:cNvPr id="22" name="Straight Arrow Connector 21">
            <a:extLst>
              <a:ext uri="{FF2B5EF4-FFF2-40B4-BE49-F238E27FC236}">
                <a16:creationId xmlns:a16="http://schemas.microsoft.com/office/drawing/2014/main" id="{FE7B8109-EFD6-3A7C-10C0-C6070FC6B560}"/>
              </a:ext>
            </a:extLst>
          </p:cNvPr>
          <p:cNvCxnSpPr>
            <a:cxnSpLocks/>
          </p:cNvCxnSpPr>
          <p:nvPr/>
        </p:nvCxnSpPr>
        <p:spPr>
          <a:xfrm flipV="1">
            <a:off x="6204956" y="2530890"/>
            <a:ext cx="0" cy="9092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8584DA3-2498-FD26-6DF6-2198ACDD9246}"/>
              </a:ext>
            </a:extLst>
          </p:cNvPr>
          <p:cNvCxnSpPr>
            <a:cxnSpLocks/>
            <a:stCxn id="9" idx="0"/>
          </p:cNvCxnSpPr>
          <p:nvPr/>
        </p:nvCxnSpPr>
        <p:spPr>
          <a:xfrm flipH="1" flipV="1">
            <a:off x="5069393" y="1019875"/>
            <a:ext cx="1135563" cy="8127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899B6D-EBA3-6ABB-72B3-C1846C355321}"/>
              </a:ext>
            </a:extLst>
          </p:cNvPr>
          <p:cNvCxnSpPr>
            <a:cxnSpLocks/>
            <a:stCxn id="6" idx="0"/>
          </p:cNvCxnSpPr>
          <p:nvPr/>
        </p:nvCxnSpPr>
        <p:spPr>
          <a:xfrm flipV="1">
            <a:off x="2356239" y="1019875"/>
            <a:ext cx="1286289" cy="5478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AE30DB2-3CB5-5BDF-1E09-D0A2267ECDE3}"/>
              </a:ext>
            </a:extLst>
          </p:cNvPr>
          <p:cNvCxnSpPr>
            <a:cxnSpLocks/>
          </p:cNvCxnSpPr>
          <p:nvPr/>
        </p:nvCxnSpPr>
        <p:spPr>
          <a:xfrm flipV="1">
            <a:off x="2356239" y="2030246"/>
            <a:ext cx="0" cy="5044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7B5D8ED-BABC-676B-6416-FEBB322C6B83}"/>
              </a:ext>
            </a:extLst>
          </p:cNvPr>
          <p:cNvCxnSpPr>
            <a:cxnSpLocks/>
            <a:stCxn id="20" idx="0"/>
            <a:endCxn id="15" idx="2"/>
          </p:cNvCxnSpPr>
          <p:nvPr/>
        </p:nvCxnSpPr>
        <p:spPr>
          <a:xfrm flipV="1">
            <a:off x="2356239" y="2937998"/>
            <a:ext cx="0" cy="680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002703"/>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75B1C-0474-9C90-DC81-87718DD4D764}"/>
              </a:ext>
            </a:extLst>
          </p:cNvPr>
          <p:cNvSpPr>
            <a:spLocks noGrp="1"/>
          </p:cNvSpPr>
          <p:nvPr>
            <p:ph type="title"/>
          </p:nvPr>
        </p:nvSpPr>
        <p:spPr>
          <a:xfrm>
            <a:off x="42640" y="415832"/>
            <a:ext cx="7378748" cy="831375"/>
          </a:xfrm>
        </p:spPr>
        <p:txBody>
          <a:bodyPr/>
          <a:lstStyle/>
          <a:p>
            <a:r>
              <a:rPr lang="en-US" sz="2000" dirty="0">
                <a:latin typeface="Phudu Black" pitchFamily="2" charset="0"/>
                <a:cs typeface="Phudu Black" pitchFamily="2" charset="0"/>
              </a:rPr>
              <a:t>Gi</a:t>
            </a:r>
            <a:r>
              <a:rPr lang="vi-VN" sz="2000" dirty="0">
                <a:latin typeface="Phudu Black" pitchFamily="2" charset="0"/>
                <a:cs typeface="Phudu Black" pitchFamily="2" charset="0"/>
              </a:rPr>
              <a:t>ai cấp là một phạm trù kinh tế - xã hội có </a:t>
            </a:r>
            <a:r>
              <a:rPr lang="vi-VN" sz="2000" u="sng" dirty="0">
                <a:latin typeface="Phudu Black" pitchFamily="2" charset="0"/>
                <a:cs typeface="Phudu Black" pitchFamily="2" charset="0"/>
              </a:rPr>
              <a:t>tính lịch sử.</a:t>
            </a:r>
            <a:endParaRPr lang="en-US" sz="2000" b="1" u="sng" dirty="0">
              <a:latin typeface="Phudu Black" pitchFamily="2" charset="0"/>
              <a:cs typeface="Phudu Black" pitchFamily="2" charset="0"/>
            </a:endParaRPr>
          </a:p>
        </p:txBody>
      </p:sp>
      <p:pic>
        <p:nvPicPr>
          <p:cNvPr id="2050" name="Picture 2" descr="Chính quyền thuộc địa Pháp với nông nghiệp Việt Nam">
            <a:extLst>
              <a:ext uri="{FF2B5EF4-FFF2-40B4-BE49-F238E27FC236}">
                <a16:creationId xmlns:a16="http://schemas.microsoft.com/office/drawing/2014/main" id="{BFFF7F32-AB00-9926-AFC4-8BE158B8F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68" y="1313537"/>
            <a:ext cx="3361819" cy="19223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C13B6B3-96B5-88FE-78DE-A81A8871E2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830" y="1330689"/>
            <a:ext cx="3401757" cy="19138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45AD70B2-51EA-B0FB-61E9-F5D20147930B}"/>
              </a:ext>
            </a:extLst>
          </p:cNvPr>
          <p:cNvSpPr/>
          <p:nvPr/>
        </p:nvSpPr>
        <p:spPr>
          <a:xfrm>
            <a:off x="4262514" y="2044390"/>
            <a:ext cx="619989" cy="307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0244564-6A00-FBFE-E120-67218EF5DD15}"/>
              </a:ext>
            </a:extLst>
          </p:cNvPr>
          <p:cNvSpPr txBox="1"/>
          <p:nvPr/>
        </p:nvSpPr>
        <p:spPr>
          <a:xfrm>
            <a:off x="3089060" y="3494468"/>
            <a:ext cx="5082037" cy="1077218"/>
          </a:xfrm>
          <a:prstGeom prst="rect">
            <a:avLst/>
          </a:prstGeom>
          <a:noFill/>
        </p:spPr>
        <p:txBody>
          <a:bodyPr wrap="square">
            <a:spAutoFit/>
          </a:bodyPr>
          <a:lstStyle/>
          <a:p>
            <a:pPr algn="just"/>
            <a:r>
              <a:rPr lang="vi-VN" sz="1600" dirty="0">
                <a:solidFill>
                  <a:schemeClr val="accent1"/>
                </a:solidFill>
                <a:latin typeface="Noto Sans JP Medium" panose="020B0200000000000000" pitchFamily="34" charset="-128"/>
                <a:ea typeface="Noto Sans JP Medium" panose="020B0200000000000000" pitchFamily="34" charset="-128"/>
              </a:rPr>
              <a:t>Giai cấp chỉ xuất hiện trong những điều kiện</a:t>
            </a:r>
            <a:r>
              <a:rPr lang="en-US" sz="1600" dirty="0">
                <a:solidFill>
                  <a:schemeClr val="accent1"/>
                </a:solidFill>
                <a:latin typeface="Noto Sans JP Medium" panose="020B0200000000000000" pitchFamily="34" charset="-128"/>
                <a:ea typeface="Noto Sans JP Medium" panose="020B0200000000000000" pitchFamily="34" charset="-128"/>
              </a:rPr>
              <a:t> </a:t>
            </a:r>
            <a:r>
              <a:rPr lang="vi-VN" sz="1600" dirty="0">
                <a:solidFill>
                  <a:schemeClr val="accent1"/>
                </a:solidFill>
                <a:latin typeface="Noto Sans JP Medium" panose="020B0200000000000000" pitchFamily="34" charset="-128"/>
                <a:ea typeface="Noto Sans JP Medium" panose="020B0200000000000000" pitchFamily="34" charset="-128"/>
              </a:rPr>
              <a:t>kinh tế - xã hội nhất định và nó sẽ mất đi khi những nguyên nhân, nguồn gốc cho sự ra đời, tồn tại của nó không còn nữa.</a:t>
            </a:r>
            <a:endParaRPr lang="en-US" sz="1600" dirty="0">
              <a:solidFill>
                <a:schemeClr val="accent1"/>
              </a:solidFill>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1799270814"/>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662" name="Google Shape;662;p53"/>
          <p:cNvSpPr/>
          <p:nvPr/>
        </p:nvSpPr>
        <p:spPr>
          <a:xfrm>
            <a:off x="630919" y="1292094"/>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63" name="Google Shape;663;p53"/>
          <p:cNvSpPr txBox="1">
            <a:spLocks noGrp="1"/>
          </p:cNvSpPr>
          <p:nvPr>
            <p:ph type="title"/>
          </p:nvPr>
        </p:nvSpPr>
        <p:spPr>
          <a:xfrm>
            <a:off x="2510655" y="2104616"/>
            <a:ext cx="2990733" cy="8497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400" dirty="0" err="1">
                <a:latin typeface="Phudu Black" pitchFamily="2" charset="0"/>
                <a:cs typeface="Phudu Black" pitchFamily="2" charset="0"/>
              </a:rPr>
              <a:t>Nguồn</a:t>
            </a:r>
            <a:r>
              <a:rPr lang="en-US" sz="4400" dirty="0">
                <a:latin typeface="Phudu Black" pitchFamily="2" charset="0"/>
                <a:cs typeface="Phudu Black" pitchFamily="2" charset="0"/>
              </a:rPr>
              <a:t> </a:t>
            </a:r>
            <a:r>
              <a:rPr lang="en-US" sz="4400" dirty="0" err="1">
                <a:latin typeface="Phudu Black" pitchFamily="2" charset="0"/>
                <a:cs typeface="Phudu Black" pitchFamily="2" charset="0"/>
              </a:rPr>
              <a:t>gốc</a:t>
            </a:r>
            <a:r>
              <a:rPr lang="en-US" sz="4400" dirty="0">
                <a:latin typeface="Phudu Black" pitchFamily="2" charset="0"/>
                <a:cs typeface="Phudu Black" pitchFamily="2" charset="0"/>
              </a:rPr>
              <a:t> </a:t>
            </a:r>
            <a:r>
              <a:rPr lang="en-US" sz="2800" dirty="0" err="1">
                <a:solidFill>
                  <a:schemeClr val="tx1"/>
                </a:solidFill>
                <a:latin typeface="Phudu Black" pitchFamily="2" charset="0"/>
                <a:cs typeface="Phudu Black" pitchFamily="2" charset="0"/>
              </a:rPr>
              <a:t>và</a:t>
            </a:r>
            <a:r>
              <a:rPr lang="en-US" sz="4400" dirty="0">
                <a:solidFill>
                  <a:schemeClr val="tx1"/>
                </a:solidFill>
                <a:latin typeface="Phudu Black" pitchFamily="2" charset="0"/>
                <a:cs typeface="Phudu Black" pitchFamily="2" charset="0"/>
              </a:rPr>
              <a:t> </a:t>
            </a:r>
            <a:r>
              <a:rPr lang="en-US" sz="4400" dirty="0" err="1">
                <a:latin typeface="Phudu Black" pitchFamily="2" charset="0"/>
                <a:cs typeface="Phudu Black" pitchFamily="2" charset="0"/>
              </a:rPr>
              <a:t>Kết</a:t>
            </a:r>
            <a:r>
              <a:rPr lang="en-US" sz="4400" dirty="0">
                <a:latin typeface="Phudu Black" pitchFamily="2" charset="0"/>
                <a:cs typeface="Phudu Black" pitchFamily="2" charset="0"/>
              </a:rPr>
              <a:t> </a:t>
            </a:r>
            <a:r>
              <a:rPr lang="en-US" sz="4400" dirty="0" err="1">
                <a:latin typeface="Phudu Black" pitchFamily="2" charset="0"/>
                <a:cs typeface="Phudu Black" pitchFamily="2" charset="0"/>
              </a:rPr>
              <a:t>cấu</a:t>
            </a:r>
            <a:r>
              <a:rPr lang="en-US" sz="4400" dirty="0">
                <a:latin typeface="Phudu Black" pitchFamily="2" charset="0"/>
                <a:cs typeface="Phudu Black" pitchFamily="2" charset="0"/>
              </a:rPr>
              <a:t> </a:t>
            </a:r>
            <a:endParaRPr sz="4400" dirty="0">
              <a:latin typeface="Phudu Black" pitchFamily="2" charset="0"/>
              <a:cs typeface="Phudu Black" pitchFamily="2" charset="0"/>
            </a:endParaRPr>
          </a:p>
        </p:txBody>
      </p:sp>
      <p:sp>
        <p:nvSpPr>
          <p:cNvPr id="664" name="Google Shape;664;p53"/>
          <p:cNvSpPr txBox="1">
            <a:spLocks noGrp="1"/>
          </p:cNvSpPr>
          <p:nvPr>
            <p:ph type="subTitle" idx="1"/>
          </p:nvPr>
        </p:nvSpPr>
        <p:spPr>
          <a:xfrm>
            <a:off x="3006379" y="3426046"/>
            <a:ext cx="2126072" cy="291291"/>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sz="2000" b="1" dirty="0" err="1">
                <a:latin typeface="Phudu Black" pitchFamily="2" charset="0"/>
                <a:cs typeface="Phudu Black" pitchFamily="2" charset="0"/>
              </a:rPr>
              <a:t>của</a:t>
            </a:r>
            <a:r>
              <a:rPr lang="en-US" sz="2800" b="1" dirty="0">
                <a:latin typeface="Phudu Black" pitchFamily="2" charset="0"/>
                <a:cs typeface="Phudu Black" pitchFamily="2" charset="0"/>
              </a:rPr>
              <a:t> </a:t>
            </a:r>
            <a:r>
              <a:rPr lang="en-US" sz="2800" b="1" dirty="0">
                <a:solidFill>
                  <a:schemeClr val="accent1">
                    <a:lumMod val="75000"/>
                    <a:lumOff val="25000"/>
                  </a:schemeClr>
                </a:solidFill>
                <a:latin typeface="Phudu Black" pitchFamily="2" charset="0"/>
                <a:cs typeface="Phudu Black" pitchFamily="2" charset="0"/>
              </a:rPr>
              <a:t>GIAI CẤP </a:t>
            </a:r>
            <a:endParaRPr sz="2800" b="1" dirty="0">
              <a:latin typeface="Phudu Black" pitchFamily="2" charset="0"/>
              <a:cs typeface="Phudu Black" pitchFamily="2" charset="0"/>
            </a:endParaRPr>
          </a:p>
        </p:txBody>
      </p:sp>
      <p:sp>
        <p:nvSpPr>
          <p:cNvPr id="665" name="Google Shape;665;p53"/>
          <p:cNvSpPr txBox="1">
            <a:spLocks noGrp="1"/>
          </p:cNvSpPr>
          <p:nvPr>
            <p:ph type="title" idx="2"/>
          </p:nvPr>
        </p:nvSpPr>
        <p:spPr>
          <a:xfrm>
            <a:off x="663251" y="1480103"/>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E1106"/>
                </a:solidFill>
                <a:latin typeface="Phudu Black" pitchFamily="2" charset="0"/>
                <a:cs typeface="Phudu Black" pitchFamily="2" charset="0"/>
              </a:rPr>
              <a:t>02</a:t>
            </a:r>
            <a:endParaRPr dirty="0">
              <a:solidFill>
                <a:srgbClr val="3E1106"/>
              </a:solidFill>
              <a:latin typeface="Phudu Black" pitchFamily="2" charset="0"/>
              <a:cs typeface="Phudu Black" pitchFamily="2" charset="0"/>
            </a:endParaRPr>
          </a:p>
        </p:txBody>
      </p:sp>
      <p:sp>
        <p:nvSpPr>
          <p:cNvPr id="686" name="Google Shape;999;p60">
            <a:extLst>
              <a:ext uri="{FF2B5EF4-FFF2-40B4-BE49-F238E27FC236}">
                <a16:creationId xmlns:a16="http://schemas.microsoft.com/office/drawing/2014/main" id="{9D9BA957-DAB8-9D39-C80B-C92A4AD428AE}"/>
              </a:ext>
            </a:extLst>
          </p:cNvPr>
          <p:cNvSpPr/>
          <p:nvPr/>
        </p:nvSpPr>
        <p:spPr>
          <a:xfrm flipH="1">
            <a:off x="5873816" y="3199394"/>
            <a:ext cx="59779" cy="554040"/>
          </a:xfrm>
          <a:custGeom>
            <a:avLst/>
            <a:gdLst/>
            <a:ahLst/>
            <a:cxnLst/>
            <a:rect l="l" t="t" r="r" b="b"/>
            <a:pathLst>
              <a:path w="624" h="5783" extrusionOk="0">
                <a:moveTo>
                  <a:pt x="1" y="0"/>
                </a:moveTo>
                <a:lnTo>
                  <a:pt x="1" y="5723"/>
                </a:lnTo>
                <a:lnTo>
                  <a:pt x="623" y="5782"/>
                </a:lnTo>
                <a:lnTo>
                  <a:pt x="623" y="5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87" name="Google Shape;1000;p60">
            <a:extLst>
              <a:ext uri="{FF2B5EF4-FFF2-40B4-BE49-F238E27FC236}">
                <a16:creationId xmlns:a16="http://schemas.microsoft.com/office/drawing/2014/main" id="{0B2C8CD8-DF7F-B245-B81C-26DB7D93EC8E}"/>
              </a:ext>
            </a:extLst>
          </p:cNvPr>
          <p:cNvSpPr/>
          <p:nvPr/>
        </p:nvSpPr>
        <p:spPr>
          <a:xfrm flipH="1">
            <a:off x="6091282" y="2617383"/>
            <a:ext cx="43692" cy="409127"/>
          </a:xfrm>
          <a:custGeom>
            <a:avLst/>
            <a:gdLst/>
            <a:ahLst/>
            <a:cxnLst/>
            <a:rect l="l" t="t" r="r" b="b"/>
            <a:pathLst>
              <a:path w="624" h="5843" extrusionOk="0">
                <a:moveTo>
                  <a:pt x="1" y="1"/>
                </a:moveTo>
                <a:lnTo>
                  <a:pt x="1" y="5724"/>
                </a:lnTo>
                <a:lnTo>
                  <a:pt x="623" y="5842"/>
                </a:lnTo>
                <a:lnTo>
                  <a:pt x="623" y="14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88" name="Google Shape;1001;p60">
            <a:extLst>
              <a:ext uri="{FF2B5EF4-FFF2-40B4-BE49-F238E27FC236}">
                <a16:creationId xmlns:a16="http://schemas.microsoft.com/office/drawing/2014/main" id="{FBF125E6-EFAC-8267-66D6-B7B8D7C6AEF5}"/>
              </a:ext>
            </a:extLst>
          </p:cNvPr>
          <p:cNvSpPr/>
          <p:nvPr/>
        </p:nvSpPr>
        <p:spPr>
          <a:xfrm flipH="1">
            <a:off x="5933718" y="2731586"/>
            <a:ext cx="43692" cy="417389"/>
          </a:xfrm>
          <a:custGeom>
            <a:avLst/>
            <a:gdLst/>
            <a:ahLst/>
            <a:cxnLst/>
            <a:rect l="l" t="t" r="r" b="b"/>
            <a:pathLst>
              <a:path w="624" h="5961" extrusionOk="0">
                <a:moveTo>
                  <a:pt x="1" y="1"/>
                </a:moveTo>
                <a:lnTo>
                  <a:pt x="1" y="5694"/>
                </a:lnTo>
                <a:cubicBezTo>
                  <a:pt x="208" y="5783"/>
                  <a:pt x="416" y="5872"/>
                  <a:pt x="623" y="5961"/>
                </a:cubicBezTo>
                <a:lnTo>
                  <a:pt x="623" y="268"/>
                </a:lnTo>
                <a:cubicBezTo>
                  <a:pt x="416" y="179"/>
                  <a:pt x="238" y="9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89" name="Google Shape;1002;p60">
            <a:extLst>
              <a:ext uri="{FF2B5EF4-FFF2-40B4-BE49-F238E27FC236}">
                <a16:creationId xmlns:a16="http://schemas.microsoft.com/office/drawing/2014/main" id="{1E17273D-FDE1-4FF2-B2D0-E04096B8629C}"/>
              </a:ext>
            </a:extLst>
          </p:cNvPr>
          <p:cNvSpPr/>
          <p:nvPr/>
        </p:nvSpPr>
        <p:spPr>
          <a:xfrm flipH="1">
            <a:off x="5628628" y="3744462"/>
            <a:ext cx="59779" cy="554040"/>
          </a:xfrm>
          <a:custGeom>
            <a:avLst/>
            <a:gdLst/>
            <a:ahLst/>
            <a:cxnLst/>
            <a:rect l="l" t="t" r="r" b="b"/>
            <a:pathLst>
              <a:path w="624" h="5783" extrusionOk="0">
                <a:moveTo>
                  <a:pt x="0" y="0"/>
                </a:moveTo>
                <a:lnTo>
                  <a:pt x="0" y="5693"/>
                </a:lnTo>
                <a:lnTo>
                  <a:pt x="623" y="5782"/>
                </a:lnTo>
                <a:lnTo>
                  <a:pt x="623" y="8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90" name="Google Shape;1003;p60">
            <a:extLst>
              <a:ext uri="{FF2B5EF4-FFF2-40B4-BE49-F238E27FC236}">
                <a16:creationId xmlns:a16="http://schemas.microsoft.com/office/drawing/2014/main" id="{4BE463DE-AEEA-E8A2-5D20-B0D907FD5293}"/>
              </a:ext>
            </a:extLst>
          </p:cNvPr>
          <p:cNvSpPr/>
          <p:nvPr/>
        </p:nvSpPr>
        <p:spPr>
          <a:xfrm flipH="1">
            <a:off x="5896134" y="2665137"/>
            <a:ext cx="43692" cy="411157"/>
          </a:xfrm>
          <a:custGeom>
            <a:avLst/>
            <a:gdLst/>
            <a:ahLst/>
            <a:cxnLst/>
            <a:rect l="l" t="t" r="r" b="b"/>
            <a:pathLst>
              <a:path w="624" h="5872" extrusionOk="0">
                <a:moveTo>
                  <a:pt x="1" y="1"/>
                </a:moveTo>
                <a:lnTo>
                  <a:pt x="1" y="5694"/>
                </a:lnTo>
                <a:lnTo>
                  <a:pt x="623" y="5872"/>
                </a:lnTo>
                <a:lnTo>
                  <a:pt x="623" y="179"/>
                </a:lnTo>
                <a:cubicBezTo>
                  <a:pt x="386" y="90"/>
                  <a:pt x="179"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91" name="Google Shape;1004;p60">
            <a:extLst>
              <a:ext uri="{FF2B5EF4-FFF2-40B4-BE49-F238E27FC236}">
                <a16:creationId xmlns:a16="http://schemas.microsoft.com/office/drawing/2014/main" id="{A6876CF4-2578-BEA4-D726-B5F3BB1FB7F4}"/>
              </a:ext>
            </a:extLst>
          </p:cNvPr>
          <p:cNvSpPr/>
          <p:nvPr/>
        </p:nvSpPr>
        <p:spPr>
          <a:xfrm flipH="1">
            <a:off x="5714746" y="3515890"/>
            <a:ext cx="43622" cy="402895"/>
          </a:xfrm>
          <a:custGeom>
            <a:avLst/>
            <a:gdLst/>
            <a:ahLst/>
            <a:cxnLst/>
            <a:rect l="l" t="t" r="r" b="b"/>
            <a:pathLst>
              <a:path w="623" h="5754" extrusionOk="0">
                <a:moveTo>
                  <a:pt x="0" y="1"/>
                </a:moveTo>
                <a:lnTo>
                  <a:pt x="0" y="5694"/>
                </a:lnTo>
                <a:lnTo>
                  <a:pt x="89" y="5753"/>
                </a:lnTo>
                <a:cubicBezTo>
                  <a:pt x="267" y="5605"/>
                  <a:pt x="445" y="5457"/>
                  <a:pt x="623" y="5279"/>
                </a:cubicBezTo>
                <a:lnTo>
                  <a:pt x="623" y="505"/>
                </a:lnTo>
                <a:cubicBezTo>
                  <a:pt x="445" y="327"/>
                  <a:pt x="237" y="14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grpSp>
        <p:nvGrpSpPr>
          <p:cNvPr id="692" name="Google Shape;1005;p60">
            <a:extLst>
              <a:ext uri="{FF2B5EF4-FFF2-40B4-BE49-F238E27FC236}">
                <a16:creationId xmlns:a16="http://schemas.microsoft.com/office/drawing/2014/main" id="{EC2864AF-A382-A593-ACE5-29DA606D9982}"/>
              </a:ext>
            </a:extLst>
          </p:cNvPr>
          <p:cNvGrpSpPr/>
          <p:nvPr/>
        </p:nvGrpSpPr>
        <p:grpSpPr>
          <a:xfrm rot="1124669" flipH="1">
            <a:off x="6411183" y="659175"/>
            <a:ext cx="1870518" cy="1870489"/>
            <a:chOff x="1447473" y="2768173"/>
            <a:chExt cx="1320492" cy="1320471"/>
          </a:xfrm>
        </p:grpSpPr>
        <p:sp>
          <p:nvSpPr>
            <p:cNvPr id="693" name="Google Shape;1006;p60">
              <a:extLst>
                <a:ext uri="{FF2B5EF4-FFF2-40B4-BE49-F238E27FC236}">
                  <a16:creationId xmlns:a16="http://schemas.microsoft.com/office/drawing/2014/main" id="{25081F00-F0EE-B558-201A-52B661A86F19}"/>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1007;p60">
              <a:extLst>
                <a:ext uri="{FF2B5EF4-FFF2-40B4-BE49-F238E27FC236}">
                  <a16:creationId xmlns:a16="http://schemas.microsoft.com/office/drawing/2014/main" id="{FAA51367-9A94-D5F1-3F42-3A0911C40815}"/>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1008;p60">
              <a:extLst>
                <a:ext uri="{FF2B5EF4-FFF2-40B4-BE49-F238E27FC236}">
                  <a16:creationId xmlns:a16="http://schemas.microsoft.com/office/drawing/2014/main" id="{37AA9A11-4AC8-FDFB-47B8-92E4EE9ECEE2}"/>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1009;p60">
              <a:extLst>
                <a:ext uri="{FF2B5EF4-FFF2-40B4-BE49-F238E27FC236}">
                  <a16:creationId xmlns:a16="http://schemas.microsoft.com/office/drawing/2014/main" id="{BD12A1BD-5CC1-3783-E729-1E15AAB72800}"/>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010;p60">
              <a:extLst>
                <a:ext uri="{FF2B5EF4-FFF2-40B4-BE49-F238E27FC236}">
                  <a16:creationId xmlns:a16="http://schemas.microsoft.com/office/drawing/2014/main" id="{29FB48CA-5FBB-7DBB-B898-DDC7A30A015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1011;p60">
            <a:extLst>
              <a:ext uri="{FF2B5EF4-FFF2-40B4-BE49-F238E27FC236}">
                <a16:creationId xmlns:a16="http://schemas.microsoft.com/office/drawing/2014/main" id="{6F3364AC-FB7E-D6FC-9C8D-0D554E3CBA40}"/>
              </a:ext>
            </a:extLst>
          </p:cNvPr>
          <p:cNvGrpSpPr/>
          <p:nvPr/>
        </p:nvGrpSpPr>
        <p:grpSpPr>
          <a:xfrm rot="1124914" flipH="1">
            <a:off x="5384619" y="2405645"/>
            <a:ext cx="1380820" cy="1380798"/>
            <a:chOff x="1447473" y="2768173"/>
            <a:chExt cx="1320492" cy="1320471"/>
          </a:xfrm>
        </p:grpSpPr>
        <p:sp>
          <p:nvSpPr>
            <p:cNvPr id="699" name="Google Shape;1012;p60">
              <a:extLst>
                <a:ext uri="{FF2B5EF4-FFF2-40B4-BE49-F238E27FC236}">
                  <a16:creationId xmlns:a16="http://schemas.microsoft.com/office/drawing/2014/main" id="{740FEA3C-F52B-700B-F7E0-22E878B51380}"/>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1013;p60">
              <a:extLst>
                <a:ext uri="{FF2B5EF4-FFF2-40B4-BE49-F238E27FC236}">
                  <a16:creationId xmlns:a16="http://schemas.microsoft.com/office/drawing/2014/main" id="{D76EFF3B-04A4-FDA1-2C08-EC4D2C7721FE}"/>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1014;p60">
              <a:extLst>
                <a:ext uri="{FF2B5EF4-FFF2-40B4-BE49-F238E27FC236}">
                  <a16:creationId xmlns:a16="http://schemas.microsoft.com/office/drawing/2014/main" id="{605D679F-9A16-02FB-ACFB-40A98967E42D}"/>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1015;p60">
              <a:extLst>
                <a:ext uri="{FF2B5EF4-FFF2-40B4-BE49-F238E27FC236}">
                  <a16:creationId xmlns:a16="http://schemas.microsoft.com/office/drawing/2014/main" id="{183FFBCA-15FD-C7E4-A481-329D30F8F0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1016;p60">
              <a:extLst>
                <a:ext uri="{FF2B5EF4-FFF2-40B4-BE49-F238E27FC236}">
                  <a16:creationId xmlns:a16="http://schemas.microsoft.com/office/drawing/2014/main" id="{F177F1C1-3024-2E43-2FF9-55230077F02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1017;p60">
            <a:extLst>
              <a:ext uri="{FF2B5EF4-FFF2-40B4-BE49-F238E27FC236}">
                <a16:creationId xmlns:a16="http://schemas.microsoft.com/office/drawing/2014/main" id="{6B9D0D9C-D5C7-677C-59EA-1B7DDCA95BCF}"/>
              </a:ext>
            </a:extLst>
          </p:cNvPr>
          <p:cNvGrpSpPr/>
          <p:nvPr/>
        </p:nvGrpSpPr>
        <p:grpSpPr>
          <a:xfrm rot="1124784" flipH="1">
            <a:off x="6872097" y="3379490"/>
            <a:ext cx="1037066" cy="1037050"/>
            <a:chOff x="1447473" y="2768173"/>
            <a:chExt cx="1320492" cy="1320471"/>
          </a:xfrm>
        </p:grpSpPr>
        <p:sp>
          <p:nvSpPr>
            <p:cNvPr id="587" name="Google Shape;1018;p60">
              <a:extLst>
                <a:ext uri="{FF2B5EF4-FFF2-40B4-BE49-F238E27FC236}">
                  <a16:creationId xmlns:a16="http://schemas.microsoft.com/office/drawing/2014/main" id="{29CB3C33-381E-74DD-2932-CFC7418BFD4F}"/>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19;p60">
              <a:extLst>
                <a:ext uri="{FF2B5EF4-FFF2-40B4-BE49-F238E27FC236}">
                  <a16:creationId xmlns:a16="http://schemas.microsoft.com/office/drawing/2014/main" id="{9BD484F4-8E44-2378-BBD3-9B76F5719F95}"/>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20;p60">
              <a:extLst>
                <a:ext uri="{FF2B5EF4-FFF2-40B4-BE49-F238E27FC236}">
                  <a16:creationId xmlns:a16="http://schemas.microsoft.com/office/drawing/2014/main" id="{E4EAFE43-773B-FF34-B899-669F388D959D}"/>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21;p60">
              <a:extLst>
                <a:ext uri="{FF2B5EF4-FFF2-40B4-BE49-F238E27FC236}">
                  <a16:creationId xmlns:a16="http://schemas.microsoft.com/office/drawing/2014/main" id="{3BDDACBB-4C06-78AF-5F59-44CB727D5334}"/>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22;p60">
              <a:extLst>
                <a:ext uri="{FF2B5EF4-FFF2-40B4-BE49-F238E27FC236}">
                  <a16:creationId xmlns:a16="http://schemas.microsoft.com/office/drawing/2014/main" id="{43725E46-4FDE-E64B-E5B7-3C286C7CEE0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355085"/>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hought Bubble: Cloud 6">
            <a:extLst>
              <a:ext uri="{FF2B5EF4-FFF2-40B4-BE49-F238E27FC236}">
                <a16:creationId xmlns:a16="http://schemas.microsoft.com/office/drawing/2014/main" id="{EF6B8447-ABE0-2BCF-FBB3-5EDA18DF51E5}"/>
              </a:ext>
            </a:extLst>
          </p:cNvPr>
          <p:cNvSpPr/>
          <p:nvPr/>
        </p:nvSpPr>
        <p:spPr>
          <a:xfrm>
            <a:off x="1312377" y="1278804"/>
            <a:ext cx="6733292" cy="2307729"/>
          </a:xfrm>
          <a:prstGeom prst="cloudCallout">
            <a:avLst>
              <a:gd name="adj1" fmla="val -45182"/>
              <a:gd name="adj2" fmla="val 73136"/>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bg2"/>
                </a:solidFill>
                <a:latin typeface="Noto Sans JP" panose="020B0604020202020204" charset="-128"/>
                <a:ea typeface="Noto Sans JP" panose="020B0604020202020204" charset="-128"/>
              </a:rPr>
              <a:t>Thời</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kỳ</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nguyên</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thủy</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đã</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có</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sự</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phân</a:t>
            </a:r>
            <a:r>
              <a:rPr lang="en-US" sz="2400" b="1" dirty="0">
                <a:solidFill>
                  <a:schemeClr val="bg2"/>
                </a:solidFill>
                <a:latin typeface="Noto Sans JP" panose="020B0604020202020204" charset="-128"/>
                <a:ea typeface="Noto Sans JP" panose="020B0604020202020204" charset="-128"/>
              </a:rPr>
              <a:t> chia </a:t>
            </a:r>
            <a:r>
              <a:rPr lang="en-US" sz="2400" b="1" dirty="0" err="1">
                <a:solidFill>
                  <a:schemeClr val="bg2"/>
                </a:solidFill>
                <a:latin typeface="Noto Sans JP" panose="020B0604020202020204" charset="-128"/>
                <a:ea typeface="Noto Sans JP" panose="020B0604020202020204" charset="-128"/>
              </a:rPr>
              <a:t>giai</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cấp</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chưa</a:t>
            </a:r>
            <a:r>
              <a:rPr lang="en-US" sz="2400" b="1" dirty="0">
                <a:solidFill>
                  <a:schemeClr val="bg2"/>
                </a:solidFill>
                <a:latin typeface="Noto Sans JP" panose="020B0604020202020204" charset="-128"/>
                <a:ea typeface="Noto Sans JP" panose="020B0604020202020204" charset="-128"/>
              </a:rPr>
              <a:t> ?</a:t>
            </a:r>
          </a:p>
        </p:txBody>
      </p:sp>
    </p:spTree>
    <p:extLst>
      <p:ext uri="{BB962C8B-B14F-4D97-AF65-F5344CB8AC3E}">
        <p14:creationId xmlns:p14="http://schemas.microsoft.com/office/powerpoint/2010/main" val="41351390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8"/>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solidFill>
                  <a:schemeClr val="accent1"/>
                </a:solidFill>
                <a:latin typeface="Phudu Black" pitchFamily="2" charset="0"/>
                <a:cs typeface="Phudu Black" pitchFamily="2" charset="0"/>
              </a:rPr>
              <a:t>Thành </a:t>
            </a:r>
            <a:r>
              <a:rPr lang="en-US" dirty="0" err="1">
                <a:solidFill>
                  <a:schemeClr val="accent1"/>
                </a:solidFill>
                <a:latin typeface="Phudu Black" pitchFamily="2" charset="0"/>
                <a:cs typeface="Phudu Black" pitchFamily="2" charset="0"/>
              </a:rPr>
              <a:t>viên</a:t>
            </a:r>
            <a:endParaRPr dirty="0">
              <a:solidFill>
                <a:schemeClr val="accent1"/>
              </a:solidFill>
              <a:latin typeface="Phudu Black" pitchFamily="2" charset="0"/>
              <a:cs typeface="Phudu Black" pitchFamily="2" charset="0"/>
            </a:endParaRPr>
          </a:p>
        </p:txBody>
      </p:sp>
      <p:sp>
        <p:nvSpPr>
          <p:cNvPr id="489" name="Google Shape;489;p48"/>
          <p:cNvSpPr txBox="1">
            <a:spLocks noGrp="1"/>
          </p:cNvSpPr>
          <p:nvPr>
            <p:ph type="body" idx="1"/>
          </p:nvPr>
        </p:nvSpPr>
        <p:spPr>
          <a:xfrm>
            <a:off x="2774958" y="1462584"/>
            <a:ext cx="7713000" cy="358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dirty="0" err="1">
                <a:latin typeface="Phudu Black" pitchFamily="2" charset="0"/>
                <a:ea typeface="Noto Sans JP Medium" panose="020B0200000000000000" pitchFamily="34" charset="-128"/>
                <a:cs typeface="Phudu Black" pitchFamily="2" charset="0"/>
              </a:rPr>
              <a:t>Nguyễn</a:t>
            </a:r>
            <a:r>
              <a:rPr lang="en-US" sz="2800" dirty="0">
                <a:latin typeface="Phudu Black" pitchFamily="2" charset="0"/>
                <a:ea typeface="Noto Sans JP Medium" panose="020B0200000000000000" pitchFamily="34" charset="-128"/>
                <a:cs typeface="Phudu Black" pitchFamily="2" charset="0"/>
              </a:rPr>
              <a:t> </a:t>
            </a:r>
            <a:r>
              <a:rPr lang="en-US" sz="2800" dirty="0" err="1">
                <a:latin typeface="Phudu Black" pitchFamily="2" charset="0"/>
                <a:ea typeface="Noto Sans JP Medium" panose="020B0200000000000000" pitchFamily="34" charset="-128"/>
                <a:cs typeface="Phudu Black" pitchFamily="2" charset="0"/>
              </a:rPr>
              <a:t>Hữu</a:t>
            </a:r>
            <a:r>
              <a:rPr lang="en-US" sz="2800" dirty="0">
                <a:latin typeface="Phudu Black" pitchFamily="2" charset="0"/>
                <a:ea typeface="Noto Sans JP Medium" panose="020B0200000000000000" pitchFamily="34" charset="-128"/>
                <a:cs typeface="Phudu Black" pitchFamily="2" charset="0"/>
              </a:rPr>
              <a:t> </a:t>
            </a:r>
            <a:r>
              <a:rPr lang="en-US" sz="2800" dirty="0" err="1">
                <a:latin typeface="Phudu Black" pitchFamily="2" charset="0"/>
                <a:ea typeface="Noto Sans JP Medium" panose="020B0200000000000000" pitchFamily="34" charset="-128"/>
                <a:cs typeface="Phudu Black" pitchFamily="2" charset="0"/>
              </a:rPr>
              <a:t>Phúc</a:t>
            </a:r>
            <a:r>
              <a:rPr lang="en-US" sz="2800" dirty="0">
                <a:latin typeface="Phudu Black" pitchFamily="2" charset="0"/>
                <a:ea typeface="Noto Sans JP Medium" panose="020B0200000000000000" pitchFamily="34" charset="-128"/>
                <a:cs typeface="Phudu Black" pitchFamily="2" charset="0"/>
              </a:rPr>
              <a:t> </a:t>
            </a:r>
          </a:p>
          <a:p>
            <a:pPr marL="0" lvl="0" indent="0" algn="l" rtl="0">
              <a:spcBef>
                <a:spcPts val="0"/>
              </a:spcBef>
              <a:spcAft>
                <a:spcPts val="0"/>
              </a:spcAft>
              <a:buClr>
                <a:schemeClr val="dk1"/>
              </a:buClr>
              <a:buSzPts val="1100"/>
              <a:buFont typeface="Arial"/>
              <a:buNone/>
            </a:pPr>
            <a:r>
              <a:rPr lang="en-US" sz="2800" dirty="0">
                <a:latin typeface="Phudu Black" pitchFamily="2" charset="0"/>
                <a:ea typeface="Noto Sans JP Medium" panose="020B0200000000000000" pitchFamily="34" charset="-128"/>
                <a:cs typeface="Phudu Black" pitchFamily="2" charset="0"/>
              </a:rPr>
              <a:t> (</a:t>
            </a:r>
            <a:r>
              <a:rPr lang="en-US" sz="2800" dirty="0" err="1">
                <a:latin typeface="Phudu Black" pitchFamily="2" charset="0"/>
                <a:ea typeface="Noto Sans JP Medium" panose="020B0200000000000000" pitchFamily="34" charset="-128"/>
                <a:cs typeface="Phudu Black" pitchFamily="2" charset="0"/>
              </a:rPr>
              <a:t>Nhóm</a:t>
            </a:r>
            <a:r>
              <a:rPr lang="en-US" sz="2800" dirty="0">
                <a:latin typeface="Phudu Black" pitchFamily="2" charset="0"/>
                <a:ea typeface="Noto Sans JP Medium" panose="020B0200000000000000" pitchFamily="34" charset="-128"/>
                <a:cs typeface="Phudu Black" pitchFamily="2" charset="0"/>
              </a:rPr>
              <a:t> </a:t>
            </a:r>
            <a:r>
              <a:rPr lang="en-US" sz="2800" dirty="0" err="1">
                <a:latin typeface="Phudu Black" pitchFamily="2" charset="0"/>
                <a:ea typeface="Noto Sans JP Medium" panose="020B0200000000000000" pitchFamily="34" charset="-128"/>
                <a:cs typeface="Phudu Black" pitchFamily="2" charset="0"/>
              </a:rPr>
              <a:t>Trưởng</a:t>
            </a:r>
            <a:r>
              <a:rPr lang="en-US" sz="2800" dirty="0">
                <a:latin typeface="Phudu Black" pitchFamily="2" charset="0"/>
                <a:ea typeface="Noto Sans JP Medium" panose="020B0200000000000000" pitchFamily="34" charset="-128"/>
                <a:cs typeface="Phudu Black" pitchFamily="2" charset="0"/>
              </a:rPr>
              <a:t>)</a:t>
            </a:r>
          </a:p>
          <a:p>
            <a:pPr marL="0" lvl="0" indent="0" algn="l" rtl="0">
              <a:spcBef>
                <a:spcPts val="0"/>
              </a:spcBef>
              <a:spcAft>
                <a:spcPts val="0"/>
              </a:spcAft>
              <a:buClr>
                <a:schemeClr val="dk1"/>
              </a:buClr>
              <a:buSzPts val="1100"/>
              <a:buFont typeface="Arial"/>
              <a:buNone/>
            </a:pPr>
            <a:r>
              <a:rPr lang="en-US" sz="2800" dirty="0" err="1">
                <a:latin typeface="Phudu Black" pitchFamily="2" charset="0"/>
                <a:ea typeface="Noto Sans JP Medium" panose="020B0200000000000000" pitchFamily="34" charset="-128"/>
                <a:cs typeface="Phudu Black" pitchFamily="2" charset="0"/>
              </a:rPr>
              <a:t>Tô</a:t>
            </a:r>
            <a:endParaRPr sz="2800" dirty="0">
              <a:latin typeface="Phudu Black" pitchFamily="2" charset="0"/>
              <a:ea typeface="Noto Sans JP Medium" panose="020B0200000000000000" pitchFamily="34" charset="-128"/>
              <a:cs typeface="Phudu Black" pitchFamily="2" charset="0"/>
            </a:endParaRPr>
          </a:p>
        </p:txBody>
      </p:sp>
      <p:grpSp>
        <p:nvGrpSpPr>
          <p:cNvPr id="2" name="Google Shape;1005;p60">
            <a:extLst>
              <a:ext uri="{FF2B5EF4-FFF2-40B4-BE49-F238E27FC236}">
                <a16:creationId xmlns:a16="http://schemas.microsoft.com/office/drawing/2014/main" id="{3AAFEA36-3467-C5A7-8CE8-5107B11A4F42}"/>
              </a:ext>
            </a:extLst>
          </p:cNvPr>
          <p:cNvGrpSpPr/>
          <p:nvPr/>
        </p:nvGrpSpPr>
        <p:grpSpPr>
          <a:xfrm rot="1124669" flipH="1">
            <a:off x="7049668" y="432369"/>
            <a:ext cx="4188665" cy="4123371"/>
            <a:chOff x="1447473" y="2768173"/>
            <a:chExt cx="1320492" cy="1320471"/>
          </a:xfrm>
        </p:grpSpPr>
        <p:sp>
          <p:nvSpPr>
            <p:cNvPr id="3" name="Google Shape;1006;p60">
              <a:extLst>
                <a:ext uri="{FF2B5EF4-FFF2-40B4-BE49-F238E27FC236}">
                  <a16:creationId xmlns:a16="http://schemas.microsoft.com/office/drawing/2014/main" id="{6E5596FE-4851-2887-EBAE-8EAD901D416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07;p60">
              <a:extLst>
                <a:ext uri="{FF2B5EF4-FFF2-40B4-BE49-F238E27FC236}">
                  <a16:creationId xmlns:a16="http://schemas.microsoft.com/office/drawing/2014/main" id="{252BA77B-27A2-849E-F7A9-2EF2071E04E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08;p60">
              <a:extLst>
                <a:ext uri="{FF2B5EF4-FFF2-40B4-BE49-F238E27FC236}">
                  <a16:creationId xmlns:a16="http://schemas.microsoft.com/office/drawing/2014/main" id="{62FB4F10-5865-E4C2-B22A-AB6536608511}"/>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9;p60">
              <a:extLst>
                <a:ext uri="{FF2B5EF4-FFF2-40B4-BE49-F238E27FC236}">
                  <a16:creationId xmlns:a16="http://schemas.microsoft.com/office/drawing/2014/main" id="{3161A8BA-9D54-DA16-B72A-50D58647F524}"/>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0;p60">
              <a:extLst>
                <a:ext uri="{FF2B5EF4-FFF2-40B4-BE49-F238E27FC236}">
                  <a16:creationId xmlns:a16="http://schemas.microsoft.com/office/drawing/2014/main" id="{67C3CFB5-7F20-E3B0-219F-5F155D2BFD83}"/>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768C6BC8-7FFA-C1A3-82D3-580C837092BA}"/>
              </a:ext>
            </a:extLst>
          </p:cNvPr>
          <p:cNvGrpSpPr/>
          <p:nvPr/>
        </p:nvGrpSpPr>
        <p:grpSpPr>
          <a:xfrm>
            <a:off x="-2818964" y="-131292"/>
            <a:ext cx="5291541" cy="5291541"/>
            <a:chOff x="-2818964" y="-131292"/>
            <a:chExt cx="5291541" cy="5291541"/>
          </a:xfrm>
        </p:grpSpPr>
        <p:sp>
          <p:nvSpPr>
            <p:cNvPr id="11" name="Oval 10">
              <a:extLst>
                <a:ext uri="{FF2B5EF4-FFF2-40B4-BE49-F238E27FC236}">
                  <a16:creationId xmlns:a16="http://schemas.microsoft.com/office/drawing/2014/main" id="{2DFD491E-7E90-F5AA-08BA-434F244AA30A}"/>
                </a:ext>
              </a:extLst>
            </p:cNvPr>
            <p:cNvSpPr/>
            <p:nvPr/>
          </p:nvSpPr>
          <p:spPr>
            <a:xfrm>
              <a:off x="-2818964" y="-131292"/>
              <a:ext cx="5291541" cy="5291541"/>
            </a:xfrm>
            <a:prstGeom prst="ellipse">
              <a:avLst/>
            </a:prstGeom>
            <a:solidFill>
              <a:srgbClr val="A84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B512F5-F43B-A2F8-BBCB-60B24B8A49CB}"/>
                </a:ext>
              </a:extLst>
            </p:cNvPr>
            <p:cNvSpPr/>
            <p:nvPr/>
          </p:nvSpPr>
          <p:spPr>
            <a:xfrm>
              <a:off x="-2516583" y="162607"/>
              <a:ext cx="4662773" cy="4662773"/>
            </a:xfrm>
            <a:prstGeom prst="ellipse">
              <a:avLst/>
            </a:prstGeom>
            <a:solidFill>
              <a:srgbClr val="D4BD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Wondering Chicken">
            <a:extLst>
              <a:ext uri="{FF2B5EF4-FFF2-40B4-BE49-F238E27FC236}">
                <a16:creationId xmlns:a16="http://schemas.microsoft.com/office/drawing/2014/main" id="{408FB707-3C8B-E101-7B92-2D4C204E648D}"/>
              </a:ext>
            </a:extLst>
          </p:cNvPr>
          <p:cNvPicPr>
            <a:picLocks noChangeAspect="1"/>
          </p:cNvPicPr>
          <p:nvPr/>
        </p:nvPicPr>
        <p:blipFill>
          <a:blip r:embed="rId3"/>
          <a:stretch>
            <a:fillRect/>
          </a:stretch>
        </p:blipFill>
        <p:spPr>
          <a:xfrm>
            <a:off x="-998571" y="1352619"/>
            <a:ext cx="3807630" cy="3807630"/>
          </a:xfrm>
          <a:prstGeom prst="rect">
            <a:avLst/>
          </a:prstGeom>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894" y="714327"/>
            <a:ext cx="6905776" cy="413400"/>
          </a:xfrm>
        </p:spPr>
        <p:txBody>
          <a:bodyPr/>
          <a:lstStyle/>
          <a:p>
            <a:r>
              <a:rPr lang="en-US" dirty="0" err="1"/>
              <a:t>Xã</a:t>
            </a:r>
            <a:r>
              <a:rPr lang="en-US" dirty="0"/>
              <a:t> </a:t>
            </a:r>
            <a:r>
              <a:rPr lang="en-US" dirty="0" err="1"/>
              <a:t>hội</a:t>
            </a:r>
            <a:r>
              <a:rPr lang="en-US" dirty="0"/>
              <a:t> </a:t>
            </a:r>
            <a:r>
              <a:rPr lang="en-US" dirty="0" err="1"/>
              <a:t>nguyên</a:t>
            </a:r>
            <a:r>
              <a:rPr lang="en-US" dirty="0"/>
              <a:t> </a:t>
            </a:r>
            <a:r>
              <a:rPr lang="en-US" dirty="0" err="1"/>
              <a:t>thủy</a:t>
            </a:r>
            <a:r>
              <a:rPr lang="en-US" dirty="0"/>
              <a:t> </a:t>
            </a:r>
            <a:r>
              <a:rPr lang="en-US" dirty="0" err="1"/>
              <a:t>chưa</a:t>
            </a:r>
            <a:r>
              <a:rPr lang="en-US" dirty="0"/>
              <a:t> </a:t>
            </a:r>
            <a:r>
              <a:rPr lang="en-US" dirty="0" err="1"/>
              <a:t>hề</a:t>
            </a:r>
            <a:r>
              <a:rPr lang="en-US" dirty="0"/>
              <a:t> </a:t>
            </a:r>
            <a:r>
              <a:rPr lang="en-US" dirty="0" err="1"/>
              <a:t>phân</a:t>
            </a:r>
            <a:r>
              <a:rPr lang="en-US" dirty="0"/>
              <a:t> chia </a:t>
            </a:r>
            <a:r>
              <a:rPr lang="en-US" dirty="0" err="1"/>
              <a:t>giai</a:t>
            </a:r>
            <a:r>
              <a:rPr lang="en-US" dirty="0"/>
              <a:t> </a:t>
            </a:r>
            <a:r>
              <a:rPr lang="en-US" dirty="0" err="1"/>
              <a:t>cấp</a:t>
            </a:r>
            <a:endParaRPr lang="en-US" dirty="0"/>
          </a:p>
        </p:txBody>
      </p:sp>
      <p:pic>
        <p:nvPicPr>
          <p:cNvPr id="3074" name="Picture 2" descr="Chế độ cộng sản nguyên thủy và tổ chức thị tộc – bộ lạc">
            <a:extLst>
              <a:ext uri="{FF2B5EF4-FFF2-40B4-BE49-F238E27FC236}">
                <a16:creationId xmlns:a16="http://schemas.microsoft.com/office/drawing/2014/main" id="{64751231-6B60-B495-F4DF-9A9BF26D9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20" y="1703313"/>
            <a:ext cx="4270356" cy="21707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ehistoric Man, Iron Age Blacksmiths Photograph by Science Source ...">
            <a:extLst>
              <a:ext uri="{FF2B5EF4-FFF2-40B4-BE49-F238E27FC236}">
                <a16:creationId xmlns:a16="http://schemas.microsoft.com/office/drawing/2014/main" id="{FD594CB1-0A6C-7EC2-F85F-0809D771F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575" y="1649384"/>
            <a:ext cx="3376177" cy="222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70805"/>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4" name="Google Shape;904;p58"/>
          <p:cNvSpPr txBox="1">
            <a:spLocks noGrp="1"/>
          </p:cNvSpPr>
          <p:nvPr>
            <p:ph type="subTitle" idx="1"/>
          </p:nvPr>
        </p:nvSpPr>
        <p:spPr>
          <a:xfrm>
            <a:off x="3280814" y="2167488"/>
            <a:ext cx="2056955" cy="614312"/>
          </a:xfrm>
          <a:prstGeom prst="rect">
            <a:avLst/>
          </a:prstGeom>
          <a:ln w="28575"/>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b="1" dirty="0" err="1">
                <a:solidFill>
                  <a:schemeClr val="accent1"/>
                </a:solidFill>
                <a:latin typeface="Noto Sans JP Medium" panose="020B0200000000000000" pitchFamily="34" charset="-128"/>
                <a:ea typeface="Noto Sans JP Medium" panose="020B0200000000000000" pitchFamily="34" charset="-128"/>
              </a:rPr>
              <a:t>Xuất</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hiện</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của</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cải</a:t>
            </a:r>
            <a:r>
              <a:rPr lang="en-US" sz="1600" b="1" dirty="0">
                <a:solidFill>
                  <a:schemeClr val="accent1"/>
                </a:solidFill>
                <a:latin typeface="Noto Sans JP Medium" panose="020B0200000000000000" pitchFamily="34" charset="-128"/>
                <a:ea typeface="Noto Sans JP Medium" panose="020B0200000000000000" pitchFamily="34" charset="-128"/>
              </a:rPr>
              <a:t> </a:t>
            </a:r>
          </a:p>
          <a:p>
            <a:pPr marL="0" lvl="0" indent="0" algn="ctr" rtl="0">
              <a:spcBef>
                <a:spcPts val="0"/>
              </a:spcBef>
              <a:spcAft>
                <a:spcPts val="0"/>
              </a:spcAft>
              <a:buClr>
                <a:schemeClr val="dk1"/>
              </a:buClr>
              <a:buSzPts val="1100"/>
              <a:buFont typeface="Arial"/>
              <a:buNone/>
            </a:pPr>
            <a:r>
              <a:rPr lang="en-US" sz="1600" b="1" dirty="0" err="1">
                <a:solidFill>
                  <a:schemeClr val="accent1"/>
                </a:solidFill>
                <a:latin typeface="Noto Sans JP Medium" panose="020B0200000000000000" pitchFamily="34" charset="-128"/>
                <a:ea typeface="Noto Sans JP Medium" panose="020B0200000000000000" pitchFamily="34" charset="-128"/>
              </a:rPr>
              <a:t>dư</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thừa</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tương</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đối</a:t>
            </a:r>
            <a:endParaRPr sz="1600" b="1" dirty="0">
              <a:solidFill>
                <a:schemeClr val="accent1"/>
              </a:solidFill>
              <a:latin typeface="Noto Sans JP Medium" panose="020B0200000000000000" pitchFamily="34" charset="-128"/>
              <a:ea typeface="Noto Sans JP Medium" panose="020B0200000000000000" pitchFamily="34" charset="-128"/>
            </a:endParaRPr>
          </a:p>
        </p:txBody>
      </p:sp>
      <p:sp>
        <p:nvSpPr>
          <p:cNvPr id="908" name="Google Shape;908;p58"/>
          <p:cNvSpPr txBox="1">
            <a:spLocks noGrp="1"/>
          </p:cNvSpPr>
          <p:nvPr>
            <p:ph type="subTitle" idx="6"/>
          </p:nvPr>
        </p:nvSpPr>
        <p:spPr>
          <a:xfrm>
            <a:off x="6246972" y="2211707"/>
            <a:ext cx="1459957" cy="536100"/>
          </a:xfrm>
          <a:prstGeom prst="rect">
            <a:avLst/>
          </a:prstGeom>
          <a:ln w="28575"/>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dirty="0" err="1">
                <a:solidFill>
                  <a:schemeClr val="accent1"/>
                </a:solidFill>
                <a:latin typeface="Noto Sans JP Medium" panose="020B0200000000000000" pitchFamily="34" charset="-128"/>
                <a:ea typeface="Noto Sans JP Medium" panose="020B0200000000000000" pitchFamily="34" charset="-128"/>
              </a:rPr>
              <a:t>Chế</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độ</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tư</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hữu</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ra</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đời</a:t>
            </a:r>
            <a:endParaRPr b="1" dirty="0">
              <a:solidFill>
                <a:schemeClr val="accent1"/>
              </a:solidFill>
              <a:latin typeface="Noto Sans JP Medium" panose="020B0200000000000000" pitchFamily="34" charset="-128"/>
              <a:ea typeface="Noto Sans JP Medium" panose="020B0200000000000000" pitchFamily="34" charset="-128"/>
            </a:endParaRPr>
          </a:p>
        </p:txBody>
      </p:sp>
      <p:sp>
        <p:nvSpPr>
          <p:cNvPr id="909" name="Google Shape;909;p58"/>
          <p:cNvSpPr txBox="1">
            <a:spLocks noGrp="1"/>
          </p:cNvSpPr>
          <p:nvPr>
            <p:ph type="title" idx="7"/>
          </p:nvPr>
        </p:nvSpPr>
        <p:spPr>
          <a:xfrm>
            <a:off x="5063452" y="469968"/>
            <a:ext cx="3421487" cy="904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latin typeface="Phudu Black" pitchFamily="2" charset="0"/>
                <a:cs typeface="Phudu Black" pitchFamily="2" charset="0"/>
              </a:rPr>
              <a:t>Giai </a:t>
            </a:r>
            <a:r>
              <a:rPr lang="en-US" dirty="0" err="1">
                <a:latin typeface="Phudu Black" pitchFamily="2" charset="0"/>
                <a:cs typeface="Phudu Black" pitchFamily="2" charset="0"/>
              </a:rPr>
              <a:t>cấp</a:t>
            </a:r>
            <a:r>
              <a:rPr lang="en-US" dirty="0">
                <a:latin typeface="Phudu Black" pitchFamily="2" charset="0"/>
                <a:cs typeface="Phudu Black" pitchFamily="2" charset="0"/>
              </a:rPr>
              <a:t> </a:t>
            </a:r>
            <a:r>
              <a:rPr lang="en-US" dirty="0" err="1">
                <a:latin typeface="Phudu Black" pitchFamily="2" charset="0"/>
                <a:cs typeface="Phudu Black" pitchFamily="2" charset="0"/>
              </a:rPr>
              <a:t>xuất</a:t>
            </a:r>
            <a:r>
              <a:rPr lang="en-US" dirty="0">
                <a:latin typeface="Phudu Black" pitchFamily="2" charset="0"/>
                <a:cs typeface="Phudu Black" pitchFamily="2" charset="0"/>
              </a:rPr>
              <a:t> </a:t>
            </a:r>
            <a:r>
              <a:rPr lang="en-US" dirty="0" err="1">
                <a:latin typeface="Phudu Black" pitchFamily="2" charset="0"/>
                <a:cs typeface="Phudu Black" pitchFamily="2" charset="0"/>
              </a:rPr>
              <a:t>hiện</a:t>
            </a:r>
            <a:endParaRPr dirty="0">
              <a:latin typeface="Phudu Black" pitchFamily="2" charset="0"/>
              <a:cs typeface="Phudu Black" pitchFamily="2" charset="0"/>
            </a:endParaRPr>
          </a:p>
        </p:txBody>
      </p:sp>
      <p:sp>
        <p:nvSpPr>
          <p:cNvPr id="910" name="Google Shape;910;p58"/>
          <p:cNvSpPr txBox="1">
            <a:spLocks noGrp="1"/>
          </p:cNvSpPr>
          <p:nvPr>
            <p:ph type="subTitle" idx="8"/>
          </p:nvPr>
        </p:nvSpPr>
        <p:spPr>
          <a:xfrm>
            <a:off x="560508" y="2088104"/>
            <a:ext cx="1420746" cy="851577"/>
          </a:xfrm>
          <a:prstGeom prst="rect">
            <a:avLst/>
          </a:prstGeom>
          <a:ln w="28575"/>
        </p:spPr>
        <p:txBody>
          <a:bodyPr spcFirstLastPara="1" wrap="square" lIns="91425" tIns="91425" rIns="91425" bIns="91425" anchor="ctr" anchorCtr="0">
            <a:noAutofit/>
          </a:bodyPr>
          <a:lstStyle/>
          <a:p>
            <a:pPr marL="0" indent="0">
              <a:buSzPts val="1100"/>
            </a:pPr>
            <a:r>
              <a:rPr lang="vi-VN" sz="1600" b="1" dirty="0">
                <a:solidFill>
                  <a:schemeClr val="accent1"/>
                </a:solidFill>
                <a:latin typeface="Noto Sans JP Medium" panose="020B0200000000000000" pitchFamily="34" charset="-128"/>
                <a:ea typeface="Noto Sans JP Medium" panose="020B0200000000000000" pitchFamily="34" charset="-128"/>
              </a:rPr>
              <a:t>Lực lượng sản xuất phát triển</a:t>
            </a:r>
          </a:p>
        </p:txBody>
      </p:sp>
      <p:sp>
        <p:nvSpPr>
          <p:cNvPr id="912" name="Google Shape;912;p58"/>
          <p:cNvSpPr txBox="1">
            <a:spLocks noGrp="1"/>
          </p:cNvSpPr>
          <p:nvPr>
            <p:ph type="subTitle" idx="13"/>
          </p:nvPr>
        </p:nvSpPr>
        <p:spPr>
          <a:xfrm>
            <a:off x="1905453" y="1315025"/>
            <a:ext cx="1560835" cy="691595"/>
          </a:xfrm>
          <a:prstGeom prst="rect">
            <a:avLst/>
          </a:prstGeom>
          <a:ln w="28575"/>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dirty="0">
                <a:solidFill>
                  <a:schemeClr val="accent1"/>
                </a:solidFill>
                <a:latin typeface="Noto Sans JP Medium" panose="020B0200000000000000" pitchFamily="34" charset="-128"/>
                <a:ea typeface="Noto Sans JP Medium" panose="020B0200000000000000" pitchFamily="34" charset="-128"/>
              </a:rPr>
              <a:t>N</a:t>
            </a:r>
            <a:r>
              <a:rPr lang="en" b="1" dirty="0">
                <a:solidFill>
                  <a:schemeClr val="accent1"/>
                </a:solidFill>
                <a:latin typeface="Noto Sans JP Medium" panose="020B0200000000000000" pitchFamily="34" charset="-128"/>
                <a:ea typeface="Noto Sans JP Medium" panose="020B0200000000000000" pitchFamily="34" charset="-128"/>
              </a:rPr>
              <a:t>ăng suất lao động tăng rõ rệt </a:t>
            </a:r>
            <a:endParaRPr b="1" dirty="0">
              <a:solidFill>
                <a:schemeClr val="accent1"/>
              </a:solidFill>
              <a:latin typeface="Noto Sans JP Medium" panose="020B0200000000000000" pitchFamily="34" charset="-128"/>
              <a:ea typeface="Noto Sans JP Medium" panose="020B0200000000000000" pitchFamily="34" charset="-128"/>
            </a:endParaRPr>
          </a:p>
        </p:txBody>
      </p:sp>
      <p:sp>
        <p:nvSpPr>
          <p:cNvPr id="914" name="Google Shape;914;p58"/>
          <p:cNvSpPr txBox="1">
            <a:spLocks noGrp="1"/>
          </p:cNvSpPr>
          <p:nvPr>
            <p:ph type="subTitle" idx="15"/>
          </p:nvPr>
        </p:nvSpPr>
        <p:spPr>
          <a:xfrm>
            <a:off x="1792227" y="3021331"/>
            <a:ext cx="1798800" cy="774565"/>
          </a:xfrm>
          <a:prstGeom prst="rect">
            <a:avLst/>
          </a:prstGeom>
          <a:ln w="28575"/>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dirty="0" err="1">
                <a:solidFill>
                  <a:schemeClr val="accent1"/>
                </a:solidFill>
                <a:latin typeface="Noto Sans JP Medium" panose="020B0200000000000000" pitchFamily="34" charset="-128"/>
                <a:ea typeface="Noto Sans JP Medium" panose="020B0200000000000000" pitchFamily="34" charset="-128"/>
              </a:rPr>
              <a:t>Phân</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công</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lao</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động</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xã</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hội</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hình</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thành</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và</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mở</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rộng</a:t>
            </a:r>
            <a:r>
              <a:rPr lang="en-US" b="1" dirty="0">
                <a:solidFill>
                  <a:schemeClr val="accent1"/>
                </a:solidFill>
                <a:latin typeface="Noto Sans JP Medium" panose="020B0200000000000000" pitchFamily="34" charset="-128"/>
                <a:ea typeface="Noto Sans JP Medium" panose="020B0200000000000000" pitchFamily="34" charset="-128"/>
              </a:rPr>
              <a:t> </a:t>
            </a:r>
            <a:endParaRPr b="1" dirty="0">
              <a:solidFill>
                <a:schemeClr val="accent1"/>
              </a:solidFill>
              <a:latin typeface="Noto Sans JP Medium" panose="020B0200000000000000" pitchFamily="34" charset="-128"/>
              <a:ea typeface="Noto Sans JP Medium" panose="020B0200000000000000" pitchFamily="34" charset="-128"/>
            </a:endParaRPr>
          </a:p>
        </p:txBody>
      </p:sp>
      <p:cxnSp>
        <p:nvCxnSpPr>
          <p:cNvPr id="15" name="Straight Arrow Connector 14">
            <a:extLst>
              <a:ext uri="{FF2B5EF4-FFF2-40B4-BE49-F238E27FC236}">
                <a16:creationId xmlns:a16="http://schemas.microsoft.com/office/drawing/2014/main" id="{905FCCA0-195C-D83E-7BE2-E174104359BE}"/>
              </a:ext>
            </a:extLst>
          </p:cNvPr>
          <p:cNvCxnSpPr>
            <a:cxnSpLocks/>
            <a:stCxn id="910" idx="0"/>
            <a:endCxn id="912" idx="1"/>
          </p:cNvCxnSpPr>
          <p:nvPr/>
        </p:nvCxnSpPr>
        <p:spPr>
          <a:xfrm flipV="1">
            <a:off x="1270881" y="1660823"/>
            <a:ext cx="634572" cy="4272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471438-6134-F166-71CE-B066990A01CC}"/>
              </a:ext>
            </a:extLst>
          </p:cNvPr>
          <p:cNvCxnSpPr>
            <a:cxnSpLocks/>
            <a:stCxn id="910" idx="2"/>
            <a:endCxn id="914" idx="1"/>
          </p:cNvCxnSpPr>
          <p:nvPr/>
        </p:nvCxnSpPr>
        <p:spPr>
          <a:xfrm>
            <a:off x="1270881" y="2939681"/>
            <a:ext cx="521346" cy="4689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8FB670-2DC4-A981-2CF6-3E873A529CB9}"/>
              </a:ext>
            </a:extLst>
          </p:cNvPr>
          <p:cNvCxnSpPr>
            <a:cxnSpLocks/>
            <a:stCxn id="912" idx="2"/>
            <a:endCxn id="914" idx="0"/>
          </p:cNvCxnSpPr>
          <p:nvPr/>
        </p:nvCxnSpPr>
        <p:spPr>
          <a:xfrm>
            <a:off x="2685871" y="2006620"/>
            <a:ext cx="5756" cy="10147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B51E0BD-45CD-A167-A77C-5FEF7E75A6FA}"/>
              </a:ext>
            </a:extLst>
          </p:cNvPr>
          <p:cNvCxnSpPr>
            <a:cxnSpLocks/>
            <a:stCxn id="912" idx="3"/>
            <a:endCxn id="904" idx="0"/>
          </p:cNvCxnSpPr>
          <p:nvPr/>
        </p:nvCxnSpPr>
        <p:spPr>
          <a:xfrm>
            <a:off x="3466288" y="1660823"/>
            <a:ext cx="843004" cy="5066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6A6EDB-6BCD-0DF0-E17D-E4F58EF5A8DF}"/>
              </a:ext>
            </a:extLst>
          </p:cNvPr>
          <p:cNvCxnSpPr>
            <a:cxnSpLocks/>
            <a:stCxn id="914" idx="3"/>
            <a:endCxn id="904" idx="2"/>
          </p:cNvCxnSpPr>
          <p:nvPr/>
        </p:nvCxnSpPr>
        <p:spPr>
          <a:xfrm flipV="1">
            <a:off x="3591027" y="2781800"/>
            <a:ext cx="718265" cy="6268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8BC059DC-CF3C-099E-D1A7-FA2C94D3F260}"/>
              </a:ext>
            </a:extLst>
          </p:cNvPr>
          <p:cNvCxnSpPr>
            <a:cxnSpLocks/>
            <a:stCxn id="904" idx="3"/>
            <a:endCxn id="908" idx="1"/>
          </p:cNvCxnSpPr>
          <p:nvPr/>
        </p:nvCxnSpPr>
        <p:spPr>
          <a:xfrm>
            <a:off x="5337769" y="2474644"/>
            <a:ext cx="909203" cy="51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43" name="Left Brace 942">
            <a:extLst>
              <a:ext uri="{FF2B5EF4-FFF2-40B4-BE49-F238E27FC236}">
                <a16:creationId xmlns:a16="http://schemas.microsoft.com/office/drawing/2014/main" id="{DEDBEF45-7A4C-8C1C-9FC0-F86926B5C36B}"/>
              </a:ext>
            </a:extLst>
          </p:cNvPr>
          <p:cNvSpPr/>
          <p:nvPr/>
        </p:nvSpPr>
        <p:spPr>
          <a:xfrm rot="16200000">
            <a:off x="6888601" y="2335075"/>
            <a:ext cx="176697" cy="107014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accent1"/>
              </a:solidFill>
              <a:latin typeface="Noto Sans JP Medium" panose="020B0200000000000000" pitchFamily="34" charset="-128"/>
              <a:ea typeface="Noto Sans JP Medium" panose="020B0200000000000000" pitchFamily="34" charset="-128"/>
            </a:endParaRPr>
          </a:p>
        </p:txBody>
      </p:sp>
      <p:sp>
        <p:nvSpPr>
          <p:cNvPr id="944" name="Left Brace 943">
            <a:extLst>
              <a:ext uri="{FF2B5EF4-FFF2-40B4-BE49-F238E27FC236}">
                <a16:creationId xmlns:a16="http://schemas.microsoft.com/office/drawing/2014/main" id="{F4E6C4C6-C42C-94AC-C0C4-1B2CFFD631EE}"/>
              </a:ext>
            </a:extLst>
          </p:cNvPr>
          <p:cNvSpPr/>
          <p:nvPr/>
        </p:nvSpPr>
        <p:spPr>
          <a:xfrm rot="16200000">
            <a:off x="1225763" y="3162772"/>
            <a:ext cx="211088" cy="121845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accent1"/>
              </a:solidFill>
              <a:latin typeface="Noto Sans JP Medium" panose="020B0200000000000000" pitchFamily="34" charset="-128"/>
              <a:ea typeface="Noto Sans JP Medium" panose="020B0200000000000000" pitchFamily="34" charset="-128"/>
            </a:endParaRPr>
          </a:p>
        </p:txBody>
      </p:sp>
      <p:sp>
        <p:nvSpPr>
          <p:cNvPr id="945" name="Google Shape;829;p56">
            <a:extLst>
              <a:ext uri="{FF2B5EF4-FFF2-40B4-BE49-F238E27FC236}">
                <a16:creationId xmlns:a16="http://schemas.microsoft.com/office/drawing/2014/main" id="{295B7819-75E6-3CCA-A527-51B2A9AA6AB6}"/>
              </a:ext>
            </a:extLst>
          </p:cNvPr>
          <p:cNvSpPr txBox="1">
            <a:spLocks/>
          </p:cNvSpPr>
          <p:nvPr/>
        </p:nvSpPr>
        <p:spPr>
          <a:xfrm>
            <a:off x="620934" y="3958863"/>
            <a:ext cx="1420746" cy="563809"/>
          </a:xfrm>
          <a:prstGeom prst="roundRect">
            <a:avLst>
              <a:gd name="adj" fmla="val 23187"/>
            </a:avLst>
          </a:prstGeom>
          <a:solidFill>
            <a:schemeClr val="accent3">
              <a:lumMod val="40000"/>
              <a:lumOff val="60000"/>
            </a:schemeClr>
          </a:solidFill>
          <a:ln w="28575">
            <a:solidFill>
              <a:schemeClr val="accent4">
                <a:lumMod val="2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buSzPts val="1100"/>
              <a:buFont typeface="Arial"/>
              <a:buNone/>
            </a:pPr>
            <a:r>
              <a:rPr lang="de-DE" b="1" dirty="0">
                <a:solidFill>
                  <a:schemeClr val="accent1">
                    <a:lumMod val="50000"/>
                    <a:lumOff val="50000"/>
                  </a:schemeClr>
                </a:solidFill>
                <a:latin typeface="Noto Sans JP Medium" panose="020B0200000000000000" pitchFamily="34" charset="-128"/>
                <a:ea typeface="Noto Sans JP Medium" panose="020B0200000000000000" pitchFamily="34" charset="-128"/>
              </a:rPr>
              <a:t>Nguyên nhân sâu xa</a:t>
            </a:r>
          </a:p>
        </p:txBody>
      </p:sp>
      <p:sp>
        <p:nvSpPr>
          <p:cNvPr id="946" name="Google Shape;829;p56">
            <a:extLst>
              <a:ext uri="{FF2B5EF4-FFF2-40B4-BE49-F238E27FC236}">
                <a16:creationId xmlns:a16="http://schemas.microsoft.com/office/drawing/2014/main" id="{89A85524-8300-4D76-D42D-B945D3AA80E6}"/>
              </a:ext>
            </a:extLst>
          </p:cNvPr>
          <p:cNvSpPr txBox="1">
            <a:spLocks/>
          </p:cNvSpPr>
          <p:nvPr/>
        </p:nvSpPr>
        <p:spPr>
          <a:xfrm>
            <a:off x="5956980" y="3049773"/>
            <a:ext cx="2176200" cy="444450"/>
          </a:xfrm>
          <a:prstGeom prst="roundRect">
            <a:avLst>
              <a:gd name="adj" fmla="val 30107"/>
            </a:avLst>
          </a:prstGeom>
          <a:solidFill>
            <a:schemeClr val="accent3">
              <a:lumMod val="40000"/>
              <a:lumOff val="60000"/>
            </a:schemeClr>
          </a:solidFill>
          <a:ln w="28575">
            <a:solidFill>
              <a:schemeClr val="accent3">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buSzPts val="1100"/>
              <a:buFont typeface="Arial"/>
              <a:buNone/>
            </a:pPr>
            <a:r>
              <a:rPr lang="de-DE" dirty="0">
                <a:solidFill>
                  <a:schemeClr val="accent1">
                    <a:lumMod val="50000"/>
                    <a:lumOff val="50000"/>
                  </a:schemeClr>
                </a:solidFill>
                <a:latin typeface="Noto Sans JP Medium" panose="020B0200000000000000" pitchFamily="34" charset="-128"/>
                <a:ea typeface="Noto Sans JP Medium" panose="020B0200000000000000" pitchFamily="34" charset="-128"/>
              </a:rPr>
              <a:t>Nguyên nhân trực tiếp</a:t>
            </a:r>
          </a:p>
        </p:txBody>
      </p:sp>
      <p:sp>
        <p:nvSpPr>
          <p:cNvPr id="961" name="Arrow: Down 960">
            <a:extLst>
              <a:ext uri="{FF2B5EF4-FFF2-40B4-BE49-F238E27FC236}">
                <a16:creationId xmlns:a16="http://schemas.microsoft.com/office/drawing/2014/main" id="{F723CEC4-145E-6050-B894-4D954BD28D11}"/>
              </a:ext>
            </a:extLst>
          </p:cNvPr>
          <p:cNvSpPr/>
          <p:nvPr/>
        </p:nvSpPr>
        <p:spPr>
          <a:xfrm rot="10800000">
            <a:off x="6696946" y="1362364"/>
            <a:ext cx="348134" cy="690559"/>
          </a:xfrm>
          <a:prstGeom prst="downArrow">
            <a:avLst/>
          </a:prstGeom>
          <a:solidFill>
            <a:schemeClr val="accent2">
              <a:lumMod val="60000"/>
              <a:lumOff val="4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oto Sans JP Medium" panose="020B0200000000000000" pitchFamily="34" charset="-128"/>
              <a:ea typeface="Noto Sans JP Medium" panose="020B0200000000000000" pitchFamily="34" charset="-128"/>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65"/>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latin typeface="Phudu Black" pitchFamily="2" charset="0"/>
                <a:ea typeface="Noto Sans JP Medium" panose="020B0200000000000000" pitchFamily="34" charset="-128"/>
                <a:cs typeface="Phudu Black" pitchFamily="2" charset="0"/>
              </a:rPr>
              <a:t>Nguồn</a:t>
            </a:r>
            <a:r>
              <a:rPr lang="en-US" dirty="0">
                <a:latin typeface="Phudu Black" pitchFamily="2" charset="0"/>
                <a:ea typeface="Noto Sans JP Medium" panose="020B0200000000000000" pitchFamily="34" charset="-128"/>
                <a:cs typeface="Phudu Black" pitchFamily="2" charset="0"/>
              </a:rPr>
              <a:t> </a:t>
            </a:r>
            <a:r>
              <a:rPr lang="en-US" dirty="0" err="1">
                <a:latin typeface="Phudu Black" pitchFamily="2" charset="0"/>
                <a:ea typeface="Noto Sans JP Medium" panose="020B0200000000000000" pitchFamily="34" charset="-128"/>
                <a:cs typeface="Phudu Black" pitchFamily="2" charset="0"/>
              </a:rPr>
              <a:t>gốc</a:t>
            </a:r>
            <a:r>
              <a:rPr lang="en-US" dirty="0">
                <a:latin typeface="Phudu Black" pitchFamily="2" charset="0"/>
                <a:ea typeface="Noto Sans JP Medium" panose="020B0200000000000000" pitchFamily="34" charset="-128"/>
                <a:cs typeface="Phudu Black" pitchFamily="2" charset="0"/>
              </a:rPr>
              <a:t> </a:t>
            </a:r>
            <a:r>
              <a:rPr lang="en-US" dirty="0" err="1">
                <a:latin typeface="Phudu Black" pitchFamily="2" charset="0"/>
                <a:ea typeface="Noto Sans JP Medium" panose="020B0200000000000000" pitchFamily="34" charset="-128"/>
                <a:cs typeface="Phudu Black" pitchFamily="2" charset="0"/>
              </a:rPr>
              <a:t>của</a:t>
            </a:r>
            <a:r>
              <a:rPr lang="en-US" dirty="0">
                <a:latin typeface="Phudu Black" pitchFamily="2" charset="0"/>
                <a:ea typeface="Noto Sans JP Medium" panose="020B0200000000000000" pitchFamily="34" charset="-128"/>
                <a:cs typeface="Phudu Black" pitchFamily="2" charset="0"/>
              </a:rPr>
              <a:t> </a:t>
            </a:r>
            <a:r>
              <a:rPr lang="en-US" dirty="0" err="1">
                <a:latin typeface="Phudu Black" pitchFamily="2" charset="0"/>
                <a:ea typeface="Noto Sans JP Medium" panose="020B0200000000000000" pitchFamily="34" charset="-128"/>
                <a:cs typeface="Phudu Black" pitchFamily="2" charset="0"/>
              </a:rPr>
              <a:t>giai</a:t>
            </a:r>
            <a:r>
              <a:rPr lang="en-US" dirty="0">
                <a:latin typeface="Phudu Black" pitchFamily="2" charset="0"/>
                <a:ea typeface="Noto Sans JP Medium" panose="020B0200000000000000" pitchFamily="34" charset="-128"/>
                <a:cs typeface="Phudu Black" pitchFamily="2" charset="0"/>
              </a:rPr>
              <a:t> </a:t>
            </a:r>
            <a:r>
              <a:rPr lang="en-US" dirty="0" err="1">
                <a:latin typeface="Phudu Black" pitchFamily="2" charset="0"/>
                <a:ea typeface="Noto Sans JP Medium" panose="020B0200000000000000" pitchFamily="34" charset="-128"/>
                <a:cs typeface="Phudu Black" pitchFamily="2" charset="0"/>
              </a:rPr>
              <a:t>cấp</a:t>
            </a:r>
            <a:endParaRPr dirty="0">
              <a:latin typeface="Phudu Black" pitchFamily="2" charset="0"/>
              <a:ea typeface="Noto Sans JP Medium" panose="020B0200000000000000" pitchFamily="34" charset="-128"/>
              <a:cs typeface="Phudu Black" pitchFamily="2" charset="0"/>
            </a:endParaRPr>
          </a:p>
        </p:txBody>
      </p:sp>
      <p:sp>
        <p:nvSpPr>
          <p:cNvPr id="1156" name="Google Shape;1156;p65"/>
          <p:cNvSpPr txBox="1">
            <a:spLocks noGrp="1"/>
          </p:cNvSpPr>
          <p:nvPr>
            <p:ph type="title" idx="2"/>
          </p:nvPr>
        </p:nvSpPr>
        <p:spPr>
          <a:xfrm>
            <a:off x="1723272" y="1368697"/>
            <a:ext cx="3235590" cy="429300"/>
          </a:xfrm>
          <a:prstGeom prst="rect">
            <a:avLst/>
          </a:prstGeom>
        </p:spPr>
        <p:txBody>
          <a:bodyPr spcFirstLastPara="1" wrap="square" lIns="91425" tIns="91425" rIns="91425" bIns="91425" anchor="ctr" anchorCtr="0">
            <a:noAutofit/>
          </a:bodyPr>
          <a:lstStyle/>
          <a:p>
            <a:r>
              <a:rPr lang="en-US" sz="2400" dirty="0" err="1">
                <a:latin typeface="Phudu Black" pitchFamily="2" charset="0"/>
                <a:ea typeface="Noto Sans JP Medium" panose="020B0200000000000000" pitchFamily="34" charset="-128"/>
                <a:cs typeface="Phudu Black" pitchFamily="2" charset="0"/>
              </a:rPr>
              <a:t>Nguyên</a:t>
            </a:r>
            <a:r>
              <a:rPr lang="en-US" sz="2400" dirty="0">
                <a:latin typeface="Phudu Black" pitchFamily="2" charset="0"/>
                <a:ea typeface="Noto Sans JP Medium" panose="020B0200000000000000" pitchFamily="34" charset="-128"/>
                <a:cs typeface="Phudu Black" pitchFamily="2" charset="0"/>
              </a:rPr>
              <a:t> </a:t>
            </a:r>
            <a:r>
              <a:rPr lang="en-US" sz="2400" dirty="0" err="1">
                <a:latin typeface="Phudu Black" pitchFamily="2" charset="0"/>
                <a:ea typeface="Noto Sans JP Medium" panose="020B0200000000000000" pitchFamily="34" charset="-128"/>
                <a:cs typeface="Phudu Black" pitchFamily="2" charset="0"/>
              </a:rPr>
              <a:t>nhân</a:t>
            </a:r>
            <a:r>
              <a:rPr lang="en-US" sz="2400" dirty="0">
                <a:latin typeface="Phudu Black" pitchFamily="2" charset="0"/>
                <a:ea typeface="Noto Sans JP Medium" panose="020B0200000000000000" pitchFamily="34" charset="-128"/>
                <a:cs typeface="Phudu Black" pitchFamily="2" charset="0"/>
              </a:rPr>
              <a:t> </a:t>
            </a:r>
            <a:r>
              <a:rPr lang="en-US" sz="2400" dirty="0" err="1">
                <a:latin typeface="Phudu Black" pitchFamily="2" charset="0"/>
                <a:ea typeface="Noto Sans JP Medium" panose="020B0200000000000000" pitchFamily="34" charset="-128"/>
                <a:cs typeface="Phudu Black" pitchFamily="2" charset="0"/>
              </a:rPr>
              <a:t>sâu</a:t>
            </a:r>
            <a:r>
              <a:rPr lang="en-US" sz="2400" dirty="0">
                <a:latin typeface="Phudu Black" pitchFamily="2" charset="0"/>
                <a:ea typeface="Noto Sans JP Medium" panose="020B0200000000000000" pitchFamily="34" charset="-128"/>
                <a:cs typeface="Phudu Black" pitchFamily="2" charset="0"/>
              </a:rPr>
              <a:t> xa</a:t>
            </a:r>
          </a:p>
        </p:txBody>
      </p:sp>
      <p:sp>
        <p:nvSpPr>
          <p:cNvPr id="1157" name="Google Shape;1157;p65"/>
          <p:cNvSpPr txBox="1">
            <a:spLocks noGrp="1"/>
          </p:cNvSpPr>
          <p:nvPr>
            <p:ph type="subTitle" idx="1"/>
          </p:nvPr>
        </p:nvSpPr>
        <p:spPr>
          <a:xfrm>
            <a:off x="1723272" y="1835267"/>
            <a:ext cx="3938974" cy="1087570"/>
          </a:xfrm>
          <a:prstGeom prst="rect">
            <a:avLst/>
          </a:prstGeom>
        </p:spPr>
        <p:txBody>
          <a:bodyPr spcFirstLastPara="1" wrap="square" lIns="91425" tIns="91425" rIns="91425" bIns="91425" anchor="ctr" anchorCtr="0">
            <a:noAutofit/>
          </a:bodyPr>
          <a:lstStyle/>
          <a:p>
            <a:pPr marL="0" indent="0" algn="l">
              <a:buSzPts val="1100"/>
            </a:pPr>
            <a:r>
              <a:rPr lang="vi-VN" sz="1600" dirty="0">
                <a:latin typeface="Noto Sans JP Medium" panose="020B0200000000000000" pitchFamily="34" charset="-128"/>
                <a:ea typeface="Noto Sans JP Medium" panose="020B0200000000000000" pitchFamily="34" charset="-128"/>
              </a:rPr>
              <a:t>Do sự phát triển của lực lượng sản xuất đến một mức độ làm cho năng</a:t>
            </a:r>
            <a:r>
              <a:rPr lang="en-US" sz="1600" dirty="0">
                <a:latin typeface="Noto Sans JP Medium" panose="020B0200000000000000" pitchFamily="34" charset="-128"/>
                <a:ea typeface="Noto Sans JP Medium" panose="020B0200000000000000" pitchFamily="34" charset="-128"/>
              </a:rPr>
              <a:t> </a:t>
            </a:r>
            <a:r>
              <a:rPr lang="vi-VN" sz="1600" dirty="0">
                <a:latin typeface="Noto Sans JP Medium" panose="020B0200000000000000" pitchFamily="34" charset="-128"/>
                <a:ea typeface="Noto Sans JP Medium" panose="020B0200000000000000" pitchFamily="34" charset="-128"/>
              </a:rPr>
              <a:t>suất lao động tăng lên, dẫn đến của cải dư thừa trong xã hội, chế độ tư hữu đã xuất hiện.</a:t>
            </a:r>
            <a:endParaRPr lang="en-US" sz="1600" dirty="0">
              <a:latin typeface="Noto Sans JP Medium" panose="020B0200000000000000" pitchFamily="34" charset="-128"/>
              <a:ea typeface="Noto Sans JP Medium" panose="020B0200000000000000" pitchFamily="34" charset="-128"/>
            </a:endParaRPr>
          </a:p>
        </p:txBody>
      </p:sp>
      <p:sp>
        <p:nvSpPr>
          <p:cNvPr id="1158" name="Google Shape;1158;p65"/>
          <p:cNvSpPr txBox="1">
            <a:spLocks noGrp="1"/>
          </p:cNvSpPr>
          <p:nvPr>
            <p:ph type="title" idx="3"/>
          </p:nvPr>
        </p:nvSpPr>
        <p:spPr>
          <a:xfrm>
            <a:off x="3740863" y="3052317"/>
            <a:ext cx="3242762" cy="429300"/>
          </a:xfrm>
          <a:prstGeom prst="rect">
            <a:avLst/>
          </a:prstGeom>
        </p:spPr>
        <p:txBody>
          <a:bodyPr spcFirstLastPara="1" wrap="square" lIns="91425" tIns="91425" rIns="91425" bIns="91425" anchor="ctr" anchorCtr="0">
            <a:noAutofit/>
          </a:bodyPr>
          <a:lstStyle/>
          <a:p>
            <a:r>
              <a:rPr lang="en-US" sz="2400" dirty="0" err="1">
                <a:latin typeface="Phudu Black" pitchFamily="2" charset="0"/>
                <a:ea typeface="Noto Sans JP Medium" panose="020B0200000000000000" pitchFamily="34" charset="-128"/>
                <a:cs typeface="Phudu Black" pitchFamily="2" charset="0"/>
              </a:rPr>
              <a:t>Nguyên</a:t>
            </a:r>
            <a:r>
              <a:rPr lang="en-US" sz="2400" dirty="0">
                <a:latin typeface="Phudu Black" pitchFamily="2" charset="0"/>
                <a:ea typeface="Noto Sans JP Medium" panose="020B0200000000000000" pitchFamily="34" charset="-128"/>
                <a:cs typeface="Phudu Black" pitchFamily="2" charset="0"/>
              </a:rPr>
              <a:t> </a:t>
            </a:r>
            <a:r>
              <a:rPr lang="en-US" sz="2400" dirty="0" err="1">
                <a:latin typeface="Phudu Black" pitchFamily="2" charset="0"/>
                <a:ea typeface="Noto Sans JP Medium" panose="020B0200000000000000" pitchFamily="34" charset="-128"/>
                <a:cs typeface="Phudu Black" pitchFamily="2" charset="0"/>
              </a:rPr>
              <a:t>nhân</a:t>
            </a:r>
            <a:r>
              <a:rPr lang="en-US" sz="2400" dirty="0">
                <a:latin typeface="Phudu Black" pitchFamily="2" charset="0"/>
                <a:ea typeface="Noto Sans JP Medium" panose="020B0200000000000000" pitchFamily="34" charset="-128"/>
                <a:cs typeface="Phudu Black" pitchFamily="2" charset="0"/>
              </a:rPr>
              <a:t> </a:t>
            </a:r>
            <a:r>
              <a:rPr lang="en-US" sz="2400" dirty="0" err="1">
                <a:latin typeface="Phudu Black" pitchFamily="2" charset="0"/>
                <a:ea typeface="Noto Sans JP Medium" panose="020B0200000000000000" pitchFamily="34" charset="-128"/>
                <a:cs typeface="Phudu Black" pitchFamily="2" charset="0"/>
              </a:rPr>
              <a:t>trực</a:t>
            </a:r>
            <a:r>
              <a:rPr lang="en-US" sz="2400" dirty="0">
                <a:latin typeface="Phudu Black" pitchFamily="2" charset="0"/>
                <a:ea typeface="Noto Sans JP Medium" panose="020B0200000000000000" pitchFamily="34" charset="-128"/>
                <a:cs typeface="Phudu Black" pitchFamily="2" charset="0"/>
              </a:rPr>
              <a:t> </a:t>
            </a:r>
            <a:r>
              <a:rPr lang="en-US" sz="2400" dirty="0" err="1">
                <a:latin typeface="Phudu Black" pitchFamily="2" charset="0"/>
                <a:ea typeface="Noto Sans JP Medium" panose="020B0200000000000000" pitchFamily="34" charset="-128"/>
                <a:cs typeface="Phudu Black" pitchFamily="2" charset="0"/>
              </a:rPr>
              <a:t>tiếp</a:t>
            </a:r>
            <a:endParaRPr lang="en-US" sz="2400" dirty="0">
              <a:latin typeface="Phudu Black" pitchFamily="2" charset="0"/>
              <a:ea typeface="Noto Sans JP Medium" panose="020B0200000000000000" pitchFamily="34" charset="-128"/>
              <a:cs typeface="Phudu Black" pitchFamily="2" charset="0"/>
            </a:endParaRPr>
          </a:p>
        </p:txBody>
      </p:sp>
      <p:sp>
        <p:nvSpPr>
          <p:cNvPr id="1159" name="Google Shape;1159;p65"/>
          <p:cNvSpPr txBox="1">
            <a:spLocks noGrp="1"/>
          </p:cNvSpPr>
          <p:nvPr>
            <p:ph type="subTitle" idx="4"/>
          </p:nvPr>
        </p:nvSpPr>
        <p:spPr>
          <a:xfrm>
            <a:off x="2090713" y="3500787"/>
            <a:ext cx="4892911" cy="1087569"/>
          </a:xfrm>
          <a:prstGeom prst="rect">
            <a:avLst/>
          </a:prstGeom>
        </p:spPr>
        <p:txBody>
          <a:bodyPr spcFirstLastPara="1" wrap="square" lIns="91425" tIns="91425" rIns="91425" bIns="91425" anchor="ctr" anchorCtr="0">
            <a:noAutofit/>
          </a:bodyPr>
          <a:lstStyle/>
          <a:p>
            <a:pPr marL="0" indent="0">
              <a:buSzPts val="1100"/>
            </a:pPr>
            <a:r>
              <a:rPr lang="vi-VN" sz="1600" dirty="0">
                <a:latin typeface="Noto Sans JP Medium" panose="020B0200000000000000" pitchFamily="34" charset="-128"/>
                <a:ea typeface="Noto Sans JP Medium" panose="020B0200000000000000" pitchFamily="34" charset="-128"/>
              </a:rPr>
              <a:t>Do sự phát triển của lực lượng sản xuất đến một mức độ làm cho năng</a:t>
            </a:r>
            <a:r>
              <a:rPr lang="en-US" sz="1600" dirty="0">
                <a:latin typeface="Noto Sans JP Medium" panose="020B0200000000000000" pitchFamily="34" charset="-128"/>
                <a:ea typeface="Noto Sans JP Medium" panose="020B0200000000000000" pitchFamily="34" charset="-128"/>
              </a:rPr>
              <a:t> </a:t>
            </a:r>
            <a:r>
              <a:rPr lang="vi-VN" sz="1600" dirty="0">
                <a:latin typeface="Noto Sans JP Medium" panose="020B0200000000000000" pitchFamily="34" charset="-128"/>
                <a:ea typeface="Noto Sans JP Medium" panose="020B0200000000000000" pitchFamily="34" charset="-128"/>
              </a:rPr>
              <a:t>suất lao động tăng lên, dẫn đến của cải dư thừa trong xã hội, chế độ tư hữu đã xuất hiện.</a:t>
            </a:r>
            <a:endParaRPr lang="en-US" sz="1600" dirty="0">
              <a:latin typeface="Noto Sans JP Medium" panose="020B0200000000000000" pitchFamily="34" charset="-128"/>
              <a:ea typeface="Noto Sans JP Medium" panose="020B0200000000000000" pitchFamily="34" charset="-128"/>
            </a:endParaRPr>
          </a:p>
          <a:p>
            <a:pPr marL="0" indent="0">
              <a:buSzPts val="1100"/>
              <a:buFont typeface="Arial"/>
              <a:buNone/>
            </a:pPr>
            <a:endParaRPr lang="de-DE" dirty="0">
              <a:latin typeface="Noto Sans JP Medium" panose="020B0200000000000000" pitchFamily="34" charset="-128"/>
              <a:ea typeface="Noto Sans JP Medium" panose="020B0200000000000000" pitchFamily="34" charset="-128"/>
            </a:endParaRPr>
          </a:p>
        </p:txBody>
      </p:sp>
      <p:sp>
        <p:nvSpPr>
          <p:cNvPr id="1160" name="Google Shape;1160;p65"/>
          <p:cNvSpPr/>
          <p:nvPr/>
        </p:nvSpPr>
        <p:spPr>
          <a:xfrm>
            <a:off x="755338" y="1490953"/>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1" name="Google Shape;1161;p65"/>
          <p:cNvSpPr/>
          <p:nvPr/>
        </p:nvSpPr>
        <p:spPr>
          <a:xfrm>
            <a:off x="7115366" y="3184148"/>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grpSp>
        <p:nvGrpSpPr>
          <p:cNvPr id="1162" name="Google Shape;1162;p65"/>
          <p:cNvGrpSpPr/>
          <p:nvPr/>
        </p:nvGrpSpPr>
        <p:grpSpPr>
          <a:xfrm>
            <a:off x="7295511" y="3345316"/>
            <a:ext cx="483820" cy="483820"/>
            <a:chOff x="1190625" y="238125"/>
            <a:chExt cx="5219200" cy="5219200"/>
          </a:xfrm>
        </p:grpSpPr>
        <p:sp>
          <p:nvSpPr>
            <p:cNvPr id="1163" name="Google Shape;1163;p65"/>
            <p:cNvSpPr/>
            <p:nvPr/>
          </p:nvSpPr>
          <p:spPr>
            <a:xfrm>
              <a:off x="2424450" y="2083575"/>
              <a:ext cx="2752325" cy="611650"/>
            </a:xfrm>
            <a:custGeom>
              <a:avLst/>
              <a:gdLst/>
              <a:ahLst/>
              <a:cxnLst/>
              <a:rect l="l" t="t" r="r" b="b"/>
              <a:pathLst>
                <a:path w="110093" h="24466" extrusionOk="0">
                  <a:moveTo>
                    <a:pt x="6101" y="1"/>
                  </a:moveTo>
                  <a:cubicBezTo>
                    <a:pt x="2708" y="1"/>
                    <a:pt x="1" y="2708"/>
                    <a:pt x="1" y="6101"/>
                  </a:cubicBezTo>
                  <a:lnTo>
                    <a:pt x="1" y="18333"/>
                  </a:lnTo>
                  <a:cubicBezTo>
                    <a:pt x="1" y="21726"/>
                    <a:pt x="2708" y="24466"/>
                    <a:pt x="6101" y="24466"/>
                  </a:cubicBezTo>
                  <a:lnTo>
                    <a:pt x="103960" y="24466"/>
                  </a:lnTo>
                  <a:cubicBezTo>
                    <a:pt x="107353" y="24466"/>
                    <a:pt x="110093" y="21726"/>
                    <a:pt x="110093" y="18333"/>
                  </a:cubicBezTo>
                  <a:lnTo>
                    <a:pt x="110093" y="6101"/>
                  </a:lnTo>
                  <a:cubicBezTo>
                    <a:pt x="110093" y="2708"/>
                    <a:pt x="107353" y="1"/>
                    <a:pt x="103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4" name="Google Shape;1164;p65"/>
            <p:cNvSpPr/>
            <p:nvPr/>
          </p:nvSpPr>
          <p:spPr>
            <a:xfrm>
              <a:off x="1190625" y="4845675"/>
              <a:ext cx="1539675" cy="611650"/>
            </a:xfrm>
            <a:custGeom>
              <a:avLst/>
              <a:gdLst/>
              <a:ahLst/>
              <a:cxnLst/>
              <a:rect l="l" t="t" r="r" b="b"/>
              <a:pathLst>
                <a:path w="61587" h="24466" extrusionOk="0">
                  <a:moveTo>
                    <a:pt x="12657" y="0"/>
                  </a:moveTo>
                  <a:cubicBezTo>
                    <a:pt x="5872" y="0"/>
                    <a:pt x="0" y="5480"/>
                    <a:pt x="0" y="12233"/>
                  </a:cubicBezTo>
                  <a:lnTo>
                    <a:pt x="0" y="18365"/>
                  </a:lnTo>
                  <a:cubicBezTo>
                    <a:pt x="0" y="21725"/>
                    <a:pt x="2740" y="24465"/>
                    <a:pt x="6133" y="24465"/>
                  </a:cubicBezTo>
                  <a:lnTo>
                    <a:pt x="55454" y="24465"/>
                  </a:lnTo>
                  <a:cubicBezTo>
                    <a:pt x="58846" y="24465"/>
                    <a:pt x="61586" y="21725"/>
                    <a:pt x="61586" y="18365"/>
                  </a:cubicBezTo>
                  <a:lnTo>
                    <a:pt x="61586" y="12233"/>
                  </a:lnTo>
                  <a:cubicBezTo>
                    <a:pt x="61586" y="5480"/>
                    <a:pt x="56106" y="0"/>
                    <a:pt x="49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5" name="Google Shape;1165;p65"/>
            <p:cNvSpPr/>
            <p:nvPr/>
          </p:nvSpPr>
          <p:spPr>
            <a:xfrm>
              <a:off x="1507025" y="3928225"/>
              <a:ext cx="917450" cy="917475"/>
            </a:xfrm>
            <a:custGeom>
              <a:avLst/>
              <a:gdLst/>
              <a:ahLst/>
              <a:cxnLst/>
              <a:rect l="l" t="t" r="r" b="b"/>
              <a:pathLst>
                <a:path w="36698" h="36699" extrusionOk="0">
                  <a:moveTo>
                    <a:pt x="18333" y="1"/>
                  </a:moveTo>
                  <a:cubicBezTo>
                    <a:pt x="8188" y="1"/>
                    <a:pt x="1" y="8221"/>
                    <a:pt x="1" y="18366"/>
                  </a:cubicBezTo>
                  <a:cubicBezTo>
                    <a:pt x="1" y="28478"/>
                    <a:pt x="8188" y="36698"/>
                    <a:pt x="18333" y="36698"/>
                  </a:cubicBezTo>
                  <a:cubicBezTo>
                    <a:pt x="28478" y="36698"/>
                    <a:pt x="36698" y="28478"/>
                    <a:pt x="36698" y="18366"/>
                  </a:cubicBezTo>
                  <a:cubicBezTo>
                    <a:pt x="36698" y="8221"/>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6" name="Google Shape;1166;p65"/>
            <p:cNvSpPr/>
            <p:nvPr/>
          </p:nvSpPr>
          <p:spPr>
            <a:xfrm>
              <a:off x="3036075" y="4845675"/>
              <a:ext cx="1529075" cy="611650"/>
            </a:xfrm>
            <a:custGeom>
              <a:avLst/>
              <a:gdLst/>
              <a:ahLst/>
              <a:cxnLst/>
              <a:rect l="l" t="t" r="r" b="b"/>
              <a:pathLst>
                <a:path w="61163" h="24466" extrusionOk="0">
                  <a:moveTo>
                    <a:pt x="12233" y="0"/>
                  </a:moveTo>
                  <a:cubicBezTo>
                    <a:pt x="5448" y="0"/>
                    <a:pt x="1" y="5480"/>
                    <a:pt x="1" y="12233"/>
                  </a:cubicBezTo>
                  <a:lnTo>
                    <a:pt x="1" y="18365"/>
                  </a:lnTo>
                  <a:cubicBezTo>
                    <a:pt x="1" y="21725"/>
                    <a:pt x="2708" y="24465"/>
                    <a:pt x="6101" y="24465"/>
                  </a:cubicBezTo>
                  <a:lnTo>
                    <a:pt x="55030" y="24465"/>
                  </a:lnTo>
                  <a:cubicBezTo>
                    <a:pt x="58423" y="24465"/>
                    <a:pt x="61163" y="21725"/>
                    <a:pt x="61163" y="18365"/>
                  </a:cubicBezTo>
                  <a:lnTo>
                    <a:pt x="61163" y="12233"/>
                  </a:lnTo>
                  <a:cubicBezTo>
                    <a:pt x="61163" y="5480"/>
                    <a:pt x="55683" y="0"/>
                    <a:pt x="48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7" name="Google Shape;1167;p65"/>
            <p:cNvSpPr/>
            <p:nvPr/>
          </p:nvSpPr>
          <p:spPr>
            <a:xfrm>
              <a:off x="3341900" y="3928225"/>
              <a:ext cx="917450" cy="917475"/>
            </a:xfrm>
            <a:custGeom>
              <a:avLst/>
              <a:gdLst/>
              <a:ahLst/>
              <a:cxnLst/>
              <a:rect l="l" t="t" r="r" b="b"/>
              <a:pathLst>
                <a:path w="36698" h="36699" extrusionOk="0">
                  <a:moveTo>
                    <a:pt x="18333" y="1"/>
                  </a:moveTo>
                  <a:cubicBezTo>
                    <a:pt x="8188" y="1"/>
                    <a:pt x="0" y="8221"/>
                    <a:pt x="0" y="18366"/>
                  </a:cubicBezTo>
                  <a:cubicBezTo>
                    <a:pt x="0" y="28478"/>
                    <a:pt x="8188" y="36698"/>
                    <a:pt x="18333" y="36698"/>
                  </a:cubicBezTo>
                  <a:cubicBezTo>
                    <a:pt x="28477" y="36698"/>
                    <a:pt x="36698" y="28478"/>
                    <a:pt x="36698" y="18366"/>
                  </a:cubicBezTo>
                  <a:cubicBezTo>
                    <a:pt x="36698" y="8221"/>
                    <a:pt x="28477"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8" name="Google Shape;1168;p65"/>
            <p:cNvSpPr/>
            <p:nvPr/>
          </p:nvSpPr>
          <p:spPr>
            <a:xfrm>
              <a:off x="4870950" y="4845675"/>
              <a:ext cx="1538875" cy="611650"/>
            </a:xfrm>
            <a:custGeom>
              <a:avLst/>
              <a:gdLst/>
              <a:ahLst/>
              <a:cxnLst/>
              <a:rect l="l" t="t" r="r" b="b"/>
              <a:pathLst>
                <a:path w="61555" h="24466" extrusionOk="0">
                  <a:moveTo>
                    <a:pt x="12233" y="0"/>
                  </a:moveTo>
                  <a:cubicBezTo>
                    <a:pt x="5448" y="0"/>
                    <a:pt x="0" y="5480"/>
                    <a:pt x="0" y="12233"/>
                  </a:cubicBezTo>
                  <a:lnTo>
                    <a:pt x="0" y="18365"/>
                  </a:lnTo>
                  <a:cubicBezTo>
                    <a:pt x="0" y="21725"/>
                    <a:pt x="2708" y="24465"/>
                    <a:pt x="6100" y="24465"/>
                  </a:cubicBezTo>
                  <a:lnTo>
                    <a:pt x="55454" y="24465"/>
                  </a:lnTo>
                  <a:cubicBezTo>
                    <a:pt x="58814" y="24465"/>
                    <a:pt x="61554" y="21725"/>
                    <a:pt x="61554" y="18365"/>
                  </a:cubicBezTo>
                  <a:lnTo>
                    <a:pt x="61554" y="12233"/>
                  </a:lnTo>
                  <a:cubicBezTo>
                    <a:pt x="61554" y="5480"/>
                    <a:pt x="56074" y="0"/>
                    <a:pt x="49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9" name="Google Shape;1169;p65"/>
            <p:cNvSpPr/>
            <p:nvPr/>
          </p:nvSpPr>
          <p:spPr>
            <a:xfrm>
              <a:off x="5176750" y="3928225"/>
              <a:ext cx="927250" cy="917475"/>
            </a:xfrm>
            <a:custGeom>
              <a:avLst/>
              <a:gdLst/>
              <a:ahLst/>
              <a:cxnLst/>
              <a:rect l="l" t="t" r="r" b="b"/>
              <a:pathLst>
                <a:path w="37090" h="36699" extrusionOk="0">
                  <a:moveTo>
                    <a:pt x="18333" y="1"/>
                  </a:moveTo>
                  <a:cubicBezTo>
                    <a:pt x="8221" y="1"/>
                    <a:pt x="1" y="8221"/>
                    <a:pt x="1" y="18366"/>
                  </a:cubicBezTo>
                  <a:cubicBezTo>
                    <a:pt x="1" y="28478"/>
                    <a:pt x="8221" y="36698"/>
                    <a:pt x="18333" y="36698"/>
                  </a:cubicBezTo>
                  <a:cubicBezTo>
                    <a:pt x="28445" y="36698"/>
                    <a:pt x="37090" y="28478"/>
                    <a:pt x="37090" y="18366"/>
                  </a:cubicBezTo>
                  <a:cubicBezTo>
                    <a:pt x="37090" y="8221"/>
                    <a:pt x="28445"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0" name="Google Shape;1170;p65"/>
            <p:cNvSpPr/>
            <p:nvPr/>
          </p:nvSpPr>
          <p:spPr>
            <a:xfrm>
              <a:off x="3341900" y="238125"/>
              <a:ext cx="917450" cy="928050"/>
            </a:xfrm>
            <a:custGeom>
              <a:avLst/>
              <a:gdLst/>
              <a:ahLst/>
              <a:cxnLst/>
              <a:rect l="l" t="t" r="r" b="b"/>
              <a:pathLst>
                <a:path w="36698" h="37122" extrusionOk="0">
                  <a:moveTo>
                    <a:pt x="18333" y="0"/>
                  </a:moveTo>
                  <a:cubicBezTo>
                    <a:pt x="8220" y="0"/>
                    <a:pt x="0" y="8644"/>
                    <a:pt x="0" y="18756"/>
                  </a:cubicBezTo>
                  <a:cubicBezTo>
                    <a:pt x="0" y="28869"/>
                    <a:pt x="8220" y="37121"/>
                    <a:pt x="18333" y="37121"/>
                  </a:cubicBezTo>
                  <a:cubicBezTo>
                    <a:pt x="28445" y="37121"/>
                    <a:pt x="36698" y="28869"/>
                    <a:pt x="36698" y="18756"/>
                  </a:cubicBezTo>
                  <a:cubicBezTo>
                    <a:pt x="36698" y="8644"/>
                    <a:pt x="28445"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1" name="Google Shape;1171;p65"/>
            <p:cNvSpPr/>
            <p:nvPr/>
          </p:nvSpPr>
          <p:spPr>
            <a:xfrm>
              <a:off x="3036075" y="1166150"/>
              <a:ext cx="2752325" cy="611650"/>
            </a:xfrm>
            <a:custGeom>
              <a:avLst/>
              <a:gdLst/>
              <a:ahLst/>
              <a:cxnLst/>
              <a:rect l="l" t="t" r="r" b="b"/>
              <a:pathLst>
                <a:path w="110093" h="24466" extrusionOk="0">
                  <a:moveTo>
                    <a:pt x="18333" y="0"/>
                  </a:moveTo>
                  <a:cubicBezTo>
                    <a:pt x="8221" y="0"/>
                    <a:pt x="1" y="8221"/>
                    <a:pt x="1" y="18333"/>
                  </a:cubicBezTo>
                  <a:lnTo>
                    <a:pt x="1" y="24465"/>
                  </a:lnTo>
                  <a:lnTo>
                    <a:pt x="61163" y="24465"/>
                  </a:lnTo>
                  <a:lnTo>
                    <a:pt x="61163" y="12233"/>
                  </a:lnTo>
                  <a:lnTo>
                    <a:pt x="103960" y="12233"/>
                  </a:lnTo>
                  <a:cubicBezTo>
                    <a:pt x="107353" y="12233"/>
                    <a:pt x="110093" y="9493"/>
                    <a:pt x="110093" y="6100"/>
                  </a:cubicBezTo>
                  <a:cubicBezTo>
                    <a:pt x="110093" y="2708"/>
                    <a:pt x="107353" y="0"/>
                    <a:pt x="103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2" name="Google Shape;1172;p65"/>
            <p:cNvSpPr/>
            <p:nvPr/>
          </p:nvSpPr>
          <p:spPr>
            <a:xfrm>
              <a:off x="2730275" y="3001025"/>
              <a:ext cx="2140700" cy="621425"/>
            </a:xfrm>
            <a:custGeom>
              <a:avLst/>
              <a:gdLst/>
              <a:ahLst/>
              <a:cxnLst/>
              <a:rect l="l" t="t" r="r" b="b"/>
              <a:pathLst>
                <a:path w="85628" h="24857" extrusionOk="0">
                  <a:moveTo>
                    <a:pt x="0" y="0"/>
                  </a:moveTo>
                  <a:lnTo>
                    <a:pt x="0" y="18757"/>
                  </a:lnTo>
                  <a:cubicBezTo>
                    <a:pt x="0" y="22116"/>
                    <a:pt x="2708" y="24856"/>
                    <a:pt x="6100" y="24856"/>
                  </a:cubicBezTo>
                  <a:lnTo>
                    <a:pt x="79495" y="24856"/>
                  </a:lnTo>
                  <a:cubicBezTo>
                    <a:pt x="82887" y="24856"/>
                    <a:pt x="85627" y="22116"/>
                    <a:pt x="85627" y="18757"/>
                  </a:cubicBezTo>
                  <a:lnTo>
                    <a:pt x="85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grpSp>
      <p:grpSp>
        <p:nvGrpSpPr>
          <p:cNvPr id="1173" name="Google Shape;1173;p65"/>
          <p:cNvGrpSpPr/>
          <p:nvPr/>
        </p:nvGrpSpPr>
        <p:grpSpPr>
          <a:xfrm>
            <a:off x="1015650" y="1671184"/>
            <a:ext cx="399681" cy="483811"/>
            <a:chOff x="1659525" y="238125"/>
            <a:chExt cx="4311550" cy="5219100"/>
          </a:xfrm>
        </p:grpSpPr>
        <p:sp>
          <p:nvSpPr>
            <p:cNvPr id="1174" name="Google Shape;1174;p65"/>
            <p:cNvSpPr/>
            <p:nvPr/>
          </p:nvSpPr>
          <p:spPr>
            <a:xfrm>
              <a:off x="2730275" y="238125"/>
              <a:ext cx="1223275" cy="611625"/>
            </a:xfrm>
            <a:custGeom>
              <a:avLst/>
              <a:gdLst/>
              <a:ahLst/>
              <a:cxnLst/>
              <a:rect l="l" t="t" r="r" b="b"/>
              <a:pathLst>
                <a:path w="48931" h="24465" extrusionOk="0">
                  <a:moveTo>
                    <a:pt x="6100" y="0"/>
                  </a:moveTo>
                  <a:cubicBezTo>
                    <a:pt x="2740" y="0"/>
                    <a:pt x="0" y="2740"/>
                    <a:pt x="0" y="6133"/>
                  </a:cubicBezTo>
                  <a:lnTo>
                    <a:pt x="0" y="12232"/>
                  </a:lnTo>
                  <a:cubicBezTo>
                    <a:pt x="0" y="18985"/>
                    <a:pt x="5480" y="24465"/>
                    <a:pt x="12233" y="24465"/>
                  </a:cubicBezTo>
                  <a:lnTo>
                    <a:pt x="36698" y="24465"/>
                  </a:lnTo>
                  <a:cubicBezTo>
                    <a:pt x="43450" y="24465"/>
                    <a:pt x="48930" y="18985"/>
                    <a:pt x="48930" y="12232"/>
                  </a:cubicBezTo>
                  <a:lnTo>
                    <a:pt x="48930" y="6133"/>
                  </a:lnTo>
                  <a:cubicBezTo>
                    <a:pt x="48930" y="2740"/>
                    <a:pt x="4619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5" name="Google Shape;1175;p65"/>
            <p:cNvSpPr/>
            <p:nvPr/>
          </p:nvSpPr>
          <p:spPr>
            <a:xfrm>
              <a:off x="1659525" y="543925"/>
              <a:ext cx="3364750" cy="4608400"/>
            </a:xfrm>
            <a:custGeom>
              <a:avLst/>
              <a:gdLst/>
              <a:ahLst/>
              <a:cxnLst/>
              <a:rect l="l" t="t" r="r" b="b"/>
              <a:pathLst>
                <a:path w="134590" h="184336" extrusionOk="0">
                  <a:moveTo>
                    <a:pt x="103993" y="37122"/>
                  </a:moveTo>
                  <a:cubicBezTo>
                    <a:pt x="107385" y="37122"/>
                    <a:pt x="110125" y="39862"/>
                    <a:pt x="110125" y="43222"/>
                  </a:cubicBezTo>
                  <a:cubicBezTo>
                    <a:pt x="110125" y="46614"/>
                    <a:pt x="107385" y="49354"/>
                    <a:pt x="103993" y="49354"/>
                  </a:cubicBezTo>
                  <a:lnTo>
                    <a:pt x="30598" y="49354"/>
                  </a:lnTo>
                  <a:cubicBezTo>
                    <a:pt x="27205" y="49354"/>
                    <a:pt x="24465" y="46614"/>
                    <a:pt x="24465" y="43222"/>
                  </a:cubicBezTo>
                  <a:cubicBezTo>
                    <a:pt x="24465" y="39862"/>
                    <a:pt x="27205" y="37122"/>
                    <a:pt x="30598" y="37122"/>
                  </a:cubicBezTo>
                  <a:close/>
                  <a:moveTo>
                    <a:pt x="103993" y="61587"/>
                  </a:moveTo>
                  <a:cubicBezTo>
                    <a:pt x="107385" y="61587"/>
                    <a:pt x="110125" y="64327"/>
                    <a:pt x="110125" y="67687"/>
                  </a:cubicBezTo>
                  <a:cubicBezTo>
                    <a:pt x="110125" y="71079"/>
                    <a:pt x="107385" y="73819"/>
                    <a:pt x="103993" y="73819"/>
                  </a:cubicBezTo>
                  <a:lnTo>
                    <a:pt x="30598" y="73819"/>
                  </a:lnTo>
                  <a:cubicBezTo>
                    <a:pt x="27205" y="73819"/>
                    <a:pt x="24465" y="71079"/>
                    <a:pt x="24465" y="67687"/>
                  </a:cubicBezTo>
                  <a:cubicBezTo>
                    <a:pt x="24465" y="64327"/>
                    <a:pt x="27205" y="61587"/>
                    <a:pt x="30598" y="61587"/>
                  </a:cubicBezTo>
                  <a:close/>
                  <a:moveTo>
                    <a:pt x="55063" y="135406"/>
                  </a:moveTo>
                  <a:cubicBezTo>
                    <a:pt x="58423" y="135406"/>
                    <a:pt x="61163" y="138146"/>
                    <a:pt x="61163" y="141505"/>
                  </a:cubicBezTo>
                  <a:cubicBezTo>
                    <a:pt x="61163" y="144898"/>
                    <a:pt x="58423" y="147638"/>
                    <a:pt x="55063" y="147638"/>
                  </a:cubicBezTo>
                  <a:lnTo>
                    <a:pt x="30598" y="147638"/>
                  </a:lnTo>
                  <a:cubicBezTo>
                    <a:pt x="27205" y="147638"/>
                    <a:pt x="24465" y="144898"/>
                    <a:pt x="24465" y="141505"/>
                  </a:cubicBezTo>
                  <a:cubicBezTo>
                    <a:pt x="24465" y="138146"/>
                    <a:pt x="27205" y="135406"/>
                    <a:pt x="30598" y="135406"/>
                  </a:cubicBezTo>
                  <a:close/>
                  <a:moveTo>
                    <a:pt x="6133" y="0"/>
                  </a:moveTo>
                  <a:cubicBezTo>
                    <a:pt x="2740" y="0"/>
                    <a:pt x="0" y="2741"/>
                    <a:pt x="0" y="6133"/>
                  </a:cubicBezTo>
                  <a:lnTo>
                    <a:pt x="0" y="178203"/>
                  </a:lnTo>
                  <a:cubicBezTo>
                    <a:pt x="0" y="181595"/>
                    <a:pt x="2740" y="184335"/>
                    <a:pt x="6133" y="184335"/>
                  </a:cubicBezTo>
                  <a:lnTo>
                    <a:pt x="124445" y="184335"/>
                  </a:lnTo>
                  <a:lnTo>
                    <a:pt x="77897" y="137787"/>
                  </a:lnTo>
                  <a:cubicBezTo>
                    <a:pt x="70133" y="130023"/>
                    <a:pt x="64816" y="120270"/>
                    <a:pt x="62467" y="109603"/>
                  </a:cubicBezTo>
                  <a:cubicBezTo>
                    <a:pt x="61130" y="103471"/>
                    <a:pt x="62957" y="97175"/>
                    <a:pt x="67426" y="92706"/>
                  </a:cubicBezTo>
                  <a:cubicBezTo>
                    <a:pt x="70871" y="89287"/>
                    <a:pt x="75570" y="87349"/>
                    <a:pt x="80430" y="87349"/>
                  </a:cubicBezTo>
                  <a:cubicBezTo>
                    <a:pt x="81691" y="87349"/>
                    <a:pt x="82962" y="87479"/>
                    <a:pt x="84225" y="87748"/>
                  </a:cubicBezTo>
                  <a:cubicBezTo>
                    <a:pt x="94989" y="90097"/>
                    <a:pt x="104743" y="95414"/>
                    <a:pt x="112506" y="103177"/>
                  </a:cubicBezTo>
                  <a:lnTo>
                    <a:pt x="134590" y="125261"/>
                  </a:lnTo>
                  <a:lnTo>
                    <a:pt x="134590" y="6133"/>
                  </a:lnTo>
                  <a:cubicBezTo>
                    <a:pt x="134590" y="2741"/>
                    <a:pt x="131850" y="0"/>
                    <a:pt x="128457" y="0"/>
                  </a:cubicBezTo>
                  <a:lnTo>
                    <a:pt x="103993" y="0"/>
                  </a:lnTo>
                  <a:cubicBezTo>
                    <a:pt x="103993" y="13505"/>
                    <a:pt x="93032" y="24465"/>
                    <a:pt x="79528" y="24465"/>
                  </a:cubicBezTo>
                  <a:lnTo>
                    <a:pt x="55063" y="24465"/>
                  </a:lnTo>
                  <a:cubicBezTo>
                    <a:pt x="41558" y="24465"/>
                    <a:pt x="30598" y="13505"/>
                    <a:pt x="30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6" name="Google Shape;1176;p65"/>
            <p:cNvSpPr/>
            <p:nvPr/>
          </p:nvSpPr>
          <p:spPr>
            <a:xfrm>
              <a:off x="3976350" y="3495200"/>
              <a:ext cx="1994725" cy="1962025"/>
            </a:xfrm>
            <a:custGeom>
              <a:avLst/>
              <a:gdLst/>
              <a:ahLst/>
              <a:cxnLst/>
              <a:rect l="l" t="t" r="r" b="b"/>
              <a:pathLst>
                <a:path w="79789" h="78481" extrusionOk="0">
                  <a:moveTo>
                    <a:pt x="17419" y="1"/>
                  </a:moveTo>
                  <a:cubicBezTo>
                    <a:pt x="11809" y="5513"/>
                    <a:pt x="5676" y="11548"/>
                    <a:pt x="0" y="17191"/>
                  </a:cubicBezTo>
                  <a:lnTo>
                    <a:pt x="57705" y="74896"/>
                  </a:lnTo>
                  <a:cubicBezTo>
                    <a:pt x="60082" y="77273"/>
                    <a:pt x="63217" y="78480"/>
                    <a:pt x="66361" y="78480"/>
                  </a:cubicBezTo>
                  <a:cubicBezTo>
                    <a:pt x="69472" y="78480"/>
                    <a:pt x="72592" y="77297"/>
                    <a:pt x="74994" y="74896"/>
                  </a:cubicBezTo>
                  <a:cubicBezTo>
                    <a:pt x="79756" y="70133"/>
                    <a:pt x="79789" y="62403"/>
                    <a:pt x="74994" y="57607"/>
                  </a:cubicBezTo>
                  <a:lnTo>
                    <a:pt x="17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7" name="Google Shape;1177;p65"/>
            <p:cNvSpPr/>
            <p:nvPr/>
          </p:nvSpPr>
          <p:spPr>
            <a:xfrm>
              <a:off x="3509075" y="3033525"/>
              <a:ext cx="681775" cy="670475"/>
            </a:xfrm>
            <a:custGeom>
              <a:avLst/>
              <a:gdLst/>
              <a:ahLst/>
              <a:cxnLst/>
              <a:rect l="l" t="t" r="r" b="b"/>
              <a:pathLst>
                <a:path w="27271" h="26819" extrusionOk="0">
                  <a:moveTo>
                    <a:pt x="6431" y="1"/>
                  </a:moveTo>
                  <a:cubicBezTo>
                    <a:pt x="4824" y="1"/>
                    <a:pt x="3244" y="611"/>
                    <a:pt x="2088" y="1766"/>
                  </a:cubicBezTo>
                  <a:cubicBezTo>
                    <a:pt x="620" y="3267"/>
                    <a:pt x="0" y="5387"/>
                    <a:pt x="457" y="7410"/>
                  </a:cubicBezTo>
                  <a:cubicBezTo>
                    <a:pt x="2023" y="14619"/>
                    <a:pt x="5415" y="21208"/>
                    <a:pt x="10210" y="26818"/>
                  </a:cubicBezTo>
                  <a:cubicBezTo>
                    <a:pt x="15788" y="21306"/>
                    <a:pt x="21790" y="15401"/>
                    <a:pt x="27270" y="9987"/>
                  </a:cubicBezTo>
                  <a:cubicBezTo>
                    <a:pt x="21627" y="5159"/>
                    <a:pt x="15005" y="1701"/>
                    <a:pt x="7731" y="135"/>
                  </a:cubicBezTo>
                  <a:cubicBezTo>
                    <a:pt x="7301" y="45"/>
                    <a:pt x="6865" y="1"/>
                    <a:pt x="6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gr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1;p71">
            <a:extLst>
              <a:ext uri="{FF2B5EF4-FFF2-40B4-BE49-F238E27FC236}">
                <a16:creationId xmlns:a16="http://schemas.microsoft.com/office/drawing/2014/main" id="{CE2FEDBD-305D-5D26-7EF4-4D4A08DAB8CE}"/>
              </a:ext>
            </a:extLst>
          </p:cNvPr>
          <p:cNvSpPr txBox="1">
            <a:spLocks noGrp="1"/>
          </p:cNvSpPr>
          <p:nvPr>
            <p:ph type="title"/>
          </p:nvPr>
        </p:nvSpPr>
        <p:spPr>
          <a:xfrm>
            <a:off x="478023" y="478756"/>
            <a:ext cx="4585639" cy="8791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bg2"/>
                </a:solidFill>
                <a:latin typeface="Phudu Black" pitchFamily="2" charset="0"/>
                <a:cs typeface="Phudu Black" pitchFamily="2" charset="0"/>
              </a:rPr>
              <a:t>Con </a:t>
            </a:r>
            <a:r>
              <a:rPr lang="en-US" sz="2400" dirty="0" err="1">
                <a:solidFill>
                  <a:schemeClr val="bg2"/>
                </a:solidFill>
                <a:latin typeface="Phudu Black" pitchFamily="2" charset="0"/>
                <a:cs typeface="Phudu Black" pitchFamily="2" charset="0"/>
              </a:rPr>
              <a:t>đường</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hình</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thành</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giai</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cấp</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rất</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phức</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tạp</a:t>
            </a:r>
            <a:r>
              <a:rPr lang="en-US" sz="2400" dirty="0">
                <a:solidFill>
                  <a:schemeClr val="bg2"/>
                </a:solidFill>
                <a:latin typeface="Phudu Black" pitchFamily="2" charset="0"/>
                <a:cs typeface="Phudu Black" pitchFamily="2" charset="0"/>
              </a:rPr>
              <a:t> </a:t>
            </a:r>
            <a:endParaRPr sz="2400" dirty="0">
              <a:solidFill>
                <a:schemeClr val="bg2"/>
              </a:solidFill>
              <a:latin typeface="Phudu Black" pitchFamily="2" charset="0"/>
              <a:cs typeface="Phudu Black" pitchFamily="2" charset="0"/>
            </a:endParaRPr>
          </a:p>
        </p:txBody>
      </p:sp>
      <p:pic>
        <p:nvPicPr>
          <p:cNvPr id="4" name="Picture 2" descr="Lý thuyết bài 14. chính sách cai trị của các triều đại phong kiến ...">
            <a:extLst>
              <a:ext uri="{FF2B5EF4-FFF2-40B4-BE49-F238E27FC236}">
                <a16:creationId xmlns:a16="http://schemas.microsoft.com/office/drawing/2014/main" id="{4FEFA978-EE1A-8422-81BE-0CF290DD9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220" y="2735703"/>
            <a:ext cx="3152984" cy="19290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ự thật rùng rợn về nô lệ ở Hy Lạp thời cổ đại">
            <a:extLst>
              <a:ext uri="{FF2B5EF4-FFF2-40B4-BE49-F238E27FC236}">
                <a16:creationId xmlns:a16="http://schemas.microsoft.com/office/drawing/2014/main" id="{35F5B622-CDE2-A13A-BA87-73F699ACB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449" y="2735703"/>
            <a:ext cx="3685331" cy="1929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6635A2-CECA-4049-A38A-5CCC5B923463}"/>
              </a:ext>
            </a:extLst>
          </p:cNvPr>
          <p:cNvSpPr txBox="1"/>
          <p:nvPr/>
        </p:nvSpPr>
        <p:spPr>
          <a:xfrm>
            <a:off x="5007840" y="1953774"/>
            <a:ext cx="2664093" cy="52322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vi-VN" b="1" dirty="0">
                <a:solidFill>
                  <a:schemeClr val="tx2"/>
                </a:solidFill>
                <a:latin typeface="Noto Sans JP Medium" panose="020B0200000000000000" pitchFamily="34" charset="-128"/>
                <a:ea typeface="Noto Sans JP Medium" panose="020B0200000000000000" pitchFamily="34" charset="-128"/>
              </a:rPr>
              <a:t>Tù binh trong chiến tranh được sử dụng làm nô lệ</a:t>
            </a:r>
          </a:p>
        </p:txBody>
      </p:sp>
      <p:sp>
        <p:nvSpPr>
          <p:cNvPr id="7" name="TextBox 6">
            <a:extLst>
              <a:ext uri="{FF2B5EF4-FFF2-40B4-BE49-F238E27FC236}">
                <a16:creationId xmlns:a16="http://schemas.microsoft.com/office/drawing/2014/main" id="{E93D1249-B4B3-AF20-1DC3-1762DCF08971}"/>
              </a:ext>
            </a:extLst>
          </p:cNvPr>
          <p:cNvSpPr txBox="1"/>
          <p:nvPr/>
        </p:nvSpPr>
        <p:spPr>
          <a:xfrm>
            <a:off x="1035665" y="1991391"/>
            <a:ext cx="2664093" cy="52322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US" b="1" dirty="0" err="1">
                <a:solidFill>
                  <a:schemeClr val="tx2"/>
                </a:solidFill>
                <a:latin typeface="Noto Sans JP Medium" panose="020B0200000000000000" pitchFamily="34" charset="-128"/>
                <a:ea typeface="Noto Sans JP Medium" panose="020B0200000000000000" pitchFamily="34" charset="-128"/>
              </a:rPr>
              <a:t>Lợi</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dụng</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quyền</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lực</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để</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bóc</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lột</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sức</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lao</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động</a:t>
            </a:r>
            <a:endParaRPr lang="en-US" b="1" dirty="0">
              <a:solidFill>
                <a:schemeClr val="tx2"/>
              </a:solidFill>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210326533"/>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81"/>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t>Kết</a:t>
            </a:r>
            <a:r>
              <a:rPr lang="en-US" dirty="0"/>
              <a:t> </a:t>
            </a:r>
            <a:r>
              <a:rPr lang="en-US" dirty="0" err="1"/>
              <a:t>cấu</a:t>
            </a:r>
            <a:r>
              <a:rPr lang="en-US" dirty="0"/>
              <a:t> </a:t>
            </a:r>
            <a:r>
              <a:rPr lang="en-US" dirty="0" err="1"/>
              <a:t>giai</a:t>
            </a:r>
            <a:r>
              <a:rPr lang="en-US" dirty="0"/>
              <a:t> </a:t>
            </a:r>
            <a:r>
              <a:rPr lang="en-US" dirty="0" err="1"/>
              <a:t>cấp</a:t>
            </a:r>
            <a:endParaRPr dirty="0"/>
          </a:p>
        </p:txBody>
      </p:sp>
      <p:sp>
        <p:nvSpPr>
          <p:cNvPr id="1747" name="Google Shape;1747;p81"/>
          <p:cNvSpPr txBox="1">
            <a:spLocks noGrp="1"/>
          </p:cNvSpPr>
          <p:nvPr>
            <p:ph type="title" idx="2"/>
          </p:nvPr>
        </p:nvSpPr>
        <p:spPr>
          <a:xfrm>
            <a:off x="890222" y="2033096"/>
            <a:ext cx="2560109"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000" dirty="0"/>
              <a:t>Giai </a:t>
            </a:r>
            <a:r>
              <a:rPr lang="en-US" sz="2000" dirty="0" err="1"/>
              <a:t>cấp</a:t>
            </a:r>
            <a:r>
              <a:rPr lang="en-US" sz="2000" dirty="0"/>
              <a:t> </a:t>
            </a:r>
            <a:r>
              <a:rPr lang="en-US" sz="2000" dirty="0" err="1"/>
              <a:t>cơ</a:t>
            </a:r>
            <a:r>
              <a:rPr lang="en-US" sz="2000" dirty="0"/>
              <a:t> </a:t>
            </a:r>
            <a:r>
              <a:rPr lang="en-US" sz="2000" dirty="0" err="1"/>
              <a:t>bản</a:t>
            </a:r>
            <a:endParaRPr sz="2000" dirty="0"/>
          </a:p>
        </p:txBody>
      </p:sp>
      <p:sp>
        <p:nvSpPr>
          <p:cNvPr id="1748" name="Google Shape;1748;p81"/>
          <p:cNvSpPr txBox="1">
            <a:spLocks noGrp="1"/>
          </p:cNvSpPr>
          <p:nvPr>
            <p:ph type="subTitle" idx="1"/>
          </p:nvPr>
        </p:nvSpPr>
        <p:spPr>
          <a:xfrm>
            <a:off x="1990921" y="1066619"/>
            <a:ext cx="5447314" cy="810855"/>
          </a:xfrm>
          <a:prstGeom prst="rect">
            <a:avLst/>
          </a:prstGeom>
        </p:spPr>
        <p:txBody>
          <a:bodyPr spcFirstLastPara="1" wrap="square" lIns="91425" tIns="91425" rIns="91425" bIns="91425" anchor="t" anchorCtr="0">
            <a:noAutofit/>
          </a:bodyPr>
          <a:lstStyle/>
          <a:p>
            <a:pPr marL="0" indent="0" algn="l">
              <a:spcAft>
                <a:spcPts val="1600"/>
              </a:spcAft>
              <a:buSzPts val="1100"/>
            </a:pPr>
            <a:r>
              <a:rPr lang="en-US" sz="1800" b="1" dirty="0" err="1">
                <a:solidFill>
                  <a:schemeClr val="tx2"/>
                </a:solidFill>
              </a:rPr>
              <a:t>Là</a:t>
            </a:r>
            <a:r>
              <a:rPr lang="en-US" sz="1800" b="1" dirty="0">
                <a:solidFill>
                  <a:schemeClr val="tx2"/>
                </a:solidFill>
              </a:rPr>
              <a:t> </a:t>
            </a:r>
            <a:r>
              <a:rPr lang="en-US" sz="1800" b="1" dirty="0" err="1">
                <a:solidFill>
                  <a:schemeClr val="tx2"/>
                </a:solidFill>
              </a:rPr>
              <a:t>tổng</a:t>
            </a:r>
            <a:r>
              <a:rPr lang="en-US" sz="1800" b="1" dirty="0">
                <a:solidFill>
                  <a:schemeClr val="tx2"/>
                </a:solidFill>
              </a:rPr>
              <a:t> </a:t>
            </a:r>
            <a:r>
              <a:rPr lang="en-US" sz="1800" b="1" dirty="0" err="1">
                <a:solidFill>
                  <a:schemeClr val="tx2"/>
                </a:solidFill>
              </a:rPr>
              <a:t>thể</a:t>
            </a:r>
            <a:r>
              <a:rPr lang="en-US" sz="1800" b="1" dirty="0">
                <a:solidFill>
                  <a:schemeClr val="tx2"/>
                </a:solidFill>
              </a:rPr>
              <a:t>  </a:t>
            </a:r>
            <a:r>
              <a:rPr lang="en-US" sz="1800" b="1" dirty="0" err="1">
                <a:solidFill>
                  <a:schemeClr val="tx2"/>
                </a:solidFill>
              </a:rPr>
              <a:t>các</a:t>
            </a:r>
            <a:r>
              <a:rPr lang="en-US" sz="1800" b="1" dirty="0">
                <a:solidFill>
                  <a:schemeClr val="tx2"/>
                </a:solidFill>
              </a:rPr>
              <a:t> </a:t>
            </a:r>
            <a:r>
              <a:rPr lang="en-US" sz="1800" b="1" dirty="0" err="1">
                <a:solidFill>
                  <a:schemeClr val="tx2"/>
                </a:solidFill>
              </a:rPr>
              <a:t>giai</a:t>
            </a:r>
            <a:r>
              <a:rPr lang="en-US" sz="1800" b="1" dirty="0">
                <a:solidFill>
                  <a:schemeClr val="tx2"/>
                </a:solidFill>
              </a:rPr>
              <a:t> </a:t>
            </a:r>
            <a:r>
              <a:rPr lang="en-US" sz="1800" b="1" dirty="0" err="1">
                <a:solidFill>
                  <a:schemeClr val="tx2"/>
                </a:solidFill>
              </a:rPr>
              <a:t>cấp</a:t>
            </a:r>
            <a:r>
              <a:rPr lang="en-US" sz="1800" b="1" dirty="0">
                <a:solidFill>
                  <a:schemeClr val="tx2"/>
                </a:solidFill>
              </a:rPr>
              <a:t>  </a:t>
            </a:r>
            <a:r>
              <a:rPr lang="en-US" sz="1800" b="1" dirty="0" err="1">
                <a:solidFill>
                  <a:schemeClr val="tx2"/>
                </a:solidFill>
              </a:rPr>
              <a:t>và</a:t>
            </a:r>
            <a:r>
              <a:rPr lang="en-US" sz="1800" b="1" dirty="0">
                <a:solidFill>
                  <a:schemeClr val="tx2"/>
                </a:solidFill>
              </a:rPr>
              <a:t> </a:t>
            </a:r>
            <a:r>
              <a:rPr lang="en-US" sz="1800" b="1" dirty="0" err="1">
                <a:solidFill>
                  <a:schemeClr val="tx2"/>
                </a:solidFill>
              </a:rPr>
              <a:t>mối</a:t>
            </a:r>
            <a:r>
              <a:rPr lang="en-US" sz="1800" b="1" dirty="0">
                <a:solidFill>
                  <a:schemeClr val="tx2"/>
                </a:solidFill>
              </a:rPr>
              <a:t> </a:t>
            </a:r>
            <a:r>
              <a:rPr lang="en-US" sz="1800" b="1" dirty="0" err="1">
                <a:solidFill>
                  <a:schemeClr val="tx2"/>
                </a:solidFill>
              </a:rPr>
              <a:t>quan</a:t>
            </a:r>
            <a:r>
              <a:rPr lang="en-US" sz="1800" b="1" dirty="0">
                <a:solidFill>
                  <a:schemeClr val="tx2"/>
                </a:solidFill>
              </a:rPr>
              <a:t> </a:t>
            </a:r>
            <a:r>
              <a:rPr lang="en-US" sz="1800" b="1" dirty="0" err="1">
                <a:solidFill>
                  <a:schemeClr val="tx2"/>
                </a:solidFill>
              </a:rPr>
              <a:t>hệ</a:t>
            </a:r>
            <a:r>
              <a:rPr lang="en-US" sz="1800" b="1" dirty="0">
                <a:solidFill>
                  <a:schemeClr val="tx2"/>
                </a:solidFill>
              </a:rPr>
              <a:t>  </a:t>
            </a:r>
            <a:r>
              <a:rPr lang="en-US" sz="1800" b="1" dirty="0" err="1">
                <a:solidFill>
                  <a:schemeClr val="tx2"/>
                </a:solidFill>
              </a:rPr>
              <a:t>giữa</a:t>
            </a:r>
            <a:r>
              <a:rPr lang="en-US" sz="1800" b="1" dirty="0">
                <a:solidFill>
                  <a:schemeClr val="tx2"/>
                </a:solidFill>
              </a:rPr>
              <a:t> </a:t>
            </a:r>
            <a:r>
              <a:rPr lang="en-US" sz="1800" b="1" dirty="0" err="1">
                <a:solidFill>
                  <a:schemeClr val="tx2"/>
                </a:solidFill>
              </a:rPr>
              <a:t>các</a:t>
            </a:r>
            <a:r>
              <a:rPr lang="en-US" sz="1800" b="1" dirty="0">
                <a:solidFill>
                  <a:schemeClr val="tx2"/>
                </a:solidFill>
              </a:rPr>
              <a:t> </a:t>
            </a:r>
            <a:r>
              <a:rPr lang="en-US" sz="1800" b="1" dirty="0" err="1">
                <a:solidFill>
                  <a:schemeClr val="tx2"/>
                </a:solidFill>
              </a:rPr>
              <a:t>giai</a:t>
            </a:r>
            <a:r>
              <a:rPr lang="en-US" sz="1800" b="1" dirty="0">
                <a:solidFill>
                  <a:schemeClr val="tx2"/>
                </a:solidFill>
              </a:rPr>
              <a:t> </a:t>
            </a:r>
            <a:r>
              <a:rPr lang="en-US" sz="1800" b="1" dirty="0" err="1">
                <a:solidFill>
                  <a:schemeClr val="tx2"/>
                </a:solidFill>
              </a:rPr>
              <a:t>cấp</a:t>
            </a:r>
            <a:r>
              <a:rPr lang="en-US" sz="1800" b="1" dirty="0">
                <a:solidFill>
                  <a:schemeClr val="tx2"/>
                </a:solidFill>
              </a:rPr>
              <a:t>, </a:t>
            </a:r>
            <a:r>
              <a:rPr lang="en-US" sz="1800" b="1" dirty="0" err="1">
                <a:solidFill>
                  <a:schemeClr val="tx2"/>
                </a:solidFill>
              </a:rPr>
              <a:t>tồn</a:t>
            </a:r>
            <a:r>
              <a:rPr lang="en-US" sz="1800" b="1" dirty="0">
                <a:solidFill>
                  <a:schemeClr val="tx2"/>
                </a:solidFill>
              </a:rPr>
              <a:t> </a:t>
            </a:r>
            <a:r>
              <a:rPr lang="en-US" sz="1800" b="1" dirty="0" err="1">
                <a:solidFill>
                  <a:schemeClr val="tx2"/>
                </a:solidFill>
              </a:rPr>
              <a:t>tại</a:t>
            </a:r>
            <a:r>
              <a:rPr lang="en-US" sz="1800" b="1" dirty="0">
                <a:solidFill>
                  <a:schemeClr val="tx2"/>
                </a:solidFill>
              </a:rPr>
              <a:t>  </a:t>
            </a:r>
            <a:r>
              <a:rPr lang="en-US" sz="1800" b="1" dirty="0" err="1">
                <a:solidFill>
                  <a:schemeClr val="tx2"/>
                </a:solidFill>
              </a:rPr>
              <a:t>trong</a:t>
            </a:r>
            <a:r>
              <a:rPr lang="en-US" sz="1800" b="1" dirty="0">
                <a:solidFill>
                  <a:schemeClr val="tx2"/>
                </a:solidFill>
              </a:rPr>
              <a:t> </a:t>
            </a:r>
            <a:r>
              <a:rPr lang="en-US" sz="1800" b="1" dirty="0" err="1">
                <a:solidFill>
                  <a:schemeClr val="tx2"/>
                </a:solidFill>
              </a:rPr>
              <a:t>một</a:t>
            </a:r>
            <a:r>
              <a:rPr lang="en-US" sz="1800" b="1" dirty="0">
                <a:solidFill>
                  <a:schemeClr val="tx2"/>
                </a:solidFill>
              </a:rPr>
              <a:t>  </a:t>
            </a:r>
            <a:r>
              <a:rPr lang="en-US" sz="1800" b="1" dirty="0" err="1">
                <a:solidFill>
                  <a:schemeClr val="tx2"/>
                </a:solidFill>
              </a:rPr>
              <a:t>giai</a:t>
            </a:r>
            <a:r>
              <a:rPr lang="en-US" sz="1800" b="1" dirty="0">
                <a:solidFill>
                  <a:schemeClr val="tx2"/>
                </a:solidFill>
              </a:rPr>
              <a:t> </a:t>
            </a:r>
            <a:r>
              <a:rPr lang="en-US" sz="1800" b="1" dirty="0" err="1">
                <a:solidFill>
                  <a:schemeClr val="tx2"/>
                </a:solidFill>
              </a:rPr>
              <a:t>đoạn</a:t>
            </a:r>
            <a:r>
              <a:rPr lang="en-US" sz="1800" b="1" dirty="0">
                <a:solidFill>
                  <a:schemeClr val="tx2"/>
                </a:solidFill>
              </a:rPr>
              <a:t> </a:t>
            </a:r>
            <a:r>
              <a:rPr lang="en-US" sz="1800" b="1" dirty="0" err="1">
                <a:solidFill>
                  <a:schemeClr val="tx2"/>
                </a:solidFill>
              </a:rPr>
              <a:t>lịch</a:t>
            </a:r>
            <a:r>
              <a:rPr lang="en-US" sz="1800" b="1" dirty="0">
                <a:solidFill>
                  <a:schemeClr val="tx2"/>
                </a:solidFill>
              </a:rPr>
              <a:t> </a:t>
            </a:r>
            <a:r>
              <a:rPr lang="en-US" sz="1800" b="1" dirty="0" err="1">
                <a:solidFill>
                  <a:schemeClr val="tx2"/>
                </a:solidFill>
              </a:rPr>
              <a:t>sử</a:t>
            </a:r>
            <a:r>
              <a:rPr lang="en-US" sz="1800" b="1" dirty="0">
                <a:solidFill>
                  <a:schemeClr val="tx2"/>
                </a:solidFill>
              </a:rPr>
              <a:t> </a:t>
            </a:r>
            <a:r>
              <a:rPr lang="en-US" sz="1800" b="1" dirty="0" err="1">
                <a:solidFill>
                  <a:schemeClr val="tx2"/>
                </a:solidFill>
              </a:rPr>
              <a:t>nhất</a:t>
            </a:r>
            <a:r>
              <a:rPr lang="en-US" sz="1800" b="1" dirty="0">
                <a:solidFill>
                  <a:schemeClr val="tx2"/>
                </a:solidFill>
              </a:rPr>
              <a:t> </a:t>
            </a:r>
            <a:r>
              <a:rPr lang="en-US" sz="1800" b="1" dirty="0" err="1">
                <a:solidFill>
                  <a:schemeClr val="tx2"/>
                </a:solidFill>
              </a:rPr>
              <a:t>định</a:t>
            </a:r>
            <a:endParaRPr sz="1800" b="1" dirty="0">
              <a:solidFill>
                <a:schemeClr val="tx2"/>
              </a:solidFill>
            </a:endParaRPr>
          </a:p>
        </p:txBody>
      </p:sp>
      <p:sp>
        <p:nvSpPr>
          <p:cNvPr id="1752" name="Google Shape;1752;p81"/>
          <p:cNvSpPr txBox="1">
            <a:spLocks noGrp="1"/>
          </p:cNvSpPr>
          <p:nvPr>
            <p:ph type="subTitle" idx="6"/>
          </p:nvPr>
        </p:nvSpPr>
        <p:spPr>
          <a:xfrm>
            <a:off x="585511" y="2415852"/>
            <a:ext cx="3169529" cy="14599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1600" dirty="0">
                <a:solidFill>
                  <a:schemeClr val="tx2"/>
                </a:solidFill>
              </a:rPr>
              <a:t>là những giai cấp xuất hiện và tồn tại gắn với phương thức sản xuất thống trị.</a:t>
            </a:r>
            <a:endParaRPr sz="1600" dirty="0">
              <a:solidFill>
                <a:schemeClr val="tx2"/>
              </a:solidFill>
            </a:endParaRPr>
          </a:p>
        </p:txBody>
      </p:sp>
      <p:grpSp>
        <p:nvGrpSpPr>
          <p:cNvPr id="1759" name="Google Shape;1759;p81"/>
          <p:cNvGrpSpPr/>
          <p:nvPr/>
        </p:nvGrpSpPr>
        <p:grpSpPr>
          <a:xfrm>
            <a:off x="-739659" y="1079456"/>
            <a:ext cx="483820" cy="483820"/>
            <a:chOff x="1190625" y="238125"/>
            <a:chExt cx="5219200" cy="5219200"/>
          </a:xfrm>
        </p:grpSpPr>
        <p:sp>
          <p:nvSpPr>
            <p:cNvPr id="1760" name="Google Shape;1760;p81"/>
            <p:cNvSpPr/>
            <p:nvPr/>
          </p:nvSpPr>
          <p:spPr>
            <a:xfrm>
              <a:off x="2424450" y="3611825"/>
              <a:ext cx="917475" cy="917450"/>
            </a:xfrm>
            <a:custGeom>
              <a:avLst/>
              <a:gdLst/>
              <a:ahLst/>
              <a:cxnLst/>
              <a:rect l="l" t="t" r="r" b="b"/>
              <a:pathLst>
                <a:path w="36699" h="36698" extrusionOk="0">
                  <a:moveTo>
                    <a:pt x="18333" y="0"/>
                  </a:moveTo>
                  <a:cubicBezTo>
                    <a:pt x="8188" y="0"/>
                    <a:pt x="1" y="8221"/>
                    <a:pt x="1" y="18365"/>
                  </a:cubicBezTo>
                  <a:cubicBezTo>
                    <a:pt x="1"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1"/>
            <p:cNvSpPr/>
            <p:nvPr/>
          </p:nvSpPr>
          <p:spPr>
            <a:xfrm>
              <a:off x="1507025" y="3306000"/>
              <a:ext cx="2140700" cy="2151325"/>
            </a:xfrm>
            <a:custGeom>
              <a:avLst/>
              <a:gdLst/>
              <a:ahLst/>
              <a:cxnLst/>
              <a:rect l="l" t="t" r="r" b="b"/>
              <a:pathLst>
                <a:path w="85628" h="86053" extrusionOk="0">
                  <a:moveTo>
                    <a:pt x="6100" y="1"/>
                  </a:moveTo>
                  <a:cubicBezTo>
                    <a:pt x="2708" y="1"/>
                    <a:pt x="1" y="2741"/>
                    <a:pt x="1" y="6133"/>
                  </a:cubicBezTo>
                  <a:lnTo>
                    <a:pt x="1" y="30598"/>
                  </a:lnTo>
                  <a:cubicBezTo>
                    <a:pt x="1" y="45375"/>
                    <a:pt x="10504" y="57705"/>
                    <a:pt x="24465" y="60543"/>
                  </a:cubicBezTo>
                  <a:lnTo>
                    <a:pt x="24465" y="79920"/>
                  </a:lnTo>
                  <a:cubicBezTo>
                    <a:pt x="24465" y="83312"/>
                    <a:pt x="27173" y="86052"/>
                    <a:pt x="30565" y="86052"/>
                  </a:cubicBezTo>
                  <a:lnTo>
                    <a:pt x="79495" y="86052"/>
                  </a:lnTo>
                  <a:cubicBezTo>
                    <a:pt x="82888" y="86052"/>
                    <a:pt x="85628" y="83312"/>
                    <a:pt x="85628" y="79920"/>
                  </a:cubicBezTo>
                  <a:lnTo>
                    <a:pt x="85628" y="67296"/>
                  </a:lnTo>
                  <a:cubicBezTo>
                    <a:pt x="85628" y="57184"/>
                    <a:pt x="77375" y="48931"/>
                    <a:pt x="67263" y="48931"/>
                  </a:cubicBezTo>
                  <a:lnTo>
                    <a:pt x="30565" y="48931"/>
                  </a:lnTo>
                  <a:cubicBezTo>
                    <a:pt x="20453" y="48931"/>
                    <a:pt x="12233" y="40711"/>
                    <a:pt x="12233" y="30598"/>
                  </a:cubicBezTo>
                  <a:lnTo>
                    <a:pt x="12233" y="6133"/>
                  </a:lnTo>
                  <a:cubicBezTo>
                    <a:pt x="12233" y="2741"/>
                    <a:pt x="9493"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1"/>
            <p:cNvSpPr/>
            <p:nvPr/>
          </p:nvSpPr>
          <p:spPr>
            <a:xfrm>
              <a:off x="1190625" y="238125"/>
              <a:ext cx="5219200" cy="3068075"/>
            </a:xfrm>
            <a:custGeom>
              <a:avLst/>
              <a:gdLst/>
              <a:ahLst/>
              <a:cxnLst/>
              <a:rect l="l" t="t" r="r" b="b"/>
              <a:pathLst>
                <a:path w="208768" h="122723" extrusionOk="0">
                  <a:moveTo>
                    <a:pt x="104351" y="0"/>
                  </a:moveTo>
                  <a:cubicBezTo>
                    <a:pt x="102329" y="0"/>
                    <a:pt x="100437" y="1011"/>
                    <a:pt x="99327" y="2707"/>
                  </a:cubicBezTo>
                  <a:cubicBezTo>
                    <a:pt x="99262" y="2773"/>
                    <a:pt x="92901" y="12298"/>
                    <a:pt x="84192" y="13994"/>
                  </a:cubicBezTo>
                  <a:cubicBezTo>
                    <a:pt x="83356" y="14158"/>
                    <a:pt x="82432" y="14233"/>
                    <a:pt x="81440" y="14233"/>
                  </a:cubicBezTo>
                  <a:cubicBezTo>
                    <a:pt x="74343" y="14233"/>
                    <a:pt x="63828" y="10377"/>
                    <a:pt x="58161" y="7600"/>
                  </a:cubicBezTo>
                  <a:cubicBezTo>
                    <a:pt x="57303" y="7178"/>
                    <a:pt x="56384" y="6971"/>
                    <a:pt x="55473" y="6971"/>
                  </a:cubicBezTo>
                  <a:cubicBezTo>
                    <a:pt x="54062" y="6971"/>
                    <a:pt x="52669" y="7465"/>
                    <a:pt x="51539" y="8416"/>
                  </a:cubicBezTo>
                  <a:cubicBezTo>
                    <a:pt x="49680" y="9949"/>
                    <a:pt x="48897" y="12493"/>
                    <a:pt x="49582" y="14809"/>
                  </a:cubicBezTo>
                  <a:cubicBezTo>
                    <a:pt x="50039" y="16343"/>
                    <a:pt x="51148" y="22540"/>
                    <a:pt x="48506" y="24856"/>
                  </a:cubicBezTo>
                  <a:cubicBezTo>
                    <a:pt x="47200" y="25798"/>
                    <a:pt x="43140" y="26271"/>
                    <a:pt x="37882" y="26271"/>
                  </a:cubicBezTo>
                  <a:cubicBezTo>
                    <a:pt x="32761" y="26271"/>
                    <a:pt x="26505" y="25823"/>
                    <a:pt x="20551" y="24922"/>
                  </a:cubicBezTo>
                  <a:cubicBezTo>
                    <a:pt x="20281" y="24888"/>
                    <a:pt x="20013" y="24872"/>
                    <a:pt x="19747" y="24872"/>
                  </a:cubicBezTo>
                  <a:cubicBezTo>
                    <a:pt x="16892" y="24872"/>
                    <a:pt x="14324" y="26754"/>
                    <a:pt x="13668" y="29619"/>
                  </a:cubicBezTo>
                  <a:cubicBezTo>
                    <a:pt x="12950" y="32718"/>
                    <a:pt x="14777" y="35882"/>
                    <a:pt x="17810" y="36828"/>
                  </a:cubicBezTo>
                  <a:cubicBezTo>
                    <a:pt x="20909" y="37774"/>
                    <a:pt x="28314" y="41460"/>
                    <a:pt x="27564" y="44493"/>
                  </a:cubicBezTo>
                  <a:cubicBezTo>
                    <a:pt x="26716" y="47821"/>
                    <a:pt x="12232" y="49321"/>
                    <a:pt x="6002" y="49321"/>
                  </a:cubicBezTo>
                  <a:cubicBezTo>
                    <a:pt x="2675" y="49386"/>
                    <a:pt x="0" y="52094"/>
                    <a:pt x="0" y="55454"/>
                  </a:cubicBezTo>
                  <a:cubicBezTo>
                    <a:pt x="0" y="58781"/>
                    <a:pt x="2675" y="61521"/>
                    <a:pt x="6002" y="61554"/>
                  </a:cubicBezTo>
                  <a:cubicBezTo>
                    <a:pt x="12102" y="61619"/>
                    <a:pt x="26716" y="62989"/>
                    <a:pt x="27564" y="66414"/>
                  </a:cubicBezTo>
                  <a:cubicBezTo>
                    <a:pt x="28477" y="70100"/>
                    <a:pt x="19376" y="73297"/>
                    <a:pt x="17028" y="74373"/>
                  </a:cubicBezTo>
                  <a:cubicBezTo>
                    <a:pt x="14124" y="75743"/>
                    <a:pt x="12787" y="79136"/>
                    <a:pt x="13929" y="82137"/>
                  </a:cubicBezTo>
                  <a:cubicBezTo>
                    <a:pt x="14872" y="84548"/>
                    <a:pt x="17184" y="86032"/>
                    <a:pt x="19647" y="86032"/>
                  </a:cubicBezTo>
                  <a:cubicBezTo>
                    <a:pt x="20249" y="86032"/>
                    <a:pt x="20861" y="85944"/>
                    <a:pt x="21464" y="85758"/>
                  </a:cubicBezTo>
                  <a:cubicBezTo>
                    <a:pt x="25723" y="84404"/>
                    <a:pt x="31962" y="82031"/>
                    <a:pt x="37883" y="82031"/>
                  </a:cubicBezTo>
                  <a:cubicBezTo>
                    <a:pt x="41666" y="82031"/>
                    <a:pt x="45320" y="83000"/>
                    <a:pt x="48245" y="85823"/>
                  </a:cubicBezTo>
                  <a:cubicBezTo>
                    <a:pt x="55552" y="92836"/>
                    <a:pt x="51768" y="108885"/>
                    <a:pt x="49713" y="114496"/>
                  </a:cubicBezTo>
                  <a:cubicBezTo>
                    <a:pt x="48669" y="117334"/>
                    <a:pt x="49876" y="120563"/>
                    <a:pt x="52583" y="121998"/>
                  </a:cubicBezTo>
                  <a:cubicBezTo>
                    <a:pt x="53505" y="122487"/>
                    <a:pt x="54499" y="122722"/>
                    <a:pt x="55479" y="122722"/>
                  </a:cubicBezTo>
                  <a:cubicBezTo>
                    <a:pt x="57379" y="122722"/>
                    <a:pt x="59229" y="121839"/>
                    <a:pt x="60412" y="120204"/>
                  </a:cubicBezTo>
                  <a:cubicBezTo>
                    <a:pt x="68404" y="109211"/>
                    <a:pt x="80473" y="97240"/>
                    <a:pt x="85660" y="97011"/>
                  </a:cubicBezTo>
                  <a:cubicBezTo>
                    <a:pt x="85814" y="97002"/>
                    <a:pt x="85967" y="96997"/>
                    <a:pt x="86119" y="96997"/>
                  </a:cubicBezTo>
                  <a:cubicBezTo>
                    <a:pt x="93185" y="96997"/>
                    <a:pt x="98937" y="107126"/>
                    <a:pt x="98969" y="107254"/>
                  </a:cubicBezTo>
                  <a:cubicBezTo>
                    <a:pt x="100029" y="109228"/>
                    <a:pt x="102206" y="110214"/>
                    <a:pt x="104384" y="110214"/>
                  </a:cubicBezTo>
                  <a:cubicBezTo>
                    <a:pt x="106561" y="110214"/>
                    <a:pt x="108738" y="109228"/>
                    <a:pt x="109798" y="107254"/>
                  </a:cubicBezTo>
                  <a:cubicBezTo>
                    <a:pt x="109831" y="107124"/>
                    <a:pt x="115790" y="97010"/>
                    <a:pt x="122970" y="97010"/>
                  </a:cubicBezTo>
                  <a:cubicBezTo>
                    <a:pt x="123016" y="97010"/>
                    <a:pt x="123062" y="97011"/>
                    <a:pt x="123107" y="97011"/>
                  </a:cubicBezTo>
                  <a:cubicBezTo>
                    <a:pt x="128294" y="97240"/>
                    <a:pt x="140363" y="109211"/>
                    <a:pt x="148355" y="120204"/>
                  </a:cubicBezTo>
                  <a:cubicBezTo>
                    <a:pt x="149543" y="121824"/>
                    <a:pt x="151404" y="122715"/>
                    <a:pt x="153311" y="122715"/>
                  </a:cubicBezTo>
                  <a:cubicBezTo>
                    <a:pt x="154284" y="122715"/>
                    <a:pt x="155269" y="122483"/>
                    <a:pt x="156184" y="121998"/>
                  </a:cubicBezTo>
                  <a:cubicBezTo>
                    <a:pt x="158891" y="120563"/>
                    <a:pt x="160098" y="117334"/>
                    <a:pt x="159054" y="114496"/>
                  </a:cubicBezTo>
                  <a:cubicBezTo>
                    <a:pt x="156999" y="108885"/>
                    <a:pt x="153216" y="92836"/>
                    <a:pt x="160522" y="85823"/>
                  </a:cubicBezTo>
                  <a:cubicBezTo>
                    <a:pt x="163496" y="82951"/>
                    <a:pt x="167124" y="81965"/>
                    <a:pt x="170871" y="81965"/>
                  </a:cubicBezTo>
                  <a:cubicBezTo>
                    <a:pt x="176741" y="81965"/>
                    <a:pt x="182903" y="84384"/>
                    <a:pt x="187303" y="85758"/>
                  </a:cubicBezTo>
                  <a:cubicBezTo>
                    <a:pt x="187912" y="85944"/>
                    <a:pt x="188528" y="86032"/>
                    <a:pt x="189133" y="86032"/>
                  </a:cubicBezTo>
                  <a:cubicBezTo>
                    <a:pt x="191604" y="86032"/>
                    <a:pt x="193895" y="84548"/>
                    <a:pt x="194838" y="82137"/>
                  </a:cubicBezTo>
                  <a:cubicBezTo>
                    <a:pt x="195980" y="79136"/>
                    <a:pt x="194643" y="75743"/>
                    <a:pt x="191740" y="74373"/>
                  </a:cubicBezTo>
                  <a:cubicBezTo>
                    <a:pt x="190402" y="73754"/>
                    <a:pt x="180290" y="70133"/>
                    <a:pt x="181203" y="66414"/>
                  </a:cubicBezTo>
                  <a:cubicBezTo>
                    <a:pt x="182084" y="62826"/>
                    <a:pt x="197807" y="61619"/>
                    <a:pt x="202765" y="61554"/>
                  </a:cubicBezTo>
                  <a:cubicBezTo>
                    <a:pt x="206092" y="61521"/>
                    <a:pt x="208767" y="58781"/>
                    <a:pt x="208767" y="55454"/>
                  </a:cubicBezTo>
                  <a:cubicBezTo>
                    <a:pt x="208767" y="52094"/>
                    <a:pt x="206092" y="49386"/>
                    <a:pt x="202765" y="49321"/>
                  </a:cubicBezTo>
                  <a:cubicBezTo>
                    <a:pt x="198720" y="49256"/>
                    <a:pt x="182182" y="48375"/>
                    <a:pt x="181203" y="44493"/>
                  </a:cubicBezTo>
                  <a:cubicBezTo>
                    <a:pt x="180518" y="41656"/>
                    <a:pt x="187075" y="38035"/>
                    <a:pt x="190957" y="36828"/>
                  </a:cubicBezTo>
                  <a:cubicBezTo>
                    <a:pt x="194023" y="35849"/>
                    <a:pt x="195817" y="32718"/>
                    <a:pt x="195067" y="29619"/>
                  </a:cubicBezTo>
                  <a:cubicBezTo>
                    <a:pt x="194417" y="26783"/>
                    <a:pt x="191895" y="24857"/>
                    <a:pt x="189100" y="24857"/>
                  </a:cubicBezTo>
                  <a:cubicBezTo>
                    <a:pt x="188808" y="24857"/>
                    <a:pt x="188513" y="24878"/>
                    <a:pt x="188217" y="24922"/>
                  </a:cubicBezTo>
                  <a:cubicBezTo>
                    <a:pt x="182252" y="25827"/>
                    <a:pt x="175967" y="26275"/>
                    <a:pt x="170834" y="26275"/>
                  </a:cubicBezTo>
                  <a:cubicBezTo>
                    <a:pt x="165609" y="26275"/>
                    <a:pt x="161578" y="25810"/>
                    <a:pt x="160294" y="24889"/>
                  </a:cubicBezTo>
                  <a:cubicBezTo>
                    <a:pt x="157619" y="22540"/>
                    <a:pt x="158728" y="16343"/>
                    <a:pt x="159152" y="14842"/>
                  </a:cubicBezTo>
                  <a:cubicBezTo>
                    <a:pt x="159870" y="12526"/>
                    <a:pt x="159120" y="9982"/>
                    <a:pt x="157260" y="8416"/>
                  </a:cubicBezTo>
                  <a:cubicBezTo>
                    <a:pt x="156131" y="7465"/>
                    <a:pt x="154725" y="6971"/>
                    <a:pt x="153306" y="6971"/>
                  </a:cubicBezTo>
                  <a:cubicBezTo>
                    <a:pt x="152388" y="6971"/>
                    <a:pt x="151464" y="7178"/>
                    <a:pt x="150606" y="7600"/>
                  </a:cubicBezTo>
                  <a:cubicBezTo>
                    <a:pt x="146765" y="9506"/>
                    <a:pt x="135307" y="14250"/>
                    <a:pt x="127410" y="14250"/>
                  </a:cubicBezTo>
                  <a:cubicBezTo>
                    <a:pt x="126386" y="14250"/>
                    <a:pt x="125422" y="14170"/>
                    <a:pt x="124543" y="13994"/>
                  </a:cubicBezTo>
                  <a:cubicBezTo>
                    <a:pt x="115833" y="12265"/>
                    <a:pt x="109505" y="2773"/>
                    <a:pt x="109440" y="2675"/>
                  </a:cubicBezTo>
                  <a:cubicBezTo>
                    <a:pt x="108298" y="1011"/>
                    <a:pt x="10640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1"/>
            <p:cNvSpPr/>
            <p:nvPr/>
          </p:nvSpPr>
          <p:spPr>
            <a:xfrm>
              <a:off x="4870950" y="3611825"/>
              <a:ext cx="917450" cy="917450"/>
            </a:xfrm>
            <a:custGeom>
              <a:avLst/>
              <a:gdLst/>
              <a:ahLst/>
              <a:cxnLst/>
              <a:rect l="l" t="t" r="r" b="b"/>
              <a:pathLst>
                <a:path w="36698" h="36698" extrusionOk="0">
                  <a:moveTo>
                    <a:pt x="18333" y="0"/>
                  </a:moveTo>
                  <a:cubicBezTo>
                    <a:pt x="8188" y="0"/>
                    <a:pt x="0" y="8221"/>
                    <a:pt x="0" y="18365"/>
                  </a:cubicBezTo>
                  <a:cubicBezTo>
                    <a:pt x="0"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1"/>
            <p:cNvSpPr/>
            <p:nvPr/>
          </p:nvSpPr>
          <p:spPr>
            <a:xfrm>
              <a:off x="3953525" y="3306000"/>
              <a:ext cx="2140700" cy="2151325"/>
            </a:xfrm>
            <a:custGeom>
              <a:avLst/>
              <a:gdLst/>
              <a:ahLst/>
              <a:cxnLst/>
              <a:rect l="l" t="t" r="r" b="b"/>
              <a:pathLst>
                <a:path w="85628" h="86053" extrusionOk="0">
                  <a:moveTo>
                    <a:pt x="6100" y="1"/>
                  </a:moveTo>
                  <a:cubicBezTo>
                    <a:pt x="2708" y="1"/>
                    <a:pt x="0" y="2741"/>
                    <a:pt x="0" y="6133"/>
                  </a:cubicBezTo>
                  <a:lnTo>
                    <a:pt x="0" y="30598"/>
                  </a:lnTo>
                  <a:cubicBezTo>
                    <a:pt x="0" y="45375"/>
                    <a:pt x="10504" y="57705"/>
                    <a:pt x="24465" y="60543"/>
                  </a:cubicBezTo>
                  <a:lnTo>
                    <a:pt x="24465" y="79920"/>
                  </a:lnTo>
                  <a:cubicBezTo>
                    <a:pt x="24465" y="83312"/>
                    <a:pt x="27172" y="86052"/>
                    <a:pt x="30565" y="86052"/>
                  </a:cubicBezTo>
                  <a:lnTo>
                    <a:pt x="79495" y="86052"/>
                  </a:lnTo>
                  <a:cubicBezTo>
                    <a:pt x="82887" y="86052"/>
                    <a:pt x="85627" y="83312"/>
                    <a:pt x="85627" y="79920"/>
                  </a:cubicBezTo>
                  <a:lnTo>
                    <a:pt x="85627" y="67296"/>
                  </a:lnTo>
                  <a:cubicBezTo>
                    <a:pt x="85627" y="57184"/>
                    <a:pt x="77374" y="48931"/>
                    <a:pt x="67262" y="48931"/>
                  </a:cubicBezTo>
                  <a:lnTo>
                    <a:pt x="30565" y="48931"/>
                  </a:lnTo>
                  <a:cubicBezTo>
                    <a:pt x="20453" y="48931"/>
                    <a:pt x="12233" y="40711"/>
                    <a:pt x="12233" y="30598"/>
                  </a:cubicBezTo>
                  <a:lnTo>
                    <a:pt x="12233" y="6133"/>
                  </a:lnTo>
                  <a:cubicBezTo>
                    <a:pt x="12233" y="2741"/>
                    <a:pt x="9492"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81"/>
          <p:cNvGrpSpPr/>
          <p:nvPr/>
        </p:nvGrpSpPr>
        <p:grpSpPr>
          <a:xfrm>
            <a:off x="-532263" y="1638659"/>
            <a:ext cx="325069" cy="483820"/>
            <a:chOff x="2046875" y="238125"/>
            <a:chExt cx="3506675" cy="5219200"/>
          </a:xfrm>
        </p:grpSpPr>
        <p:sp>
          <p:nvSpPr>
            <p:cNvPr id="1766" name="Google Shape;1766;p81"/>
            <p:cNvSpPr/>
            <p:nvPr/>
          </p:nvSpPr>
          <p:spPr>
            <a:xfrm>
              <a:off x="3715400" y="3150250"/>
              <a:ext cx="920700" cy="920725"/>
            </a:xfrm>
            <a:custGeom>
              <a:avLst/>
              <a:gdLst/>
              <a:ahLst/>
              <a:cxnLst/>
              <a:rect l="l" t="t" r="r" b="b"/>
              <a:pathLst>
                <a:path w="36828" h="36829" extrusionOk="0">
                  <a:moveTo>
                    <a:pt x="33370" y="1"/>
                  </a:moveTo>
                  <a:lnTo>
                    <a:pt x="0" y="33371"/>
                  </a:lnTo>
                  <a:cubicBezTo>
                    <a:pt x="3654" y="35524"/>
                    <a:pt x="7829" y="36828"/>
                    <a:pt x="12363" y="36828"/>
                  </a:cubicBezTo>
                  <a:cubicBezTo>
                    <a:pt x="25868" y="36828"/>
                    <a:pt x="36828" y="25868"/>
                    <a:pt x="36828" y="12363"/>
                  </a:cubicBezTo>
                  <a:cubicBezTo>
                    <a:pt x="36828" y="7829"/>
                    <a:pt x="35523" y="3654"/>
                    <a:pt x="33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1"/>
            <p:cNvSpPr/>
            <p:nvPr/>
          </p:nvSpPr>
          <p:spPr>
            <a:xfrm>
              <a:off x="3412850" y="2847700"/>
              <a:ext cx="920700" cy="920725"/>
            </a:xfrm>
            <a:custGeom>
              <a:avLst/>
              <a:gdLst/>
              <a:ahLst/>
              <a:cxnLst/>
              <a:rect l="l" t="t" r="r" b="b"/>
              <a:pathLst>
                <a:path w="36828" h="36829" extrusionOk="0">
                  <a:moveTo>
                    <a:pt x="24465" y="1"/>
                  </a:moveTo>
                  <a:cubicBezTo>
                    <a:pt x="10960" y="1"/>
                    <a:pt x="0" y="10961"/>
                    <a:pt x="0" y="24465"/>
                  </a:cubicBezTo>
                  <a:cubicBezTo>
                    <a:pt x="0" y="29000"/>
                    <a:pt x="1305" y="33175"/>
                    <a:pt x="3458" y="36828"/>
                  </a:cubicBezTo>
                  <a:lnTo>
                    <a:pt x="36828" y="3458"/>
                  </a:lnTo>
                  <a:cubicBezTo>
                    <a:pt x="33175" y="1305"/>
                    <a:pt x="28999"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1"/>
            <p:cNvSpPr/>
            <p:nvPr/>
          </p:nvSpPr>
          <p:spPr>
            <a:xfrm>
              <a:off x="2046875" y="238125"/>
              <a:ext cx="3506675" cy="5219200"/>
            </a:xfrm>
            <a:custGeom>
              <a:avLst/>
              <a:gdLst/>
              <a:ahLst/>
              <a:cxnLst/>
              <a:rect l="l" t="t" r="r" b="b"/>
              <a:pathLst>
                <a:path w="140267" h="208768" extrusionOk="0">
                  <a:moveTo>
                    <a:pt x="79104" y="92151"/>
                  </a:moveTo>
                  <a:cubicBezTo>
                    <a:pt x="99328" y="92151"/>
                    <a:pt x="115801" y="108624"/>
                    <a:pt x="115801" y="128848"/>
                  </a:cubicBezTo>
                  <a:cubicBezTo>
                    <a:pt x="115801" y="149073"/>
                    <a:pt x="99328" y="165546"/>
                    <a:pt x="79104" y="165546"/>
                  </a:cubicBezTo>
                  <a:cubicBezTo>
                    <a:pt x="58880" y="165546"/>
                    <a:pt x="42407" y="149073"/>
                    <a:pt x="42407" y="128848"/>
                  </a:cubicBezTo>
                  <a:cubicBezTo>
                    <a:pt x="42407" y="108624"/>
                    <a:pt x="58880" y="92151"/>
                    <a:pt x="79104" y="92151"/>
                  </a:cubicBezTo>
                  <a:close/>
                  <a:moveTo>
                    <a:pt x="69938" y="0"/>
                  </a:moveTo>
                  <a:cubicBezTo>
                    <a:pt x="64849" y="0"/>
                    <a:pt x="60772" y="4110"/>
                    <a:pt x="60772" y="9166"/>
                  </a:cubicBezTo>
                  <a:lnTo>
                    <a:pt x="60772" y="67686"/>
                  </a:lnTo>
                  <a:cubicBezTo>
                    <a:pt x="60772" y="71079"/>
                    <a:pt x="58032" y="73819"/>
                    <a:pt x="54639" y="73819"/>
                  </a:cubicBezTo>
                  <a:cubicBezTo>
                    <a:pt x="51247" y="73819"/>
                    <a:pt x="48539" y="71079"/>
                    <a:pt x="48539" y="67686"/>
                  </a:cubicBezTo>
                  <a:lnTo>
                    <a:pt x="48539" y="21399"/>
                  </a:lnTo>
                  <a:cubicBezTo>
                    <a:pt x="48539" y="16343"/>
                    <a:pt x="44429" y="12232"/>
                    <a:pt x="39340" y="12232"/>
                  </a:cubicBezTo>
                  <a:cubicBezTo>
                    <a:pt x="34284" y="12232"/>
                    <a:pt x="30174" y="16343"/>
                    <a:pt x="30174" y="21399"/>
                  </a:cubicBezTo>
                  <a:lnTo>
                    <a:pt x="30174" y="98284"/>
                  </a:lnTo>
                  <a:cubicBezTo>
                    <a:pt x="30174" y="101643"/>
                    <a:pt x="27434" y="104384"/>
                    <a:pt x="24074" y="104384"/>
                  </a:cubicBezTo>
                  <a:cubicBezTo>
                    <a:pt x="20682" y="104384"/>
                    <a:pt x="17942" y="101643"/>
                    <a:pt x="17942" y="98284"/>
                  </a:cubicBezTo>
                  <a:lnTo>
                    <a:pt x="17942" y="70752"/>
                  </a:lnTo>
                  <a:cubicBezTo>
                    <a:pt x="17942" y="65664"/>
                    <a:pt x="13832" y="61586"/>
                    <a:pt x="8776" y="61586"/>
                  </a:cubicBezTo>
                  <a:cubicBezTo>
                    <a:pt x="3687" y="61586"/>
                    <a:pt x="1" y="65664"/>
                    <a:pt x="1" y="70752"/>
                  </a:cubicBezTo>
                  <a:lnTo>
                    <a:pt x="1" y="116616"/>
                  </a:lnTo>
                  <a:cubicBezTo>
                    <a:pt x="1" y="141016"/>
                    <a:pt x="14158" y="163034"/>
                    <a:pt x="36307" y="172690"/>
                  </a:cubicBezTo>
                  <a:lnTo>
                    <a:pt x="36307" y="202667"/>
                  </a:lnTo>
                  <a:cubicBezTo>
                    <a:pt x="36307" y="206027"/>
                    <a:pt x="39014" y="208767"/>
                    <a:pt x="42407" y="208767"/>
                  </a:cubicBezTo>
                  <a:lnTo>
                    <a:pt x="121934" y="208767"/>
                  </a:lnTo>
                  <a:cubicBezTo>
                    <a:pt x="125294" y="208767"/>
                    <a:pt x="128034" y="206027"/>
                    <a:pt x="128034" y="202667"/>
                  </a:cubicBezTo>
                  <a:cubicBezTo>
                    <a:pt x="128034" y="202635"/>
                    <a:pt x="128034" y="179442"/>
                    <a:pt x="128099" y="159348"/>
                  </a:cubicBezTo>
                  <a:cubicBezTo>
                    <a:pt x="135960" y="148812"/>
                    <a:pt x="140266" y="135927"/>
                    <a:pt x="140266" y="122749"/>
                  </a:cubicBezTo>
                  <a:lnTo>
                    <a:pt x="140266" y="33631"/>
                  </a:lnTo>
                  <a:cubicBezTo>
                    <a:pt x="140266" y="28575"/>
                    <a:pt x="136156" y="24465"/>
                    <a:pt x="131100" y="24465"/>
                  </a:cubicBezTo>
                  <a:cubicBezTo>
                    <a:pt x="126011" y="24465"/>
                    <a:pt x="121934" y="28575"/>
                    <a:pt x="121934" y="33631"/>
                  </a:cubicBezTo>
                  <a:lnTo>
                    <a:pt x="121934" y="67686"/>
                  </a:lnTo>
                  <a:cubicBezTo>
                    <a:pt x="121934" y="71079"/>
                    <a:pt x="119194" y="73819"/>
                    <a:pt x="115801" y="73819"/>
                  </a:cubicBezTo>
                  <a:cubicBezTo>
                    <a:pt x="112409" y="73819"/>
                    <a:pt x="109701" y="71079"/>
                    <a:pt x="109701" y="67686"/>
                  </a:cubicBezTo>
                  <a:lnTo>
                    <a:pt x="109701" y="21399"/>
                  </a:lnTo>
                  <a:cubicBezTo>
                    <a:pt x="109701" y="16343"/>
                    <a:pt x="105591" y="12232"/>
                    <a:pt x="100503" y="12232"/>
                  </a:cubicBezTo>
                  <a:cubicBezTo>
                    <a:pt x="95447" y="12232"/>
                    <a:pt x="91336" y="16343"/>
                    <a:pt x="91336" y="21399"/>
                  </a:cubicBezTo>
                  <a:lnTo>
                    <a:pt x="91336" y="67686"/>
                  </a:lnTo>
                  <a:cubicBezTo>
                    <a:pt x="91336" y="71079"/>
                    <a:pt x="88596" y="73819"/>
                    <a:pt x="85237" y="73819"/>
                  </a:cubicBezTo>
                  <a:cubicBezTo>
                    <a:pt x="81844" y="73819"/>
                    <a:pt x="79104" y="71079"/>
                    <a:pt x="79104" y="67686"/>
                  </a:cubicBezTo>
                  <a:lnTo>
                    <a:pt x="79104" y="9166"/>
                  </a:lnTo>
                  <a:cubicBezTo>
                    <a:pt x="79104" y="4110"/>
                    <a:pt x="74994" y="0"/>
                    <a:pt x="69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1"/>
          <p:cNvGrpSpPr/>
          <p:nvPr/>
        </p:nvGrpSpPr>
        <p:grpSpPr>
          <a:xfrm>
            <a:off x="-753872" y="2555955"/>
            <a:ext cx="483820" cy="483820"/>
            <a:chOff x="1190625" y="238125"/>
            <a:chExt cx="5219200" cy="5219200"/>
          </a:xfrm>
        </p:grpSpPr>
        <p:sp>
          <p:nvSpPr>
            <p:cNvPr id="1770" name="Google Shape;1770;p81"/>
            <p:cNvSpPr/>
            <p:nvPr/>
          </p:nvSpPr>
          <p:spPr>
            <a:xfrm>
              <a:off x="1965325" y="1003025"/>
              <a:ext cx="920725" cy="919925"/>
            </a:xfrm>
            <a:custGeom>
              <a:avLst/>
              <a:gdLst/>
              <a:ahLst/>
              <a:cxnLst/>
              <a:rect l="l" t="t" r="r" b="b"/>
              <a:pathLst>
                <a:path w="36829" h="36797" extrusionOk="0">
                  <a:moveTo>
                    <a:pt x="24628" y="1"/>
                  </a:moveTo>
                  <a:cubicBezTo>
                    <a:pt x="24574" y="1"/>
                    <a:pt x="24520" y="1"/>
                    <a:pt x="24466" y="1"/>
                  </a:cubicBezTo>
                  <a:cubicBezTo>
                    <a:pt x="10961" y="1"/>
                    <a:pt x="1" y="10962"/>
                    <a:pt x="1" y="24466"/>
                  </a:cubicBezTo>
                  <a:cubicBezTo>
                    <a:pt x="1" y="28968"/>
                    <a:pt x="1306" y="33176"/>
                    <a:pt x="3459" y="36797"/>
                  </a:cubicBezTo>
                  <a:lnTo>
                    <a:pt x="36829" y="3459"/>
                  </a:lnTo>
                  <a:cubicBezTo>
                    <a:pt x="33219" y="1332"/>
                    <a:pt x="29100" y="1"/>
                    <a:pt x="24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1"/>
            <p:cNvSpPr/>
            <p:nvPr/>
          </p:nvSpPr>
          <p:spPr>
            <a:xfrm>
              <a:off x="4259325" y="2072975"/>
              <a:ext cx="2150500" cy="3384350"/>
            </a:xfrm>
            <a:custGeom>
              <a:avLst/>
              <a:gdLst/>
              <a:ahLst/>
              <a:cxnLst/>
              <a:rect l="l" t="t" r="r" b="b"/>
              <a:pathLst>
                <a:path w="86020" h="135374" extrusionOk="0">
                  <a:moveTo>
                    <a:pt x="61146" y="18341"/>
                  </a:moveTo>
                  <a:cubicBezTo>
                    <a:pt x="62712" y="18341"/>
                    <a:pt x="64278" y="18937"/>
                    <a:pt x="65469" y="20127"/>
                  </a:cubicBezTo>
                  <a:cubicBezTo>
                    <a:pt x="67850" y="22541"/>
                    <a:pt x="67850" y="26390"/>
                    <a:pt x="65469" y="28804"/>
                  </a:cubicBezTo>
                  <a:lnTo>
                    <a:pt x="51442" y="42798"/>
                  </a:lnTo>
                  <a:lnTo>
                    <a:pt x="65469" y="56825"/>
                  </a:lnTo>
                  <a:cubicBezTo>
                    <a:pt x="67850" y="59238"/>
                    <a:pt x="67850" y="63088"/>
                    <a:pt x="65469" y="65501"/>
                  </a:cubicBezTo>
                  <a:cubicBezTo>
                    <a:pt x="64278" y="66692"/>
                    <a:pt x="62712" y="67287"/>
                    <a:pt x="61146" y="67287"/>
                  </a:cubicBezTo>
                  <a:cubicBezTo>
                    <a:pt x="59581" y="67287"/>
                    <a:pt x="58015" y="66692"/>
                    <a:pt x="56824" y="65501"/>
                  </a:cubicBezTo>
                  <a:lnTo>
                    <a:pt x="42798" y="51475"/>
                  </a:lnTo>
                  <a:lnTo>
                    <a:pt x="28771" y="65501"/>
                  </a:lnTo>
                  <a:cubicBezTo>
                    <a:pt x="27581" y="66692"/>
                    <a:pt x="26015" y="67287"/>
                    <a:pt x="24449" y="67287"/>
                  </a:cubicBezTo>
                  <a:cubicBezTo>
                    <a:pt x="22883" y="67287"/>
                    <a:pt x="21318" y="66692"/>
                    <a:pt x="20127" y="65501"/>
                  </a:cubicBezTo>
                  <a:cubicBezTo>
                    <a:pt x="17746" y="63088"/>
                    <a:pt x="17746" y="59238"/>
                    <a:pt x="20127" y="56825"/>
                  </a:cubicBezTo>
                  <a:lnTo>
                    <a:pt x="34154" y="42831"/>
                  </a:lnTo>
                  <a:lnTo>
                    <a:pt x="20127" y="28804"/>
                  </a:lnTo>
                  <a:cubicBezTo>
                    <a:pt x="17746" y="26390"/>
                    <a:pt x="17746" y="22541"/>
                    <a:pt x="20127" y="20127"/>
                  </a:cubicBezTo>
                  <a:cubicBezTo>
                    <a:pt x="21318" y="18937"/>
                    <a:pt x="22883" y="18341"/>
                    <a:pt x="24449" y="18341"/>
                  </a:cubicBezTo>
                  <a:cubicBezTo>
                    <a:pt x="26015" y="18341"/>
                    <a:pt x="27581" y="18937"/>
                    <a:pt x="28771" y="20127"/>
                  </a:cubicBezTo>
                  <a:lnTo>
                    <a:pt x="42798" y="34154"/>
                  </a:lnTo>
                  <a:lnTo>
                    <a:pt x="56824" y="20127"/>
                  </a:lnTo>
                  <a:cubicBezTo>
                    <a:pt x="58015" y="18937"/>
                    <a:pt x="59581" y="18341"/>
                    <a:pt x="61146" y="18341"/>
                  </a:cubicBezTo>
                  <a:close/>
                  <a:moveTo>
                    <a:pt x="6100" y="1"/>
                  </a:moveTo>
                  <a:cubicBezTo>
                    <a:pt x="2708" y="1"/>
                    <a:pt x="1" y="2741"/>
                    <a:pt x="1" y="6133"/>
                  </a:cubicBezTo>
                  <a:lnTo>
                    <a:pt x="1" y="79528"/>
                  </a:lnTo>
                  <a:cubicBezTo>
                    <a:pt x="1" y="82888"/>
                    <a:pt x="2708" y="85628"/>
                    <a:pt x="6100" y="85628"/>
                  </a:cubicBezTo>
                  <a:lnTo>
                    <a:pt x="36698" y="85628"/>
                  </a:lnTo>
                  <a:lnTo>
                    <a:pt x="36698" y="129273"/>
                  </a:lnTo>
                  <a:cubicBezTo>
                    <a:pt x="36698" y="132633"/>
                    <a:pt x="39405" y="135373"/>
                    <a:pt x="42798" y="135373"/>
                  </a:cubicBezTo>
                  <a:cubicBezTo>
                    <a:pt x="46190" y="135373"/>
                    <a:pt x="48930" y="132633"/>
                    <a:pt x="48930" y="129273"/>
                  </a:cubicBezTo>
                  <a:lnTo>
                    <a:pt x="48930" y="85628"/>
                  </a:lnTo>
                  <a:lnTo>
                    <a:pt x="79919" y="85628"/>
                  </a:lnTo>
                  <a:cubicBezTo>
                    <a:pt x="83279" y="85628"/>
                    <a:pt x="86019" y="82888"/>
                    <a:pt x="86019" y="79528"/>
                  </a:cubicBezTo>
                  <a:lnTo>
                    <a:pt x="86019" y="6133"/>
                  </a:lnTo>
                  <a:cubicBezTo>
                    <a:pt x="86019" y="2741"/>
                    <a:pt x="83279" y="1"/>
                    <a:pt x="79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1"/>
            <p:cNvSpPr/>
            <p:nvPr/>
          </p:nvSpPr>
          <p:spPr>
            <a:xfrm>
              <a:off x="2267875" y="1305600"/>
              <a:ext cx="920725" cy="920725"/>
            </a:xfrm>
            <a:custGeom>
              <a:avLst/>
              <a:gdLst/>
              <a:ahLst/>
              <a:cxnLst/>
              <a:rect l="l" t="t" r="r" b="b"/>
              <a:pathLst>
                <a:path w="36829" h="36829" extrusionOk="0">
                  <a:moveTo>
                    <a:pt x="33371" y="0"/>
                  </a:moveTo>
                  <a:lnTo>
                    <a:pt x="1" y="33338"/>
                  </a:lnTo>
                  <a:cubicBezTo>
                    <a:pt x="3654" y="35491"/>
                    <a:pt x="7830" y="36828"/>
                    <a:pt x="12364" y="36828"/>
                  </a:cubicBezTo>
                  <a:cubicBezTo>
                    <a:pt x="25868" y="36828"/>
                    <a:pt x="36829" y="25835"/>
                    <a:pt x="36829" y="12363"/>
                  </a:cubicBezTo>
                  <a:cubicBezTo>
                    <a:pt x="36829" y="7829"/>
                    <a:pt x="35524" y="3621"/>
                    <a:pt x="33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1"/>
            <p:cNvSpPr/>
            <p:nvPr/>
          </p:nvSpPr>
          <p:spPr>
            <a:xfrm>
              <a:off x="1190625" y="238125"/>
              <a:ext cx="2762925" cy="5219200"/>
            </a:xfrm>
            <a:custGeom>
              <a:avLst/>
              <a:gdLst/>
              <a:ahLst/>
              <a:cxnLst/>
              <a:rect l="l" t="t" r="r" b="b"/>
              <a:pathLst>
                <a:path w="110517" h="208768" extrusionOk="0">
                  <a:moveTo>
                    <a:pt x="55454" y="18365"/>
                  </a:moveTo>
                  <a:cubicBezTo>
                    <a:pt x="75548" y="18365"/>
                    <a:pt x="92151" y="34708"/>
                    <a:pt x="92151" y="55062"/>
                  </a:cubicBezTo>
                  <a:cubicBezTo>
                    <a:pt x="92151" y="75287"/>
                    <a:pt x="75678" y="91760"/>
                    <a:pt x="55454" y="91760"/>
                  </a:cubicBezTo>
                  <a:cubicBezTo>
                    <a:pt x="35360" y="91760"/>
                    <a:pt x="18756" y="75385"/>
                    <a:pt x="18756" y="55062"/>
                  </a:cubicBezTo>
                  <a:cubicBezTo>
                    <a:pt x="18756" y="34805"/>
                    <a:pt x="35229" y="18365"/>
                    <a:pt x="55454" y="18365"/>
                  </a:cubicBezTo>
                  <a:close/>
                  <a:moveTo>
                    <a:pt x="6133" y="0"/>
                  </a:moveTo>
                  <a:cubicBezTo>
                    <a:pt x="2740" y="0"/>
                    <a:pt x="0" y="2740"/>
                    <a:pt x="0" y="6133"/>
                  </a:cubicBezTo>
                  <a:lnTo>
                    <a:pt x="0" y="103992"/>
                  </a:lnTo>
                  <a:cubicBezTo>
                    <a:pt x="0" y="107352"/>
                    <a:pt x="2740" y="110092"/>
                    <a:pt x="6133" y="110092"/>
                  </a:cubicBezTo>
                  <a:lnTo>
                    <a:pt x="49354" y="110092"/>
                  </a:lnTo>
                  <a:lnTo>
                    <a:pt x="49354" y="202667"/>
                  </a:lnTo>
                  <a:cubicBezTo>
                    <a:pt x="49354" y="206027"/>
                    <a:pt x="52061" y="208767"/>
                    <a:pt x="55454" y="208767"/>
                  </a:cubicBezTo>
                  <a:cubicBezTo>
                    <a:pt x="58846" y="208767"/>
                    <a:pt x="61586" y="206027"/>
                    <a:pt x="61586" y="202667"/>
                  </a:cubicBezTo>
                  <a:lnTo>
                    <a:pt x="61586" y="110092"/>
                  </a:lnTo>
                  <a:lnTo>
                    <a:pt x="104384" y="110092"/>
                  </a:lnTo>
                  <a:cubicBezTo>
                    <a:pt x="107776" y="110092"/>
                    <a:pt x="110516" y="107352"/>
                    <a:pt x="110516" y="103992"/>
                  </a:cubicBezTo>
                  <a:lnTo>
                    <a:pt x="110516" y="6133"/>
                  </a:lnTo>
                  <a:cubicBezTo>
                    <a:pt x="110516" y="2740"/>
                    <a:pt x="10777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81"/>
          <p:cNvGrpSpPr/>
          <p:nvPr/>
        </p:nvGrpSpPr>
        <p:grpSpPr>
          <a:xfrm>
            <a:off x="-752082" y="3183172"/>
            <a:ext cx="483820" cy="396883"/>
            <a:chOff x="1190625" y="707025"/>
            <a:chExt cx="5219200" cy="4281375"/>
          </a:xfrm>
        </p:grpSpPr>
        <p:sp>
          <p:nvSpPr>
            <p:cNvPr id="1775" name="Google Shape;1775;p81"/>
            <p:cNvSpPr/>
            <p:nvPr/>
          </p:nvSpPr>
          <p:spPr>
            <a:xfrm>
              <a:off x="1190625" y="1318650"/>
              <a:ext cx="928050" cy="3669750"/>
            </a:xfrm>
            <a:custGeom>
              <a:avLst/>
              <a:gdLst/>
              <a:ahLst/>
              <a:cxnLst/>
              <a:rect l="l" t="t" r="r" b="b"/>
              <a:pathLst>
                <a:path w="37122" h="146790" extrusionOk="0">
                  <a:moveTo>
                    <a:pt x="6133" y="0"/>
                  </a:moveTo>
                  <a:cubicBezTo>
                    <a:pt x="2740" y="0"/>
                    <a:pt x="0" y="2740"/>
                    <a:pt x="0" y="6133"/>
                  </a:cubicBezTo>
                  <a:lnTo>
                    <a:pt x="0" y="128457"/>
                  </a:lnTo>
                  <a:cubicBezTo>
                    <a:pt x="0" y="138570"/>
                    <a:pt x="8612" y="146790"/>
                    <a:pt x="18756" y="146790"/>
                  </a:cubicBezTo>
                  <a:cubicBezTo>
                    <a:pt x="28901" y="146790"/>
                    <a:pt x="37121" y="138570"/>
                    <a:pt x="37121" y="128457"/>
                  </a:cubicBezTo>
                  <a:lnTo>
                    <a:pt x="37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800200" y="1624450"/>
              <a:ext cx="920725" cy="920725"/>
            </a:xfrm>
            <a:custGeom>
              <a:avLst/>
              <a:gdLst/>
              <a:ahLst/>
              <a:cxnLst/>
              <a:rect l="l" t="t" r="r" b="b"/>
              <a:pathLst>
                <a:path w="36829" h="36829" extrusionOk="0">
                  <a:moveTo>
                    <a:pt x="24465" y="1"/>
                  </a:moveTo>
                  <a:cubicBezTo>
                    <a:pt x="10961" y="1"/>
                    <a:pt x="1" y="10961"/>
                    <a:pt x="1" y="24466"/>
                  </a:cubicBezTo>
                  <a:cubicBezTo>
                    <a:pt x="1" y="29000"/>
                    <a:pt x="1305" y="33175"/>
                    <a:pt x="3458" y="36829"/>
                  </a:cubicBezTo>
                  <a:lnTo>
                    <a:pt x="36828" y="3458"/>
                  </a:lnTo>
                  <a:cubicBezTo>
                    <a:pt x="33175" y="1306"/>
                    <a:pt x="29000"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1"/>
            <p:cNvSpPr/>
            <p:nvPr/>
          </p:nvSpPr>
          <p:spPr>
            <a:xfrm>
              <a:off x="4102750" y="1927000"/>
              <a:ext cx="920725" cy="920725"/>
            </a:xfrm>
            <a:custGeom>
              <a:avLst/>
              <a:gdLst/>
              <a:ahLst/>
              <a:cxnLst/>
              <a:rect l="l" t="t" r="r" b="b"/>
              <a:pathLst>
                <a:path w="36829" h="36829" extrusionOk="0">
                  <a:moveTo>
                    <a:pt x="33371" y="1"/>
                  </a:moveTo>
                  <a:lnTo>
                    <a:pt x="1" y="33371"/>
                  </a:lnTo>
                  <a:cubicBezTo>
                    <a:pt x="3654" y="35524"/>
                    <a:pt x="7829" y="36829"/>
                    <a:pt x="12363" y="36829"/>
                  </a:cubicBezTo>
                  <a:cubicBezTo>
                    <a:pt x="25868" y="36829"/>
                    <a:pt x="36828" y="25868"/>
                    <a:pt x="36828" y="12364"/>
                  </a:cubicBezTo>
                  <a:cubicBezTo>
                    <a:pt x="36828" y="7830"/>
                    <a:pt x="35524" y="3654"/>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1"/>
            <p:cNvSpPr/>
            <p:nvPr/>
          </p:nvSpPr>
          <p:spPr>
            <a:xfrm>
              <a:off x="2267075" y="707025"/>
              <a:ext cx="4142750" cy="4281375"/>
            </a:xfrm>
            <a:custGeom>
              <a:avLst/>
              <a:gdLst/>
              <a:ahLst/>
              <a:cxnLst/>
              <a:rect l="l" t="t" r="r" b="b"/>
              <a:pathLst>
                <a:path w="165710" h="171255" extrusionOk="0">
                  <a:moveTo>
                    <a:pt x="85790" y="24465"/>
                  </a:moveTo>
                  <a:cubicBezTo>
                    <a:pt x="105884" y="24465"/>
                    <a:pt x="122488" y="40840"/>
                    <a:pt x="122488" y="61163"/>
                  </a:cubicBezTo>
                  <a:cubicBezTo>
                    <a:pt x="122488" y="81387"/>
                    <a:pt x="106015" y="97860"/>
                    <a:pt x="85790" y="97860"/>
                  </a:cubicBezTo>
                  <a:cubicBezTo>
                    <a:pt x="65697" y="97860"/>
                    <a:pt x="49093" y="81485"/>
                    <a:pt x="49093" y="61163"/>
                  </a:cubicBezTo>
                  <a:cubicBezTo>
                    <a:pt x="49093" y="40938"/>
                    <a:pt x="65566" y="24465"/>
                    <a:pt x="85790" y="24465"/>
                  </a:cubicBezTo>
                  <a:close/>
                  <a:moveTo>
                    <a:pt x="73558" y="110092"/>
                  </a:moveTo>
                  <a:cubicBezTo>
                    <a:pt x="76950" y="110092"/>
                    <a:pt x="79691" y="112833"/>
                    <a:pt x="79691" y="116225"/>
                  </a:cubicBezTo>
                  <a:cubicBezTo>
                    <a:pt x="79691" y="119585"/>
                    <a:pt x="76950" y="122325"/>
                    <a:pt x="73558" y="122325"/>
                  </a:cubicBezTo>
                  <a:lnTo>
                    <a:pt x="30761" y="122325"/>
                  </a:lnTo>
                  <a:cubicBezTo>
                    <a:pt x="27368" y="122325"/>
                    <a:pt x="24628" y="119585"/>
                    <a:pt x="24628" y="116225"/>
                  </a:cubicBezTo>
                  <a:cubicBezTo>
                    <a:pt x="24628" y="112833"/>
                    <a:pt x="27368" y="110092"/>
                    <a:pt x="30761" y="110092"/>
                  </a:cubicBezTo>
                  <a:close/>
                  <a:moveTo>
                    <a:pt x="140853" y="110092"/>
                  </a:moveTo>
                  <a:cubicBezTo>
                    <a:pt x="144213" y="110092"/>
                    <a:pt x="146953" y="112833"/>
                    <a:pt x="146953" y="116225"/>
                  </a:cubicBezTo>
                  <a:cubicBezTo>
                    <a:pt x="146953" y="119585"/>
                    <a:pt x="144213" y="122325"/>
                    <a:pt x="140853" y="122325"/>
                  </a:cubicBezTo>
                  <a:lnTo>
                    <a:pt x="98023" y="122325"/>
                  </a:lnTo>
                  <a:cubicBezTo>
                    <a:pt x="94630" y="122325"/>
                    <a:pt x="91923" y="119585"/>
                    <a:pt x="91923" y="116225"/>
                  </a:cubicBezTo>
                  <a:cubicBezTo>
                    <a:pt x="91923" y="112833"/>
                    <a:pt x="94630" y="110092"/>
                    <a:pt x="98023" y="110092"/>
                  </a:cubicBezTo>
                  <a:close/>
                  <a:moveTo>
                    <a:pt x="73558" y="134557"/>
                  </a:moveTo>
                  <a:cubicBezTo>
                    <a:pt x="76950" y="134557"/>
                    <a:pt x="79691" y="137297"/>
                    <a:pt x="79691" y="140690"/>
                  </a:cubicBezTo>
                  <a:cubicBezTo>
                    <a:pt x="79691" y="144050"/>
                    <a:pt x="76950" y="146790"/>
                    <a:pt x="73558" y="146790"/>
                  </a:cubicBezTo>
                  <a:lnTo>
                    <a:pt x="30761" y="146790"/>
                  </a:lnTo>
                  <a:cubicBezTo>
                    <a:pt x="27368" y="146790"/>
                    <a:pt x="24628" y="144050"/>
                    <a:pt x="24628" y="140690"/>
                  </a:cubicBezTo>
                  <a:cubicBezTo>
                    <a:pt x="24628" y="137297"/>
                    <a:pt x="27368" y="134557"/>
                    <a:pt x="30761" y="134557"/>
                  </a:cubicBezTo>
                  <a:close/>
                  <a:moveTo>
                    <a:pt x="140853" y="134557"/>
                  </a:moveTo>
                  <a:cubicBezTo>
                    <a:pt x="144213" y="134557"/>
                    <a:pt x="146953" y="137297"/>
                    <a:pt x="146953" y="140690"/>
                  </a:cubicBezTo>
                  <a:cubicBezTo>
                    <a:pt x="146953" y="144050"/>
                    <a:pt x="144213" y="146790"/>
                    <a:pt x="140853" y="146790"/>
                  </a:cubicBezTo>
                  <a:lnTo>
                    <a:pt x="98023" y="146790"/>
                  </a:lnTo>
                  <a:cubicBezTo>
                    <a:pt x="94630" y="146790"/>
                    <a:pt x="91923" y="144050"/>
                    <a:pt x="91923" y="140690"/>
                  </a:cubicBezTo>
                  <a:cubicBezTo>
                    <a:pt x="91923" y="137297"/>
                    <a:pt x="94630" y="134557"/>
                    <a:pt x="98023" y="134557"/>
                  </a:cubicBezTo>
                  <a:close/>
                  <a:moveTo>
                    <a:pt x="6296" y="0"/>
                  </a:moveTo>
                  <a:lnTo>
                    <a:pt x="6296" y="152922"/>
                  </a:lnTo>
                  <a:cubicBezTo>
                    <a:pt x="6296" y="159805"/>
                    <a:pt x="3882" y="166133"/>
                    <a:pt x="0" y="171255"/>
                  </a:cubicBezTo>
                  <a:lnTo>
                    <a:pt x="140853" y="171255"/>
                  </a:lnTo>
                  <a:cubicBezTo>
                    <a:pt x="154325" y="171255"/>
                    <a:pt x="165709" y="160294"/>
                    <a:pt x="165709" y="146790"/>
                  </a:cubicBezTo>
                  <a:lnTo>
                    <a:pt x="165709" y="6133"/>
                  </a:lnTo>
                  <a:cubicBezTo>
                    <a:pt x="165709" y="2740"/>
                    <a:pt x="162969" y="0"/>
                    <a:pt x="159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208384" y="4297473"/>
            <a:ext cx="3708066" cy="307777"/>
          </a:xfrm>
          <a:prstGeom prst="rect">
            <a:avLst/>
          </a:prstGeom>
          <a:noFill/>
        </p:spPr>
        <p:txBody>
          <a:bodyPr wrap="none" rtlCol="0">
            <a:spAutoFit/>
          </a:bodyPr>
          <a:lstStyle/>
          <a:p>
            <a:r>
              <a:rPr lang="en-US" b="1" dirty="0">
                <a:solidFill>
                  <a:schemeClr val="bg2"/>
                </a:solidFill>
              </a:rPr>
              <a:t>Giai </a:t>
            </a:r>
            <a:r>
              <a:rPr lang="en-US" b="1" dirty="0" err="1">
                <a:solidFill>
                  <a:schemeClr val="bg2"/>
                </a:solidFill>
              </a:rPr>
              <a:t>cấp</a:t>
            </a:r>
            <a:r>
              <a:rPr lang="en-US" b="1" dirty="0">
                <a:solidFill>
                  <a:schemeClr val="bg2"/>
                </a:solidFill>
              </a:rPr>
              <a:t> </a:t>
            </a:r>
            <a:r>
              <a:rPr lang="en-US" b="1" dirty="0" err="1">
                <a:solidFill>
                  <a:schemeClr val="bg2"/>
                </a:solidFill>
              </a:rPr>
              <a:t>nông</a:t>
            </a:r>
            <a:r>
              <a:rPr lang="en-US" b="1" dirty="0">
                <a:solidFill>
                  <a:schemeClr val="bg2"/>
                </a:solidFill>
              </a:rPr>
              <a:t> </a:t>
            </a:r>
            <a:r>
              <a:rPr lang="en-US" b="1" dirty="0" err="1">
                <a:solidFill>
                  <a:schemeClr val="bg2"/>
                </a:solidFill>
              </a:rPr>
              <a:t>dân</a:t>
            </a:r>
            <a:r>
              <a:rPr lang="en-US" b="1" dirty="0">
                <a:solidFill>
                  <a:schemeClr val="bg2"/>
                </a:solidFill>
              </a:rPr>
              <a:t> </a:t>
            </a:r>
            <a:r>
              <a:rPr lang="en-US" b="1" dirty="0" err="1">
                <a:solidFill>
                  <a:schemeClr val="bg2"/>
                </a:solidFill>
              </a:rPr>
              <a:t>và</a:t>
            </a:r>
            <a:r>
              <a:rPr lang="en-US" b="1" dirty="0">
                <a:solidFill>
                  <a:schemeClr val="bg2"/>
                </a:solidFill>
              </a:rPr>
              <a:t> </a:t>
            </a:r>
            <a:r>
              <a:rPr lang="en-US" b="1" dirty="0" err="1">
                <a:solidFill>
                  <a:schemeClr val="bg2"/>
                </a:solidFill>
              </a:rPr>
              <a:t>địa</a:t>
            </a:r>
            <a:r>
              <a:rPr lang="en-US" b="1" dirty="0">
                <a:solidFill>
                  <a:schemeClr val="bg2"/>
                </a:solidFill>
              </a:rPr>
              <a:t> </a:t>
            </a:r>
            <a:r>
              <a:rPr lang="en-US" b="1" dirty="0" err="1">
                <a:solidFill>
                  <a:schemeClr val="bg2"/>
                </a:solidFill>
              </a:rPr>
              <a:t>chủ</a:t>
            </a:r>
            <a:r>
              <a:rPr lang="en-US" b="1" dirty="0">
                <a:solidFill>
                  <a:schemeClr val="bg2"/>
                </a:solidFill>
              </a:rPr>
              <a:t> </a:t>
            </a:r>
            <a:r>
              <a:rPr lang="en-US" b="1" dirty="0" err="1">
                <a:solidFill>
                  <a:schemeClr val="bg2"/>
                </a:solidFill>
              </a:rPr>
              <a:t>phong</a:t>
            </a:r>
            <a:r>
              <a:rPr lang="en-US" b="1" dirty="0">
                <a:solidFill>
                  <a:schemeClr val="bg2"/>
                </a:solidFill>
              </a:rPr>
              <a:t> </a:t>
            </a:r>
            <a:r>
              <a:rPr lang="en-US" b="1" dirty="0" err="1">
                <a:solidFill>
                  <a:schemeClr val="bg2"/>
                </a:solidFill>
              </a:rPr>
              <a:t>kiến</a:t>
            </a:r>
            <a:r>
              <a:rPr lang="en-US" b="1" dirty="0">
                <a:solidFill>
                  <a:schemeClr val="bg2"/>
                </a:solidFill>
              </a:rPr>
              <a:t> </a:t>
            </a:r>
          </a:p>
        </p:txBody>
      </p:sp>
      <p:pic>
        <p:nvPicPr>
          <p:cNvPr id="2052" name="Picture 4" descr="Audio - Hai anh em | Nghe đọc truyện cổ tích Việt Nam mp3 online free">
            <a:extLst>
              <a:ext uri="{FF2B5EF4-FFF2-40B4-BE49-F238E27FC236}">
                <a16:creationId xmlns:a16="http://schemas.microsoft.com/office/drawing/2014/main" id="{2D86FAA2-C134-C2E0-8008-A55BAB5F6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373" y="1862862"/>
            <a:ext cx="3142854" cy="2353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81"/>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t>Kết</a:t>
            </a:r>
            <a:r>
              <a:rPr lang="en-US" dirty="0"/>
              <a:t> </a:t>
            </a:r>
            <a:r>
              <a:rPr lang="en-US" dirty="0" err="1"/>
              <a:t>cấu</a:t>
            </a:r>
            <a:r>
              <a:rPr lang="en-US" dirty="0"/>
              <a:t> </a:t>
            </a:r>
            <a:r>
              <a:rPr lang="en-US" dirty="0" err="1"/>
              <a:t>giai</a:t>
            </a:r>
            <a:r>
              <a:rPr lang="en-US" dirty="0"/>
              <a:t> </a:t>
            </a:r>
            <a:r>
              <a:rPr lang="en-US" dirty="0" err="1"/>
              <a:t>cấp</a:t>
            </a:r>
            <a:endParaRPr dirty="0"/>
          </a:p>
        </p:txBody>
      </p:sp>
      <p:sp>
        <p:nvSpPr>
          <p:cNvPr id="1751" name="Google Shape;1751;p81"/>
          <p:cNvSpPr txBox="1">
            <a:spLocks noGrp="1"/>
          </p:cNvSpPr>
          <p:nvPr>
            <p:ph type="title" idx="5"/>
          </p:nvPr>
        </p:nvSpPr>
        <p:spPr>
          <a:xfrm>
            <a:off x="4871672" y="2122479"/>
            <a:ext cx="3642197"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000" dirty="0"/>
              <a:t>Giai </a:t>
            </a:r>
            <a:r>
              <a:rPr lang="en-US" sz="2000" dirty="0" err="1"/>
              <a:t>cấp</a:t>
            </a:r>
            <a:r>
              <a:rPr lang="en-US" sz="2000" dirty="0"/>
              <a:t> </a:t>
            </a:r>
            <a:r>
              <a:rPr lang="en-US" sz="2000" dirty="0" err="1"/>
              <a:t>không</a:t>
            </a:r>
            <a:r>
              <a:rPr lang="en-US" sz="2000" dirty="0"/>
              <a:t> </a:t>
            </a:r>
            <a:r>
              <a:rPr lang="en-US" sz="2000" dirty="0" err="1"/>
              <a:t>cơ</a:t>
            </a:r>
            <a:r>
              <a:rPr lang="en-US" sz="2000" dirty="0"/>
              <a:t> </a:t>
            </a:r>
            <a:r>
              <a:rPr lang="en-US" sz="2000" dirty="0" err="1"/>
              <a:t>bản</a:t>
            </a:r>
            <a:endParaRPr sz="2000" dirty="0"/>
          </a:p>
        </p:txBody>
      </p:sp>
      <p:grpSp>
        <p:nvGrpSpPr>
          <p:cNvPr id="1759" name="Google Shape;1759;p81"/>
          <p:cNvGrpSpPr/>
          <p:nvPr/>
        </p:nvGrpSpPr>
        <p:grpSpPr>
          <a:xfrm>
            <a:off x="-739659" y="1079456"/>
            <a:ext cx="483820" cy="483820"/>
            <a:chOff x="1190625" y="238125"/>
            <a:chExt cx="5219200" cy="5219200"/>
          </a:xfrm>
        </p:grpSpPr>
        <p:sp>
          <p:nvSpPr>
            <p:cNvPr id="1760" name="Google Shape;1760;p81"/>
            <p:cNvSpPr/>
            <p:nvPr/>
          </p:nvSpPr>
          <p:spPr>
            <a:xfrm>
              <a:off x="2424450" y="3611825"/>
              <a:ext cx="917475" cy="917450"/>
            </a:xfrm>
            <a:custGeom>
              <a:avLst/>
              <a:gdLst/>
              <a:ahLst/>
              <a:cxnLst/>
              <a:rect l="l" t="t" r="r" b="b"/>
              <a:pathLst>
                <a:path w="36699" h="36698" extrusionOk="0">
                  <a:moveTo>
                    <a:pt x="18333" y="0"/>
                  </a:moveTo>
                  <a:cubicBezTo>
                    <a:pt x="8188" y="0"/>
                    <a:pt x="1" y="8221"/>
                    <a:pt x="1" y="18365"/>
                  </a:cubicBezTo>
                  <a:cubicBezTo>
                    <a:pt x="1"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1"/>
            <p:cNvSpPr/>
            <p:nvPr/>
          </p:nvSpPr>
          <p:spPr>
            <a:xfrm>
              <a:off x="1507025" y="3306000"/>
              <a:ext cx="2140700" cy="2151325"/>
            </a:xfrm>
            <a:custGeom>
              <a:avLst/>
              <a:gdLst/>
              <a:ahLst/>
              <a:cxnLst/>
              <a:rect l="l" t="t" r="r" b="b"/>
              <a:pathLst>
                <a:path w="85628" h="86053" extrusionOk="0">
                  <a:moveTo>
                    <a:pt x="6100" y="1"/>
                  </a:moveTo>
                  <a:cubicBezTo>
                    <a:pt x="2708" y="1"/>
                    <a:pt x="1" y="2741"/>
                    <a:pt x="1" y="6133"/>
                  </a:cubicBezTo>
                  <a:lnTo>
                    <a:pt x="1" y="30598"/>
                  </a:lnTo>
                  <a:cubicBezTo>
                    <a:pt x="1" y="45375"/>
                    <a:pt x="10504" y="57705"/>
                    <a:pt x="24465" y="60543"/>
                  </a:cubicBezTo>
                  <a:lnTo>
                    <a:pt x="24465" y="79920"/>
                  </a:lnTo>
                  <a:cubicBezTo>
                    <a:pt x="24465" y="83312"/>
                    <a:pt x="27173" y="86052"/>
                    <a:pt x="30565" y="86052"/>
                  </a:cubicBezTo>
                  <a:lnTo>
                    <a:pt x="79495" y="86052"/>
                  </a:lnTo>
                  <a:cubicBezTo>
                    <a:pt x="82888" y="86052"/>
                    <a:pt x="85628" y="83312"/>
                    <a:pt x="85628" y="79920"/>
                  </a:cubicBezTo>
                  <a:lnTo>
                    <a:pt x="85628" y="67296"/>
                  </a:lnTo>
                  <a:cubicBezTo>
                    <a:pt x="85628" y="57184"/>
                    <a:pt x="77375" y="48931"/>
                    <a:pt x="67263" y="48931"/>
                  </a:cubicBezTo>
                  <a:lnTo>
                    <a:pt x="30565" y="48931"/>
                  </a:lnTo>
                  <a:cubicBezTo>
                    <a:pt x="20453" y="48931"/>
                    <a:pt x="12233" y="40711"/>
                    <a:pt x="12233" y="30598"/>
                  </a:cubicBezTo>
                  <a:lnTo>
                    <a:pt x="12233" y="6133"/>
                  </a:lnTo>
                  <a:cubicBezTo>
                    <a:pt x="12233" y="2741"/>
                    <a:pt x="9493"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1"/>
            <p:cNvSpPr/>
            <p:nvPr/>
          </p:nvSpPr>
          <p:spPr>
            <a:xfrm>
              <a:off x="1190625" y="238125"/>
              <a:ext cx="5219200" cy="3068075"/>
            </a:xfrm>
            <a:custGeom>
              <a:avLst/>
              <a:gdLst/>
              <a:ahLst/>
              <a:cxnLst/>
              <a:rect l="l" t="t" r="r" b="b"/>
              <a:pathLst>
                <a:path w="208768" h="122723" extrusionOk="0">
                  <a:moveTo>
                    <a:pt x="104351" y="0"/>
                  </a:moveTo>
                  <a:cubicBezTo>
                    <a:pt x="102329" y="0"/>
                    <a:pt x="100437" y="1011"/>
                    <a:pt x="99327" y="2707"/>
                  </a:cubicBezTo>
                  <a:cubicBezTo>
                    <a:pt x="99262" y="2773"/>
                    <a:pt x="92901" y="12298"/>
                    <a:pt x="84192" y="13994"/>
                  </a:cubicBezTo>
                  <a:cubicBezTo>
                    <a:pt x="83356" y="14158"/>
                    <a:pt x="82432" y="14233"/>
                    <a:pt x="81440" y="14233"/>
                  </a:cubicBezTo>
                  <a:cubicBezTo>
                    <a:pt x="74343" y="14233"/>
                    <a:pt x="63828" y="10377"/>
                    <a:pt x="58161" y="7600"/>
                  </a:cubicBezTo>
                  <a:cubicBezTo>
                    <a:pt x="57303" y="7178"/>
                    <a:pt x="56384" y="6971"/>
                    <a:pt x="55473" y="6971"/>
                  </a:cubicBezTo>
                  <a:cubicBezTo>
                    <a:pt x="54062" y="6971"/>
                    <a:pt x="52669" y="7465"/>
                    <a:pt x="51539" y="8416"/>
                  </a:cubicBezTo>
                  <a:cubicBezTo>
                    <a:pt x="49680" y="9949"/>
                    <a:pt x="48897" y="12493"/>
                    <a:pt x="49582" y="14809"/>
                  </a:cubicBezTo>
                  <a:cubicBezTo>
                    <a:pt x="50039" y="16343"/>
                    <a:pt x="51148" y="22540"/>
                    <a:pt x="48506" y="24856"/>
                  </a:cubicBezTo>
                  <a:cubicBezTo>
                    <a:pt x="47200" y="25798"/>
                    <a:pt x="43140" y="26271"/>
                    <a:pt x="37882" y="26271"/>
                  </a:cubicBezTo>
                  <a:cubicBezTo>
                    <a:pt x="32761" y="26271"/>
                    <a:pt x="26505" y="25823"/>
                    <a:pt x="20551" y="24922"/>
                  </a:cubicBezTo>
                  <a:cubicBezTo>
                    <a:pt x="20281" y="24888"/>
                    <a:pt x="20013" y="24872"/>
                    <a:pt x="19747" y="24872"/>
                  </a:cubicBezTo>
                  <a:cubicBezTo>
                    <a:pt x="16892" y="24872"/>
                    <a:pt x="14324" y="26754"/>
                    <a:pt x="13668" y="29619"/>
                  </a:cubicBezTo>
                  <a:cubicBezTo>
                    <a:pt x="12950" y="32718"/>
                    <a:pt x="14777" y="35882"/>
                    <a:pt x="17810" y="36828"/>
                  </a:cubicBezTo>
                  <a:cubicBezTo>
                    <a:pt x="20909" y="37774"/>
                    <a:pt x="28314" y="41460"/>
                    <a:pt x="27564" y="44493"/>
                  </a:cubicBezTo>
                  <a:cubicBezTo>
                    <a:pt x="26716" y="47821"/>
                    <a:pt x="12232" y="49321"/>
                    <a:pt x="6002" y="49321"/>
                  </a:cubicBezTo>
                  <a:cubicBezTo>
                    <a:pt x="2675" y="49386"/>
                    <a:pt x="0" y="52094"/>
                    <a:pt x="0" y="55454"/>
                  </a:cubicBezTo>
                  <a:cubicBezTo>
                    <a:pt x="0" y="58781"/>
                    <a:pt x="2675" y="61521"/>
                    <a:pt x="6002" y="61554"/>
                  </a:cubicBezTo>
                  <a:cubicBezTo>
                    <a:pt x="12102" y="61619"/>
                    <a:pt x="26716" y="62989"/>
                    <a:pt x="27564" y="66414"/>
                  </a:cubicBezTo>
                  <a:cubicBezTo>
                    <a:pt x="28477" y="70100"/>
                    <a:pt x="19376" y="73297"/>
                    <a:pt x="17028" y="74373"/>
                  </a:cubicBezTo>
                  <a:cubicBezTo>
                    <a:pt x="14124" y="75743"/>
                    <a:pt x="12787" y="79136"/>
                    <a:pt x="13929" y="82137"/>
                  </a:cubicBezTo>
                  <a:cubicBezTo>
                    <a:pt x="14872" y="84548"/>
                    <a:pt x="17184" y="86032"/>
                    <a:pt x="19647" y="86032"/>
                  </a:cubicBezTo>
                  <a:cubicBezTo>
                    <a:pt x="20249" y="86032"/>
                    <a:pt x="20861" y="85944"/>
                    <a:pt x="21464" y="85758"/>
                  </a:cubicBezTo>
                  <a:cubicBezTo>
                    <a:pt x="25723" y="84404"/>
                    <a:pt x="31962" y="82031"/>
                    <a:pt x="37883" y="82031"/>
                  </a:cubicBezTo>
                  <a:cubicBezTo>
                    <a:pt x="41666" y="82031"/>
                    <a:pt x="45320" y="83000"/>
                    <a:pt x="48245" y="85823"/>
                  </a:cubicBezTo>
                  <a:cubicBezTo>
                    <a:pt x="55552" y="92836"/>
                    <a:pt x="51768" y="108885"/>
                    <a:pt x="49713" y="114496"/>
                  </a:cubicBezTo>
                  <a:cubicBezTo>
                    <a:pt x="48669" y="117334"/>
                    <a:pt x="49876" y="120563"/>
                    <a:pt x="52583" y="121998"/>
                  </a:cubicBezTo>
                  <a:cubicBezTo>
                    <a:pt x="53505" y="122487"/>
                    <a:pt x="54499" y="122722"/>
                    <a:pt x="55479" y="122722"/>
                  </a:cubicBezTo>
                  <a:cubicBezTo>
                    <a:pt x="57379" y="122722"/>
                    <a:pt x="59229" y="121839"/>
                    <a:pt x="60412" y="120204"/>
                  </a:cubicBezTo>
                  <a:cubicBezTo>
                    <a:pt x="68404" y="109211"/>
                    <a:pt x="80473" y="97240"/>
                    <a:pt x="85660" y="97011"/>
                  </a:cubicBezTo>
                  <a:cubicBezTo>
                    <a:pt x="85814" y="97002"/>
                    <a:pt x="85967" y="96997"/>
                    <a:pt x="86119" y="96997"/>
                  </a:cubicBezTo>
                  <a:cubicBezTo>
                    <a:pt x="93185" y="96997"/>
                    <a:pt x="98937" y="107126"/>
                    <a:pt x="98969" y="107254"/>
                  </a:cubicBezTo>
                  <a:cubicBezTo>
                    <a:pt x="100029" y="109228"/>
                    <a:pt x="102206" y="110214"/>
                    <a:pt x="104384" y="110214"/>
                  </a:cubicBezTo>
                  <a:cubicBezTo>
                    <a:pt x="106561" y="110214"/>
                    <a:pt x="108738" y="109228"/>
                    <a:pt x="109798" y="107254"/>
                  </a:cubicBezTo>
                  <a:cubicBezTo>
                    <a:pt x="109831" y="107124"/>
                    <a:pt x="115790" y="97010"/>
                    <a:pt x="122970" y="97010"/>
                  </a:cubicBezTo>
                  <a:cubicBezTo>
                    <a:pt x="123016" y="97010"/>
                    <a:pt x="123062" y="97011"/>
                    <a:pt x="123107" y="97011"/>
                  </a:cubicBezTo>
                  <a:cubicBezTo>
                    <a:pt x="128294" y="97240"/>
                    <a:pt x="140363" y="109211"/>
                    <a:pt x="148355" y="120204"/>
                  </a:cubicBezTo>
                  <a:cubicBezTo>
                    <a:pt x="149543" y="121824"/>
                    <a:pt x="151404" y="122715"/>
                    <a:pt x="153311" y="122715"/>
                  </a:cubicBezTo>
                  <a:cubicBezTo>
                    <a:pt x="154284" y="122715"/>
                    <a:pt x="155269" y="122483"/>
                    <a:pt x="156184" y="121998"/>
                  </a:cubicBezTo>
                  <a:cubicBezTo>
                    <a:pt x="158891" y="120563"/>
                    <a:pt x="160098" y="117334"/>
                    <a:pt x="159054" y="114496"/>
                  </a:cubicBezTo>
                  <a:cubicBezTo>
                    <a:pt x="156999" y="108885"/>
                    <a:pt x="153216" y="92836"/>
                    <a:pt x="160522" y="85823"/>
                  </a:cubicBezTo>
                  <a:cubicBezTo>
                    <a:pt x="163496" y="82951"/>
                    <a:pt x="167124" y="81965"/>
                    <a:pt x="170871" y="81965"/>
                  </a:cubicBezTo>
                  <a:cubicBezTo>
                    <a:pt x="176741" y="81965"/>
                    <a:pt x="182903" y="84384"/>
                    <a:pt x="187303" y="85758"/>
                  </a:cubicBezTo>
                  <a:cubicBezTo>
                    <a:pt x="187912" y="85944"/>
                    <a:pt x="188528" y="86032"/>
                    <a:pt x="189133" y="86032"/>
                  </a:cubicBezTo>
                  <a:cubicBezTo>
                    <a:pt x="191604" y="86032"/>
                    <a:pt x="193895" y="84548"/>
                    <a:pt x="194838" y="82137"/>
                  </a:cubicBezTo>
                  <a:cubicBezTo>
                    <a:pt x="195980" y="79136"/>
                    <a:pt x="194643" y="75743"/>
                    <a:pt x="191740" y="74373"/>
                  </a:cubicBezTo>
                  <a:cubicBezTo>
                    <a:pt x="190402" y="73754"/>
                    <a:pt x="180290" y="70133"/>
                    <a:pt x="181203" y="66414"/>
                  </a:cubicBezTo>
                  <a:cubicBezTo>
                    <a:pt x="182084" y="62826"/>
                    <a:pt x="197807" y="61619"/>
                    <a:pt x="202765" y="61554"/>
                  </a:cubicBezTo>
                  <a:cubicBezTo>
                    <a:pt x="206092" y="61521"/>
                    <a:pt x="208767" y="58781"/>
                    <a:pt x="208767" y="55454"/>
                  </a:cubicBezTo>
                  <a:cubicBezTo>
                    <a:pt x="208767" y="52094"/>
                    <a:pt x="206092" y="49386"/>
                    <a:pt x="202765" y="49321"/>
                  </a:cubicBezTo>
                  <a:cubicBezTo>
                    <a:pt x="198720" y="49256"/>
                    <a:pt x="182182" y="48375"/>
                    <a:pt x="181203" y="44493"/>
                  </a:cubicBezTo>
                  <a:cubicBezTo>
                    <a:pt x="180518" y="41656"/>
                    <a:pt x="187075" y="38035"/>
                    <a:pt x="190957" y="36828"/>
                  </a:cubicBezTo>
                  <a:cubicBezTo>
                    <a:pt x="194023" y="35849"/>
                    <a:pt x="195817" y="32718"/>
                    <a:pt x="195067" y="29619"/>
                  </a:cubicBezTo>
                  <a:cubicBezTo>
                    <a:pt x="194417" y="26783"/>
                    <a:pt x="191895" y="24857"/>
                    <a:pt x="189100" y="24857"/>
                  </a:cubicBezTo>
                  <a:cubicBezTo>
                    <a:pt x="188808" y="24857"/>
                    <a:pt x="188513" y="24878"/>
                    <a:pt x="188217" y="24922"/>
                  </a:cubicBezTo>
                  <a:cubicBezTo>
                    <a:pt x="182252" y="25827"/>
                    <a:pt x="175967" y="26275"/>
                    <a:pt x="170834" y="26275"/>
                  </a:cubicBezTo>
                  <a:cubicBezTo>
                    <a:pt x="165609" y="26275"/>
                    <a:pt x="161578" y="25810"/>
                    <a:pt x="160294" y="24889"/>
                  </a:cubicBezTo>
                  <a:cubicBezTo>
                    <a:pt x="157619" y="22540"/>
                    <a:pt x="158728" y="16343"/>
                    <a:pt x="159152" y="14842"/>
                  </a:cubicBezTo>
                  <a:cubicBezTo>
                    <a:pt x="159870" y="12526"/>
                    <a:pt x="159120" y="9982"/>
                    <a:pt x="157260" y="8416"/>
                  </a:cubicBezTo>
                  <a:cubicBezTo>
                    <a:pt x="156131" y="7465"/>
                    <a:pt x="154725" y="6971"/>
                    <a:pt x="153306" y="6971"/>
                  </a:cubicBezTo>
                  <a:cubicBezTo>
                    <a:pt x="152388" y="6971"/>
                    <a:pt x="151464" y="7178"/>
                    <a:pt x="150606" y="7600"/>
                  </a:cubicBezTo>
                  <a:cubicBezTo>
                    <a:pt x="146765" y="9506"/>
                    <a:pt x="135307" y="14250"/>
                    <a:pt x="127410" y="14250"/>
                  </a:cubicBezTo>
                  <a:cubicBezTo>
                    <a:pt x="126386" y="14250"/>
                    <a:pt x="125422" y="14170"/>
                    <a:pt x="124543" y="13994"/>
                  </a:cubicBezTo>
                  <a:cubicBezTo>
                    <a:pt x="115833" y="12265"/>
                    <a:pt x="109505" y="2773"/>
                    <a:pt x="109440" y="2675"/>
                  </a:cubicBezTo>
                  <a:cubicBezTo>
                    <a:pt x="108298" y="1011"/>
                    <a:pt x="10640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1"/>
            <p:cNvSpPr/>
            <p:nvPr/>
          </p:nvSpPr>
          <p:spPr>
            <a:xfrm>
              <a:off x="4870950" y="3611825"/>
              <a:ext cx="917450" cy="917450"/>
            </a:xfrm>
            <a:custGeom>
              <a:avLst/>
              <a:gdLst/>
              <a:ahLst/>
              <a:cxnLst/>
              <a:rect l="l" t="t" r="r" b="b"/>
              <a:pathLst>
                <a:path w="36698" h="36698" extrusionOk="0">
                  <a:moveTo>
                    <a:pt x="18333" y="0"/>
                  </a:moveTo>
                  <a:cubicBezTo>
                    <a:pt x="8188" y="0"/>
                    <a:pt x="0" y="8221"/>
                    <a:pt x="0" y="18365"/>
                  </a:cubicBezTo>
                  <a:cubicBezTo>
                    <a:pt x="0"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1"/>
            <p:cNvSpPr/>
            <p:nvPr/>
          </p:nvSpPr>
          <p:spPr>
            <a:xfrm>
              <a:off x="3953525" y="3306000"/>
              <a:ext cx="2140700" cy="2151325"/>
            </a:xfrm>
            <a:custGeom>
              <a:avLst/>
              <a:gdLst/>
              <a:ahLst/>
              <a:cxnLst/>
              <a:rect l="l" t="t" r="r" b="b"/>
              <a:pathLst>
                <a:path w="85628" h="86053" extrusionOk="0">
                  <a:moveTo>
                    <a:pt x="6100" y="1"/>
                  </a:moveTo>
                  <a:cubicBezTo>
                    <a:pt x="2708" y="1"/>
                    <a:pt x="0" y="2741"/>
                    <a:pt x="0" y="6133"/>
                  </a:cubicBezTo>
                  <a:lnTo>
                    <a:pt x="0" y="30598"/>
                  </a:lnTo>
                  <a:cubicBezTo>
                    <a:pt x="0" y="45375"/>
                    <a:pt x="10504" y="57705"/>
                    <a:pt x="24465" y="60543"/>
                  </a:cubicBezTo>
                  <a:lnTo>
                    <a:pt x="24465" y="79920"/>
                  </a:lnTo>
                  <a:cubicBezTo>
                    <a:pt x="24465" y="83312"/>
                    <a:pt x="27172" y="86052"/>
                    <a:pt x="30565" y="86052"/>
                  </a:cubicBezTo>
                  <a:lnTo>
                    <a:pt x="79495" y="86052"/>
                  </a:lnTo>
                  <a:cubicBezTo>
                    <a:pt x="82887" y="86052"/>
                    <a:pt x="85627" y="83312"/>
                    <a:pt x="85627" y="79920"/>
                  </a:cubicBezTo>
                  <a:lnTo>
                    <a:pt x="85627" y="67296"/>
                  </a:lnTo>
                  <a:cubicBezTo>
                    <a:pt x="85627" y="57184"/>
                    <a:pt x="77374" y="48931"/>
                    <a:pt x="67262" y="48931"/>
                  </a:cubicBezTo>
                  <a:lnTo>
                    <a:pt x="30565" y="48931"/>
                  </a:lnTo>
                  <a:cubicBezTo>
                    <a:pt x="20453" y="48931"/>
                    <a:pt x="12233" y="40711"/>
                    <a:pt x="12233" y="30598"/>
                  </a:cubicBezTo>
                  <a:lnTo>
                    <a:pt x="12233" y="6133"/>
                  </a:lnTo>
                  <a:cubicBezTo>
                    <a:pt x="12233" y="2741"/>
                    <a:pt x="9492"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81"/>
          <p:cNvGrpSpPr/>
          <p:nvPr/>
        </p:nvGrpSpPr>
        <p:grpSpPr>
          <a:xfrm>
            <a:off x="-532263" y="1638659"/>
            <a:ext cx="325069" cy="483820"/>
            <a:chOff x="2046875" y="238125"/>
            <a:chExt cx="3506675" cy="5219200"/>
          </a:xfrm>
        </p:grpSpPr>
        <p:sp>
          <p:nvSpPr>
            <p:cNvPr id="1766" name="Google Shape;1766;p81"/>
            <p:cNvSpPr/>
            <p:nvPr/>
          </p:nvSpPr>
          <p:spPr>
            <a:xfrm>
              <a:off x="3715400" y="3150250"/>
              <a:ext cx="920700" cy="920725"/>
            </a:xfrm>
            <a:custGeom>
              <a:avLst/>
              <a:gdLst/>
              <a:ahLst/>
              <a:cxnLst/>
              <a:rect l="l" t="t" r="r" b="b"/>
              <a:pathLst>
                <a:path w="36828" h="36829" extrusionOk="0">
                  <a:moveTo>
                    <a:pt x="33370" y="1"/>
                  </a:moveTo>
                  <a:lnTo>
                    <a:pt x="0" y="33371"/>
                  </a:lnTo>
                  <a:cubicBezTo>
                    <a:pt x="3654" y="35524"/>
                    <a:pt x="7829" y="36828"/>
                    <a:pt x="12363" y="36828"/>
                  </a:cubicBezTo>
                  <a:cubicBezTo>
                    <a:pt x="25868" y="36828"/>
                    <a:pt x="36828" y="25868"/>
                    <a:pt x="36828" y="12363"/>
                  </a:cubicBezTo>
                  <a:cubicBezTo>
                    <a:pt x="36828" y="7829"/>
                    <a:pt x="35523" y="3654"/>
                    <a:pt x="33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1"/>
            <p:cNvSpPr/>
            <p:nvPr/>
          </p:nvSpPr>
          <p:spPr>
            <a:xfrm>
              <a:off x="3412850" y="2847700"/>
              <a:ext cx="920700" cy="920725"/>
            </a:xfrm>
            <a:custGeom>
              <a:avLst/>
              <a:gdLst/>
              <a:ahLst/>
              <a:cxnLst/>
              <a:rect l="l" t="t" r="r" b="b"/>
              <a:pathLst>
                <a:path w="36828" h="36829" extrusionOk="0">
                  <a:moveTo>
                    <a:pt x="24465" y="1"/>
                  </a:moveTo>
                  <a:cubicBezTo>
                    <a:pt x="10960" y="1"/>
                    <a:pt x="0" y="10961"/>
                    <a:pt x="0" y="24465"/>
                  </a:cubicBezTo>
                  <a:cubicBezTo>
                    <a:pt x="0" y="29000"/>
                    <a:pt x="1305" y="33175"/>
                    <a:pt x="3458" y="36828"/>
                  </a:cubicBezTo>
                  <a:lnTo>
                    <a:pt x="36828" y="3458"/>
                  </a:lnTo>
                  <a:cubicBezTo>
                    <a:pt x="33175" y="1305"/>
                    <a:pt x="28999"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1"/>
            <p:cNvSpPr/>
            <p:nvPr/>
          </p:nvSpPr>
          <p:spPr>
            <a:xfrm>
              <a:off x="2046875" y="238125"/>
              <a:ext cx="3506675" cy="5219200"/>
            </a:xfrm>
            <a:custGeom>
              <a:avLst/>
              <a:gdLst/>
              <a:ahLst/>
              <a:cxnLst/>
              <a:rect l="l" t="t" r="r" b="b"/>
              <a:pathLst>
                <a:path w="140267" h="208768" extrusionOk="0">
                  <a:moveTo>
                    <a:pt x="79104" y="92151"/>
                  </a:moveTo>
                  <a:cubicBezTo>
                    <a:pt x="99328" y="92151"/>
                    <a:pt x="115801" y="108624"/>
                    <a:pt x="115801" y="128848"/>
                  </a:cubicBezTo>
                  <a:cubicBezTo>
                    <a:pt x="115801" y="149073"/>
                    <a:pt x="99328" y="165546"/>
                    <a:pt x="79104" y="165546"/>
                  </a:cubicBezTo>
                  <a:cubicBezTo>
                    <a:pt x="58880" y="165546"/>
                    <a:pt x="42407" y="149073"/>
                    <a:pt x="42407" y="128848"/>
                  </a:cubicBezTo>
                  <a:cubicBezTo>
                    <a:pt x="42407" y="108624"/>
                    <a:pt x="58880" y="92151"/>
                    <a:pt x="79104" y="92151"/>
                  </a:cubicBezTo>
                  <a:close/>
                  <a:moveTo>
                    <a:pt x="69938" y="0"/>
                  </a:moveTo>
                  <a:cubicBezTo>
                    <a:pt x="64849" y="0"/>
                    <a:pt x="60772" y="4110"/>
                    <a:pt x="60772" y="9166"/>
                  </a:cubicBezTo>
                  <a:lnTo>
                    <a:pt x="60772" y="67686"/>
                  </a:lnTo>
                  <a:cubicBezTo>
                    <a:pt x="60772" y="71079"/>
                    <a:pt x="58032" y="73819"/>
                    <a:pt x="54639" y="73819"/>
                  </a:cubicBezTo>
                  <a:cubicBezTo>
                    <a:pt x="51247" y="73819"/>
                    <a:pt x="48539" y="71079"/>
                    <a:pt x="48539" y="67686"/>
                  </a:cubicBezTo>
                  <a:lnTo>
                    <a:pt x="48539" y="21399"/>
                  </a:lnTo>
                  <a:cubicBezTo>
                    <a:pt x="48539" y="16343"/>
                    <a:pt x="44429" y="12232"/>
                    <a:pt x="39340" y="12232"/>
                  </a:cubicBezTo>
                  <a:cubicBezTo>
                    <a:pt x="34284" y="12232"/>
                    <a:pt x="30174" y="16343"/>
                    <a:pt x="30174" y="21399"/>
                  </a:cubicBezTo>
                  <a:lnTo>
                    <a:pt x="30174" y="98284"/>
                  </a:lnTo>
                  <a:cubicBezTo>
                    <a:pt x="30174" y="101643"/>
                    <a:pt x="27434" y="104384"/>
                    <a:pt x="24074" y="104384"/>
                  </a:cubicBezTo>
                  <a:cubicBezTo>
                    <a:pt x="20682" y="104384"/>
                    <a:pt x="17942" y="101643"/>
                    <a:pt x="17942" y="98284"/>
                  </a:cubicBezTo>
                  <a:lnTo>
                    <a:pt x="17942" y="70752"/>
                  </a:lnTo>
                  <a:cubicBezTo>
                    <a:pt x="17942" y="65664"/>
                    <a:pt x="13832" y="61586"/>
                    <a:pt x="8776" y="61586"/>
                  </a:cubicBezTo>
                  <a:cubicBezTo>
                    <a:pt x="3687" y="61586"/>
                    <a:pt x="1" y="65664"/>
                    <a:pt x="1" y="70752"/>
                  </a:cubicBezTo>
                  <a:lnTo>
                    <a:pt x="1" y="116616"/>
                  </a:lnTo>
                  <a:cubicBezTo>
                    <a:pt x="1" y="141016"/>
                    <a:pt x="14158" y="163034"/>
                    <a:pt x="36307" y="172690"/>
                  </a:cubicBezTo>
                  <a:lnTo>
                    <a:pt x="36307" y="202667"/>
                  </a:lnTo>
                  <a:cubicBezTo>
                    <a:pt x="36307" y="206027"/>
                    <a:pt x="39014" y="208767"/>
                    <a:pt x="42407" y="208767"/>
                  </a:cubicBezTo>
                  <a:lnTo>
                    <a:pt x="121934" y="208767"/>
                  </a:lnTo>
                  <a:cubicBezTo>
                    <a:pt x="125294" y="208767"/>
                    <a:pt x="128034" y="206027"/>
                    <a:pt x="128034" y="202667"/>
                  </a:cubicBezTo>
                  <a:cubicBezTo>
                    <a:pt x="128034" y="202635"/>
                    <a:pt x="128034" y="179442"/>
                    <a:pt x="128099" y="159348"/>
                  </a:cubicBezTo>
                  <a:cubicBezTo>
                    <a:pt x="135960" y="148812"/>
                    <a:pt x="140266" y="135927"/>
                    <a:pt x="140266" y="122749"/>
                  </a:cubicBezTo>
                  <a:lnTo>
                    <a:pt x="140266" y="33631"/>
                  </a:lnTo>
                  <a:cubicBezTo>
                    <a:pt x="140266" y="28575"/>
                    <a:pt x="136156" y="24465"/>
                    <a:pt x="131100" y="24465"/>
                  </a:cubicBezTo>
                  <a:cubicBezTo>
                    <a:pt x="126011" y="24465"/>
                    <a:pt x="121934" y="28575"/>
                    <a:pt x="121934" y="33631"/>
                  </a:cubicBezTo>
                  <a:lnTo>
                    <a:pt x="121934" y="67686"/>
                  </a:lnTo>
                  <a:cubicBezTo>
                    <a:pt x="121934" y="71079"/>
                    <a:pt x="119194" y="73819"/>
                    <a:pt x="115801" y="73819"/>
                  </a:cubicBezTo>
                  <a:cubicBezTo>
                    <a:pt x="112409" y="73819"/>
                    <a:pt x="109701" y="71079"/>
                    <a:pt x="109701" y="67686"/>
                  </a:cubicBezTo>
                  <a:lnTo>
                    <a:pt x="109701" y="21399"/>
                  </a:lnTo>
                  <a:cubicBezTo>
                    <a:pt x="109701" y="16343"/>
                    <a:pt x="105591" y="12232"/>
                    <a:pt x="100503" y="12232"/>
                  </a:cubicBezTo>
                  <a:cubicBezTo>
                    <a:pt x="95447" y="12232"/>
                    <a:pt x="91336" y="16343"/>
                    <a:pt x="91336" y="21399"/>
                  </a:cubicBezTo>
                  <a:lnTo>
                    <a:pt x="91336" y="67686"/>
                  </a:lnTo>
                  <a:cubicBezTo>
                    <a:pt x="91336" y="71079"/>
                    <a:pt x="88596" y="73819"/>
                    <a:pt x="85237" y="73819"/>
                  </a:cubicBezTo>
                  <a:cubicBezTo>
                    <a:pt x="81844" y="73819"/>
                    <a:pt x="79104" y="71079"/>
                    <a:pt x="79104" y="67686"/>
                  </a:cubicBezTo>
                  <a:lnTo>
                    <a:pt x="79104" y="9166"/>
                  </a:lnTo>
                  <a:cubicBezTo>
                    <a:pt x="79104" y="4110"/>
                    <a:pt x="74994" y="0"/>
                    <a:pt x="69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1"/>
          <p:cNvGrpSpPr/>
          <p:nvPr/>
        </p:nvGrpSpPr>
        <p:grpSpPr>
          <a:xfrm>
            <a:off x="-753872" y="2555955"/>
            <a:ext cx="483820" cy="483820"/>
            <a:chOff x="1190625" y="238125"/>
            <a:chExt cx="5219200" cy="5219200"/>
          </a:xfrm>
        </p:grpSpPr>
        <p:sp>
          <p:nvSpPr>
            <p:cNvPr id="1770" name="Google Shape;1770;p81"/>
            <p:cNvSpPr/>
            <p:nvPr/>
          </p:nvSpPr>
          <p:spPr>
            <a:xfrm>
              <a:off x="1965325" y="1003025"/>
              <a:ext cx="920725" cy="919925"/>
            </a:xfrm>
            <a:custGeom>
              <a:avLst/>
              <a:gdLst/>
              <a:ahLst/>
              <a:cxnLst/>
              <a:rect l="l" t="t" r="r" b="b"/>
              <a:pathLst>
                <a:path w="36829" h="36797" extrusionOk="0">
                  <a:moveTo>
                    <a:pt x="24628" y="1"/>
                  </a:moveTo>
                  <a:cubicBezTo>
                    <a:pt x="24574" y="1"/>
                    <a:pt x="24520" y="1"/>
                    <a:pt x="24466" y="1"/>
                  </a:cubicBezTo>
                  <a:cubicBezTo>
                    <a:pt x="10961" y="1"/>
                    <a:pt x="1" y="10962"/>
                    <a:pt x="1" y="24466"/>
                  </a:cubicBezTo>
                  <a:cubicBezTo>
                    <a:pt x="1" y="28968"/>
                    <a:pt x="1306" y="33176"/>
                    <a:pt x="3459" y="36797"/>
                  </a:cubicBezTo>
                  <a:lnTo>
                    <a:pt x="36829" y="3459"/>
                  </a:lnTo>
                  <a:cubicBezTo>
                    <a:pt x="33219" y="1332"/>
                    <a:pt x="29100" y="1"/>
                    <a:pt x="24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1"/>
            <p:cNvSpPr/>
            <p:nvPr/>
          </p:nvSpPr>
          <p:spPr>
            <a:xfrm>
              <a:off x="4259325" y="2072975"/>
              <a:ext cx="2150500" cy="3384350"/>
            </a:xfrm>
            <a:custGeom>
              <a:avLst/>
              <a:gdLst/>
              <a:ahLst/>
              <a:cxnLst/>
              <a:rect l="l" t="t" r="r" b="b"/>
              <a:pathLst>
                <a:path w="86020" h="135374" extrusionOk="0">
                  <a:moveTo>
                    <a:pt x="61146" y="18341"/>
                  </a:moveTo>
                  <a:cubicBezTo>
                    <a:pt x="62712" y="18341"/>
                    <a:pt x="64278" y="18937"/>
                    <a:pt x="65469" y="20127"/>
                  </a:cubicBezTo>
                  <a:cubicBezTo>
                    <a:pt x="67850" y="22541"/>
                    <a:pt x="67850" y="26390"/>
                    <a:pt x="65469" y="28804"/>
                  </a:cubicBezTo>
                  <a:lnTo>
                    <a:pt x="51442" y="42798"/>
                  </a:lnTo>
                  <a:lnTo>
                    <a:pt x="65469" y="56825"/>
                  </a:lnTo>
                  <a:cubicBezTo>
                    <a:pt x="67850" y="59238"/>
                    <a:pt x="67850" y="63088"/>
                    <a:pt x="65469" y="65501"/>
                  </a:cubicBezTo>
                  <a:cubicBezTo>
                    <a:pt x="64278" y="66692"/>
                    <a:pt x="62712" y="67287"/>
                    <a:pt x="61146" y="67287"/>
                  </a:cubicBezTo>
                  <a:cubicBezTo>
                    <a:pt x="59581" y="67287"/>
                    <a:pt x="58015" y="66692"/>
                    <a:pt x="56824" y="65501"/>
                  </a:cubicBezTo>
                  <a:lnTo>
                    <a:pt x="42798" y="51475"/>
                  </a:lnTo>
                  <a:lnTo>
                    <a:pt x="28771" y="65501"/>
                  </a:lnTo>
                  <a:cubicBezTo>
                    <a:pt x="27581" y="66692"/>
                    <a:pt x="26015" y="67287"/>
                    <a:pt x="24449" y="67287"/>
                  </a:cubicBezTo>
                  <a:cubicBezTo>
                    <a:pt x="22883" y="67287"/>
                    <a:pt x="21318" y="66692"/>
                    <a:pt x="20127" y="65501"/>
                  </a:cubicBezTo>
                  <a:cubicBezTo>
                    <a:pt x="17746" y="63088"/>
                    <a:pt x="17746" y="59238"/>
                    <a:pt x="20127" y="56825"/>
                  </a:cubicBezTo>
                  <a:lnTo>
                    <a:pt x="34154" y="42831"/>
                  </a:lnTo>
                  <a:lnTo>
                    <a:pt x="20127" y="28804"/>
                  </a:lnTo>
                  <a:cubicBezTo>
                    <a:pt x="17746" y="26390"/>
                    <a:pt x="17746" y="22541"/>
                    <a:pt x="20127" y="20127"/>
                  </a:cubicBezTo>
                  <a:cubicBezTo>
                    <a:pt x="21318" y="18937"/>
                    <a:pt x="22883" y="18341"/>
                    <a:pt x="24449" y="18341"/>
                  </a:cubicBezTo>
                  <a:cubicBezTo>
                    <a:pt x="26015" y="18341"/>
                    <a:pt x="27581" y="18937"/>
                    <a:pt x="28771" y="20127"/>
                  </a:cubicBezTo>
                  <a:lnTo>
                    <a:pt x="42798" y="34154"/>
                  </a:lnTo>
                  <a:lnTo>
                    <a:pt x="56824" y="20127"/>
                  </a:lnTo>
                  <a:cubicBezTo>
                    <a:pt x="58015" y="18937"/>
                    <a:pt x="59581" y="18341"/>
                    <a:pt x="61146" y="18341"/>
                  </a:cubicBezTo>
                  <a:close/>
                  <a:moveTo>
                    <a:pt x="6100" y="1"/>
                  </a:moveTo>
                  <a:cubicBezTo>
                    <a:pt x="2708" y="1"/>
                    <a:pt x="1" y="2741"/>
                    <a:pt x="1" y="6133"/>
                  </a:cubicBezTo>
                  <a:lnTo>
                    <a:pt x="1" y="79528"/>
                  </a:lnTo>
                  <a:cubicBezTo>
                    <a:pt x="1" y="82888"/>
                    <a:pt x="2708" y="85628"/>
                    <a:pt x="6100" y="85628"/>
                  </a:cubicBezTo>
                  <a:lnTo>
                    <a:pt x="36698" y="85628"/>
                  </a:lnTo>
                  <a:lnTo>
                    <a:pt x="36698" y="129273"/>
                  </a:lnTo>
                  <a:cubicBezTo>
                    <a:pt x="36698" y="132633"/>
                    <a:pt x="39405" y="135373"/>
                    <a:pt x="42798" y="135373"/>
                  </a:cubicBezTo>
                  <a:cubicBezTo>
                    <a:pt x="46190" y="135373"/>
                    <a:pt x="48930" y="132633"/>
                    <a:pt x="48930" y="129273"/>
                  </a:cubicBezTo>
                  <a:lnTo>
                    <a:pt x="48930" y="85628"/>
                  </a:lnTo>
                  <a:lnTo>
                    <a:pt x="79919" y="85628"/>
                  </a:lnTo>
                  <a:cubicBezTo>
                    <a:pt x="83279" y="85628"/>
                    <a:pt x="86019" y="82888"/>
                    <a:pt x="86019" y="79528"/>
                  </a:cubicBezTo>
                  <a:lnTo>
                    <a:pt x="86019" y="6133"/>
                  </a:lnTo>
                  <a:cubicBezTo>
                    <a:pt x="86019" y="2741"/>
                    <a:pt x="83279" y="1"/>
                    <a:pt x="79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1"/>
            <p:cNvSpPr/>
            <p:nvPr/>
          </p:nvSpPr>
          <p:spPr>
            <a:xfrm>
              <a:off x="2267875" y="1305600"/>
              <a:ext cx="920725" cy="920725"/>
            </a:xfrm>
            <a:custGeom>
              <a:avLst/>
              <a:gdLst/>
              <a:ahLst/>
              <a:cxnLst/>
              <a:rect l="l" t="t" r="r" b="b"/>
              <a:pathLst>
                <a:path w="36829" h="36829" extrusionOk="0">
                  <a:moveTo>
                    <a:pt x="33371" y="0"/>
                  </a:moveTo>
                  <a:lnTo>
                    <a:pt x="1" y="33338"/>
                  </a:lnTo>
                  <a:cubicBezTo>
                    <a:pt x="3654" y="35491"/>
                    <a:pt x="7830" y="36828"/>
                    <a:pt x="12364" y="36828"/>
                  </a:cubicBezTo>
                  <a:cubicBezTo>
                    <a:pt x="25868" y="36828"/>
                    <a:pt x="36829" y="25835"/>
                    <a:pt x="36829" y="12363"/>
                  </a:cubicBezTo>
                  <a:cubicBezTo>
                    <a:pt x="36829" y="7829"/>
                    <a:pt x="35524" y="3621"/>
                    <a:pt x="33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1"/>
            <p:cNvSpPr/>
            <p:nvPr/>
          </p:nvSpPr>
          <p:spPr>
            <a:xfrm>
              <a:off x="1190625" y="238125"/>
              <a:ext cx="2762925" cy="5219200"/>
            </a:xfrm>
            <a:custGeom>
              <a:avLst/>
              <a:gdLst/>
              <a:ahLst/>
              <a:cxnLst/>
              <a:rect l="l" t="t" r="r" b="b"/>
              <a:pathLst>
                <a:path w="110517" h="208768" extrusionOk="0">
                  <a:moveTo>
                    <a:pt x="55454" y="18365"/>
                  </a:moveTo>
                  <a:cubicBezTo>
                    <a:pt x="75548" y="18365"/>
                    <a:pt x="92151" y="34708"/>
                    <a:pt x="92151" y="55062"/>
                  </a:cubicBezTo>
                  <a:cubicBezTo>
                    <a:pt x="92151" y="75287"/>
                    <a:pt x="75678" y="91760"/>
                    <a:pt x="55454" y="91760"/>
                  </a:cubicBezTo>
                  <a:cubicBezTo>
                    <a:pt x="35360" y="91760"/>
                    <a:pt x="18756" y="75385"/>
                    <a:pt x="18756" y="55062"/>
                  </a:cubicBezTo>
                  <a:cubicBezTo>
                    <a:pt x="18756" y="34805"/>
                    <a:pt x="35229" y="18365"/>
                    <a:pt x="55454" y="18365"/>
                  </a:cubicBezTo>
                  <a:close/>
                  <a:moveTo>
                    <a:pt x="6133" y="0"/>
                  </a:moveTo>
                  <a:cubicBezTo>
                    <a:pt x="2740" y="0"/>
                    <a:pt x="0" y="2740"/>
                    <a:pt x="0" y="6133"/>
                  </a:cubicBezTo>
                  <a:lnTo>
                    <a:pt x="0" y="103992"/>
                  </a:lnTo>
                  <a:cubicBezTo>
                    <a:pt x="0" y="107352"/>
                    <a:pt x="2740" y="110092"/>
                    <a:pt x="6133" y="110092"/>
                  </a:cubicBezTo>
                  <a:lnTo>
                    <a:pt x="49354" y="110092"/>
                  </a:lnTo>
                  <a:lnTo>
                    <a:pt x="49354" y="202667"/>
                  </a:lnTo>
                  <a:cubicBezTo>
                    <a:pt x="49354" y="206027"/>
                    <a:pt x="52061" y="208767"/>
                    <a:pt x="55454" y="208767"/>
                  </a:cubicBezTo>
                  <a:cubicBezTo>
                    <a:pt x="58846" y="208767"/>
                    <a:pt x="61586" y="206027"/>
                    <a:pt x="61586" y="202667"/>
                  </a:cubicBezTo>
                  <a:lnTo>
                    <a:pt x="61586" y="110092"/>
                  </a:lnTo>
                  <a:lnTo>
                    <a:pt x="104384" y="110092"/>
                  </a:lnTo>
                  <a:cubicBezTo>
                    <a:pt x="107776" y="110092"/>
                    <a:pt x="110516" y="107352"/>
                    <a:pt x="110516" y="103992"/>
                  </a:cubicBezTo>
                  <a:lnTo>
                    <a:pt x="110516" y="6133"/>
                  </a:lnTo>
                  <a:cubicBezTo>
                    <a:pt x="110516" y="2740"/>
                    <a:pt x="10777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81"/>
          <p:cNvGrpSpPr/>
          <p:nvPr/>
        </p:nvGrpSpPr>
        <p:grpSpPr>
          <a:xfrm>
            <a:off x="-752082" y="3183172"/>
            <a:ext cx="483820" cy="396883"/>
            <a:chOff x="1190625" y="707025"/>
            <a:chExt cx="5219200" cy="4281375"/>
          </a:xfrm>
        </p:grpSpPr>
        <p:sp>
          <p:nvSpPr>
            <p:cNvPr id="1775" name="Google Shape;1775;p81"/>
            <p:cNvSpPr/>
            <p:nvPr/>
          </p:nvSpPr>
          <p:spPr>
            <a:xfrm>
              <a:off x="1190625" y="1318650"/>
              <a:ext cx="928050" cy="3669750"/>
            </a:xfrm>
            <a:custGeom>
              <a:avLst/>
              <a:gdLst/>
              <a:ahLst/>
              <a:cxnLst/>
              <a:rect l="l" t="t" r="r" b="b"/>
              <a:pathLst>
                <a:path w="37122" h="146790" extrusionOk="0">
                  <a:moveTo>
                    <a:pt x="6133" y="0"/>
                  </a:moveTo>
                  <a:cubicBezTo>
                    <a:pt x="2740" y="0"/>
                    <a:pt x="0" y="2740"/>
                    <a:pt x="0" y="6133"/>
                  </a:cubicBezTo>
                  <a:lnTo>
                    <a:pt x="0" y="128457"/>
                  </a:lnTo>
                  <a:cubicBezTo>
                    <a:pt x="0" y="138570"/>
                    <a:pt x="8612" y="146790"/>
                    <a:pt x="18756" y="146790"/>
                  </a:cubicBezTo>
                  <a:cubicBezTo>
                    <a:pt x="28901" y="146790"/>
                    <a:pt x="37121" y="138570"/>
                    <a:pt x="37121" y="128457"/>
                  </a:cubicBezTo>
                  <a:lnTo>
                    <a:pt x="37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800200" y="1624450"/>
              <a:ext cx="920725" cy="920725"/>
            </a:xfrm>
            <a:custGeom>
              <a:avLst/>
              <a:gdLst/>
              <a:ahLst/>
              <a:cxnLst/>
              <a:rect l="l" t="t" r="r" b="b"/>
              <a:pathLst>
                <a:path w="36829" h="36829" extrusionOk="0">
                  <a:moveTo>
                    <a:pt x="24465" y="1"/>
                  </a:moveTo>
                  <a:cubicBezTo>
                    <a:pt x="10961" y="1"/>
                    <a:pt x="1" y="10961"/>
                    <a:pt x="1" y="24466"/>
                  </a:cubicBezTo>
                  <a:cubicBezTo>
                    <a:pt x="1" y="29000"/>
                    <a:pt x="1305" y="33175"/>
                    <a:pt x="3458" y="36829"/>
                  </a:cubicBezTo>
                  <a:lnTo>
                    <a:pt x="36828" y="3458"/>
                  </a:lnTo>
                  <a:cubicBezTo>
                    <a:pt x="33175" y="1306"/>
                    <a:pt x="29000"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1"/>
            <p:cNvSpPr/>
            <p:nvPr/>
          </p:nvSpPr>
          <p:spPr>
            <a:xfrm>
              <a:off x="4102750" y="1927000"/>
              <a:ext cx="920725" cy="920725"/>
            </a:xfrm>
            <a:custGeom>
              <a:avLst/>
              <a:gdLst/>
              <a:ahLst/>
              <a:cxnLst/>
              <a:rect l="l" t="t" r="r" b="b"/>
              <a:pathLst>
                <a:path w="36829" h="36829" extrusionOk="0">
                  <a:moveTo>
                    <a:pt x="33371" y="1"/>
                  </a:moveTo>
                  <a:lnTo>
                    <a:pt x="1" y="33371"/>
                  </a:lnTo>
                  <a:cubicBezTo>
                    <a:pt x="3654" y="35524"/>
                    <a:pt x="7829" y="36829"/>
                    <a:pt x="12363" y="36829"/>
                  </a:cubicBezTo>
                  <a:cubicBezTo>
                    <a:pt x="25868" y="36829"/>
                    <a:pt x="36828" y="25868"/>
                    <a:pt x="36828" y="12364"/>
                  </a:cubicBezTo>
                  <a:cubicBezTo>
                    <a:pt x="36828" y="7830"/>
                    <a:pt x="35524" y="3654"/>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1"/>
            <p:cNvSpPr/>
            <p:nvPr/>
          </p:nvSpPr>
          <p:spPr>
            <a:xfrm>
              <a:off x="2267075" y="707025"/>
              <a:ext cx="4142750" cy="4281375"/>
            </a:xfrm>
            <a:custGeom>
              <a:avLst/>
              <a:gdLst/>
              <a:ahLst/>
              <a:cxnLst/>
              <a:rect l="l" t="t" r="r" b="b"/>
              <a:pathLst>
                <a:path w="165710" h="171255" extrusionOk="0">
                  <a:moveTo>
                    <a:pt x="85790" y="24465"/>
                  </a:moveTo>
                  <a:cubicBezTo>
                    <a:pt x="105884" y="24465"/>
                    <a:pt x="122488" y="40840"/>
                    <a:pt x="122488" y="61163"/>
                  </a:cubicBezTo>
                  <a:cubicBezTo>
                    <a:pt x="122488" y="81387"/>
                    <a:pt x="106015" y="97860"/>
                    <a:pt x="85790" y="97860"/>
                  </a:cubicBezTo>
                  <a:cubicBezTo>
                    <a:pt x="65697" y="97860"/>
                    <a:pt x="49093" y="81485"/>
                    <a:pt x="49093" y="61163"/>
                  </a:cubicBezTo>
                  <a:cubicBezTo>
                    <a:pt x="49093" y="40938"/>
                    <a:pt x="65566" y="24465"/>
                    <a:pt x="85790" y="24465"/>
                  </a:cubicBezTo>
                  <a:close/>
                  <a:moveTo>
                    <a:pt x="73558" y="110092"/>
                  </a:moveTo>
                  <a:cubicBezTo>
                    <a:pt x="76950" y="110092"/>
                    <a:pt x="79691" y="112833"/>
                    <a:pt x="79691" y="116225"/>
                  </a:cubicBezTo>
                  <a:cubicBezTo>
                    <a:pt x="79691" y="119585"/>
                    <a:pt x="76950" y="122325"/>
                    <a:pt x="73558" y="122325"/>
                  </a:cubicBezTo>
                  <a:lnTo>
                    <a:pt x="30761" y="122325"/>
                  </a:lnTo>
                  <a:cubicBezTo>
                    <a:pt x="27368" y="122325"/>
                    <a:pt x="24628" y="119585"/>
                    <a:pt x="24628" y="116225"/>
                  </a:cubicBezTo>
                  <a:cubicBezTo>
                    <a:pt x="24628" y="112833"/>
                    <a:pt x="27368" y="110092"/>
                    <a:pt x="30761" y="110092"/>
                  </a:cubicBezTo>
                  <a:close/>
                  <a:moveTo>
                    <a:pt x="140853" y="110092"/>
                  </a:moveTo>
                  <a:cubicBezTo>
                    <a:pt x="144213" y="110092"/>
                    <a:pt x="146953" y="112833"/>
                    <a:pt x="146953" y="116225"/>
                  </a:cubicBezTo>
                  <a:cubicBezTo>
                    <a:pt x="146953" y="119585"/>
                    <a:pt x="144213" y="122325"/>
                    <a:pt x="140853" y="122325"/>
                  </a:cubicBezTo>
                  <a:lnTo>
                    <a:pt x="98023" y="122325"/>
                  </a:lnTo>
                  <a:cubicBezTo>
                    <a:pt x="94630" y="122325"/>
                    <a:pt x="91923" y="119585"/>
                    <a:pt x="91923" y="116225"/>
                  </a:cubicBezTo>
                  <a:cubicBezTo>
                    <a:pt x="91923" y="112833"/>
                    <a:pt x="94630" y="110092"/>
                    <a:pt x="98023" y="110092"/>
                  </a:cubicBezTo>
                  <a:close/>
                  <a:moveTo>
                    <a:pt x="73558" y="134557"/>
                  </a:moveTo>
                  <a:cubicBezTo>
                    <a:pt x="76950" y="134557"/>
                    <a:pt x="79691" y="137297"/>
                    <a:pt x="79691" y="140690"/>
                  </a:cubicBezTo>
                  <a:cubicBezTo>
                    <a:pt x="79691" y="144050"/>
                    <a:pt x="76950" y="146790"/>
                    <a:pt x="73558" y="146790"/>
                  </a:cubicBezTo>
                  <a:lnTo>
                    <a:pt x="30761" y="146790"/>
                  </a:lnTo>
                  <a:cubicBezTo>
                    <a:pt x="27368" y="146790"/>
                    <a:pt x="24628" y="144050"/>
                    <a:pt x="24628" y="140690"/>
                  </a:cubicBezTo>
                  <a:cubicBezTo>
                    <a:pt x="24628" y="137297"/>
                    <a:pt x="27368" y="134557"/>
                    <a:pt x="30761" y="134557"/>
                  </a:cubicBezTo>
                  <a:close/>
                  <a:moveTo>
                    <a:pt x="140853" y="134557"/>
                  </a:moveTo>
                  <a:cubicBezTo>
                    <a:pt x="144213" y="134557"/>
                    <a:pt x="146953" y="137297"/>
                    <a:pt x="146953" y="140690"/>
                  </a:cubicBezTo>
                  <a:cubicBezTo>
                    <a:pt x="146953" y="144050"/>
                    <a:pt x="144213" y="146790"/>
                    <a:pt x="140853" y="146790"/>
                  </a:cubicBezTo>
                  <a:lnTo>
                    <a:pt x="98023" y="146790"/>
                  </a:lnTo>
                  <a:cubicBezTo>
                    <a:pt x="94630" y="146790"/>
                    <a:pt x="91923" y="144050"/>
                    <a:pt x="91923" y="140690"/>
                  </a:cubicBezTo>
                  <a:cubicBezTo>
                    <a:pt x="91923" y="137297"/>
                    <a:pt x="94630" y="134557"/>
                    <a:pt x="98023" y="134557"/>
                  </a:cubicBezTo>
                  <a:close/>
                  <a:moveTo>
                    <a:pt x="6296" y="0"/>
                  </a:moveTo>
                  <a:lnTo>
                    <a:pt x="6296" y="152922"/>
                  </a:lnTo>
                  <a:cubicBezTo>
                    <a:pt x="6296" y="159805"/>
                    <a:pt x="3882" y="166133"/>
                    <a:pt x="0" y="171255"/>
                  </a:cubicBezTo>
                  <a:lnTo>
                    <a:pt x="140853" y="171255"/>
                  </a:lnTo>
                  <a:cubicBezTo>
                    <a:pt x="154325" y="171255"/>
                    <a:pt x="165709" y="160294"/>
                    <a:pt x="165709" y="146790"/>
                  </a:cubicBezTo>
                  <a:lnTo>
                    <a:pt x="165709" y="6133"/>
                  </a:lnTo>
                  <a:cubicBezTo>
                    <a:pt x="165709" y="2740"/>
                    <a:pt x="162969" y="0"/>
                    <a:pt x="159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752;p81">
            <a:extLst>
              <a:ext uri="{FF2B5EF4-FFF2-40B4-BE49-F238E27FC236}">
                <a16:creationId xmlns:a16="http://schemas.microsoft.com/office/drawing/2014/main" id="{F9F52A6C-EB2F-E670-2E29-AC054482BBFA}"/>
              </a:ext>
            </a:extLst>
          </p:cNvPr>
          <p:cNvSpPr txBox="1">
            <a:spLocks/>
          </p:cNvSpPr>
          <p:nvPr/>
        </p:nvSpPr>
        <p:spPr>
          <a:xfrm>
            <a:off x="5116850" y="2177393"/>
            <a:ext cx="3311699" cy="16790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buSzPts val="1100"/>
              <a:buFont typeface="Arial"/>
              <a:buNone/>
            </a:pPr>
            <a:r>
              <a:rPr lang="vi-VN" sz="1600" dirty="0">
                <a:solidFill>
                  <a:schemeClr val="tx2"/>
                </a:solidFill>
              </a:rPr>
              <a:t>là những giai cấp xuất hiện và tồn tại gắn với phương thức sản xuất tàn dư, hoặc mầm mống trong xã hội.</a:t>
            </a:r>
          </a:p>
        </p:txBody>
      </p:sp>
      <p:sp>
        <p:nvSpPr>
          <p:cNvPr id="3" name="TextBox 2"/>
          <p:cNvSpPr txBox="1"/>
          <p:nvPr/>
        </p:nvSpPr>
        <p:spPr>
          <a:xfrm>
            <a:off x="1411372" y="4082030"/>
            <a:ext cx="3065871" cy="523220"/>
          </a:xfrm>
          <a:prstGeom prst="rect">
            <a:avLst/>
          </a:prstGeom>
          <a:noFill/>
        </p:spPr>
        <p:txBody>
          <a:bodyPr wrap="square" rtlCol="0">
            <a:spAutoFit/>
          </a:bodyPr>
          <a:lstStyle/>
          <a:p>
            <a:r>
              <a:rPr lang="en-US" b="1" dirty="0">
                <a:solidFill>
                  <a:schemeClr val="bg2"/>
                </a:solidFill>
              </a:rPr>
              <a:t>Giai </a:t>
            </a:r>
            <a:r>
              <a:rPr lang="en-US" b="1" dirty="0" err="1">
                <a:solidFill>
                  <a:schemeClr val="bg2"/>
                </a:solidFill>
              </a:rPr>
              <a:t>cấp</a:t>
            </a:r>
            <a:r>
              <a:rPr lang="en-US" b="1" dirty="0">
                <a:solidFill>
                  <a:schemeClr val="bg2"/>
                </a:solidFill>
              </a:rPr>
              <a:t> </a:t>
            </a:r>
            <a:r>
              <a:rPr lang="en-US" b="1" dirty="0" err="1">
                <a:solidFill>
                  <a:schemeClr val="bg2"/>
                </a:solidFill>
              </a:rPr>
              <a:t>địa</a:t>
            </a:r>
            <a:r>
              <a:rPr lang="en-US" b="1" dirty="0">
                <a:solidFill>
                  <a:schemeClr val="bg2"/>
                </a:solidFill>
              </a:rPr>
              <a:t> </a:t>
            </a:r>
            <a:r>
              <a:rPr lang="en-US" b="1" dirty="0" err="1">
                <a:solidFill>
                  <a:schemeClr val="bg2"/>
                </a:solidFill>
              </a:rPr>
              <a:t>chủ</a:t>
            </a:r>
            <a:r>
              <a:rPr lang="en-US" b="1" dirty="0">
                <a:solidFill>
                  <a:schemeClr val="bg2"/>
                </a:solidFill>
              </a:rPr>
              <a:t> </a:t>
            </a:r>
            <a:r>
              <a:rPr lang="en-US" b="1" dirty="0" err="1">
                <a:solidFill>
                  <a:schemeClr val="bg2"/>
                </a:solidFill>
              </a:rPr>
              <a:t>trong</a:t>
            </a:r>
            <a:r>
              <a:rPr lang="en-US" b="1" dirty="0">
                <a:solidFill>
                  <a:schemeClr val="bg2"/>
                </a:solidFill>
              </a:rPr>
              <a:t> </a:t>
            </a:r>
            <a:r>
              <a:rPr lang="en-US" b="1" dirty="0" err="1">
                <a:solidFill>
                  <a:schemeClr val="bg2"/>
                </a:solidFill>
              </a:rPr>
              <a:t>giai</a:t>
            </a:r>
            <a:r>
              <a:rPr lang="en-US" b="1" dirty="0">
                <a:solidFill>
                  <a:schemeClr val="bg2"/>
                </a:solidFill>
              </a:rPr>
              <a:t> </a:t>
            </a:r>
            <a:r>
              <a:rPr lang="en-US" b="1" dirty="0" err="1">
                <a:solidFill>
                  <a:schemeClr val="bg2"/>
                </a:solidFill>
              </a:rPr>
              <a:t>đoạn</a:t>
            </a:r>
            <a:r>
              <a:rPr lang="en-US" b="1" dirty="0">
                <a:solidFill>
                  <a:schemeClr val="bg2"/>
                </a:solidFill>
              </a:rPr>
              <a:t> </a:t>
            </a:r>
            <a:r>
              <a:rPr lang="en-US" b="1" dirty="0" err="1">
                <a:solidFill>
                  <a:schemeClr val="bg2"/>
                </a:solidFill>
              </a:rPr>
              <a:t>đầu</a:t>
            </a:r>
            <a:r>
              <a:rPr lang="en-US" b="1" dirty="0">
                <a:solidFill>
                  <a:schemeClr val="bg2"/>
                </a:solidFill>
              </a:rPr>
              <a:t> </a:t>
            </a:r>
            <a:r>
              <a:rPr lang="en-US" b="1" dirty="0" err="1">
                <a:solidFill>
                  <a:schemeClr val="bg2"/>
                </a:solidFill>
              </a:rPr>
              <a:t>của</a:t>
            </a:r>
            <a:r>
              <a:rPr lang="en-US" b="1" dirty="0">
                <a:solidFill>
                  <a:schemeClr val="bg2"/>
                </a:solidFill>
              </a:rPr>
              <a:t> </a:t>
            </a:r>
            <a:r>
              <a:rPr lang="en-US" b="1" dirty="0" err="1">
                <a:solidFill>
                  <a:schemeClr val="bg2"/>
                </a:solidFill>
              </a:rPr>
              <a:t>thời</a:t>
            </a:r>
            <a:r>
              <a:rPr lang="en-US" b="1" dirty="0">
                <a:solidFill>
                  <a:schemeClr val="bg2"/>
                </a:solidFill>
              </a:rPr>
              <a:t> </a:t>
            </a:r>
            <a:r>
              <a:rPr lang="en-US" b="1" dirty="0" err="1">
                <a:solidFill>
                  <a:schemeClr val="bg2"/>
                </a:solidFill>
              </a:rPr>
              <a:t>đại</a:t>
            </a:r>
            <a:r>
              <a:rPr lang="en-US" b="1" dirty="0">
                <a:solidFill>
                  <a:schemeClr val="bg2"/>
                </a:solidFill>
              </a:rPr>
              <a:t> </a:t>
            </a:r>
            <a:r>
              <a:rPr lang="en-US" b="1" dirty="0" err="1">
                <a:solidFill>
                  <a:schemeClr val="bg2"/>
                </a:solidFill>
              </a:rPr>
              <a:t>công</a:t>
            </a:r>
            <a:r>
              <a:rPr lang="en-US" b="1" dirty="0">
                <a:solidFill>
                  <a:schemeClr val="bg2"/>
                </a:solidFill>
              </a:rPr>
              <a:t> </a:t>
            </a:r>
            <a:r>
              <a:rPr lang="en-US" b="1" dirty="0" err="1">
                <a:solidFill>
                  <a:schemeClr val="bg2"/>
                </a:solidFill>
              </a:rPr>
              <a:t>nghiệp</a:t>
            </a:r>
            <a:r>
              <a:rPr lang="en-US" b="1" dirty="0">
                <a:solidFill>
                  <a:schemeClr val="bg2"/>
                </a:solidFill>
              </a:rPr>
              <a:t> </a:t>
            </a:r>
          </a:p>
        </p:txBody>
      </p:sp>
      <p:pic>
        <p:nvPicPr>
          <p:cNvPr id="3076" name="Picture 4" descr="Nhà nước phong kiến là gì? Các yếu tố hình thành nhà nước phong kiến">
            <a:extLst>
              <a:ext uri="{FF2B5EF4-FFF2-40B4-BE49-F238E27FC236}">
                <a16:creationId xmlns:a16="http://schemas.microsoft.com/office/drawing/2014/main" id="{E72E4518-3589-6C27-B0B2-37C373F07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672" y="1381252"/>
            <a:ext cx="3394848" cy="254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28068"/>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81"/>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t>Kết</a:t>
            </a:r>
            <a:r>
              <a:rPr lang="en-US" dirty="0"/>
              <a:t> </a:t>
            </a:r>
            <a:r>
              <a:rPr lang="en-US" dirty="0" err="1"/>
              <a:t>cấu</a:t>
            </a:r>
            <a:r>
              <a:rPr lang="en-US" dirty="0"/>
              <a:t> </a:t>
            </a:r>
            <a:r>
              <a:rPr lang="en-US" dirty="0" err="1"/>
              <a:t>giai</a:t>
            </a:r>
            <a:r>
              <a:rPr lang="en-US" dirty="0"/>
              <a:t> </a:t>
            </a:r>
            <a:r>
              <a:rPr lang="en-US" dirty="0" err="1"/>
              <a:t>cấp</a:t>
            </a:r>
            <a:endParaRPr dirty="0"/>
          </a:p>
        </p:txBody>
      </p:sp>
      <p:grpSp>
        <p:nvGrpSpPr>
          <p:cNvPr id="1759" name="Google Shape;1759;p81"/>
          <p:cNvGrpSpPr/>
          <p:nvPr/>
        </p:nvGrpSpPr>
        <p:grpSpPr>
          <a:xfrm>
            <a:off x="-739659" y="1079456"/>
            <a:ext cx="483820" cy="483820"/>
            <a:chOff x="1190625" y="238125"/>
            <a:chExt cx="5219200" cy="5219200"/>
          </a:xfrm>
        </p:grpSpPr>
        <p:sp>
          <p:nvSpPr>
            <p:cNvPr id="1760" name="Google Shape;1760;p81"/>
            <p:cNvSpPr/>
            <p:nvPr/>
          </p:nvSpPr>
          <p:spPr>
            <a:xfrm>
              <a:off x="2424450" y="3611825"/>
              <a:ext cx="917475" cy="917450"/>
            </a:xfrm>
            <a:custGeom>
              <a:avLst/>
              <a:gdLst/>
              <a:ahLst/>
              <a:cxnLst/>
              <a:rect l="l" t="t" r="r" b="b"/>
              <a:pathLst>
                <a:path w="36699" h="36698" extrusionOk="0">
                  <a:moveTo>
                    <a:pt x="18333" y="0"/>
                  </a:moveTo>
                  <a:cubicBezTo>
                    <a:pt x="8188" y="0"/>
                    <a:pt x="1" y="8221"/>
                    <a:pt x="1" y="18365"/>
                  </a:cubicBezTo>
                  <a:cubicBezTo>
                    <a:pt x="1"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1"/>
            <p:cNvSpPr/>
            <p:nvPr/>
          </p:nvSpPr>
          <p:spPr>
            <a:xfrm>
              <a:off x="1507025" y="3306000"/>
              <a:ext cx="2140700" cy="2151325"/>
            </a:xfrm>
            <a:custGeom>
              <a:avLst/>
              <a:gdLst/>
              <a:ahLst/>
              <a:cxnLst/>
              <a:rect l="l" t="t" r="r" b="b"/>
              <a:pathLst>
                <a:path w="85628" h="86053" extrusionOk="0">
                  <a:moveTo>
                    <a:pt x="6100" y="1"/>
                  </a:moveTo>
                  <a:cubicBezTo>
                    <a:pt x="2708" y="1"/>
                    <a:pt x="1" y="2741"/>
                    <a:pt x="1" y="6133"/>
                  </a:cubicBezTo>
                  <a:lnTo>
                    <a:pt x="1" y="30598"/>
                  </a:lnTo>
                  <a:cubicBezTo>
                    <a:pt x="1" y="45375"/>
                    <a:pt x="10504" y="57705"/>
                    <a:pt x="24465" y="60543"/>
                  </a:cubicBezTo>
                  <a:lnTo>
                    <a:pt x="24465" y="79920"/>
                  </a:lnTo>
                  <a:cubicBezTo>
                    <a:pt x="24465" y="83312"/>
                    <a:pt x="27173" y="86052"/>
                    <a:pt x="30565" y="86052"/>
                  </a:cubicBezTo>
                  <a:lnTo>
                    <a:pt x="79495" y="86052"/>
                  </a:lnTo>
                  <a:cubicBezTo>
                    <a:pt x="82888" y="86052"/>
                    <a:pt x="85628" y="83312"/>
                    <a:pt x="85628" y="79920"/>
                  </a:cubicBezTo>
                  <a:lnTo>
                    <a:pt x="85628" y="67296"/>
                  </a:lnTo>
                  <a:cubicBezTo>
                    <a:pt x="85628" y="57184"/>
                    <a:pt x="77375" y="48931"/>
                    <a:pt x="67263" y="48931"/>
                  </a:cubicBezTo>
                  <a:lnTo>
                    <a:pt x="30565" y="48931"/>
                  </a:lnTo>
                  <a:cubicBezTo>
                    <a:pt x="20453" y="48931"/>
                    <a:pt x="12233" y="40711"/>
                    <a:pt x="12233" y="30598"/>
                  </a:cubicBezTo>
                  <a:lnTo>
                    <a:pt x="12233" y="6133"/>
                  </a:lnTo>
                  <a:cubicBezTo>
                    <a:pt x="12233" y="2741"/>
                    <a:pt x="9493"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1"/>
            <p:cNvSpPr/>
            <p:nvPr/>
          </p:nvSpPr>
          <p:spPr>
            <a:xfrm>
              <a:off x="1190625" y="238125"/>
              <a:ext cx="5219200" cy="3068075"/>
            </a:xfrm>
            <a:custGeom>
              <a:avLst/>
              <a:gdLst/>
              <a:ahLst/>
              <a:cxnLst/>
              <a:rect l="l" t="t" r="r" b="b"/>
              <a:pathLst>
                <a:path w="208768" h="122723" extrusionOk="0">
                  <a:moveTo>
                    <a:pt x="104351" y="0"/>
                  </a:moveTo>
                  <a:cubicBezTo>
                    <a:pt x="102329" y="0"/>
                    <a:pt x="100437" y="1011"/>
                    <a:pt x="99327" y="2707"/>
                  </a:cubicBezTo>
                  <a:cubicBezTo>
                    <a:pt x="99262" y="2773"/>
                    <a:pt x="92901" y="12298"/>
                    <a:pt x="84192" y="13994"/>
                  </a:cubicBezTo>
                  <a:cubicBezTo>
                    <a:pt x="83356" y="14158"/>
                    <a:pt x="82432" y="14233"/>
                    <a:pt x="81440" y="14233"/>
                  </a:cubicBezTo>
                  <a:cubicBezTo>
                    <a:pt x="74343" y="14233"/>
                    <a:pt x="63828" y="10377"/>
                    <a:pt x="58161" y="7600"/>
                  </a:cubicBezTo>
                  <a:cubicBezTo>
                    <a:pt x="57303" y="7178"/>
                    <a:pt x="56384" y="6971"/>
                    <a:pt x="55473" y="6971"/>
                  </a:cubicBezTo>
                  <a:cubicBezTo>
                    <a:pt x="54062" y="6971"/>
                    <a:pt x="52669" y="7465"/>
                    <a:pt x="51539" y="8416"/>
                  </a:cubicBezTo>
                  <a:cubicBezTo>
                    <a:pt x="49680" y="9949"/>
                    <a:pt x="48897" y="12493"/>
                    <a:pt x="49582" y="14809"/>
                  </a:cubicBezTo>
                  <a:cubicBezTo>
                    <a:pt x="50039" y="16343"/>
                    <a:pt x="51148" y="22540"/>
                    <a:pt x="48506" y="24856"/>
                  </a:cubicBezTo>
                  <a:cubicBezTo>
                    <a:pt x="47200" y="25798"/>
                    <a:pt x="43140" y="26271"/>
                    <a:pt x="37882" y="26271"/>
                  </a:cubicBezTo>
                  <a:cubicBezTo>
                    <a:pt x="32761" y="26271"/>
                    <a:pt x="26505" y="25823"/>
                    <a:pt x="20551" y="24922"/>
                  </a:cubicBezTo>
                  <a:cubicBezTo>
                    <a:pt x="20281" y="24888"/>
                    <a:pt x="20013" y="24872"/>
                    <a:pt x="19747" y="24872"/>
                  </a:cubicBezTo>
                  <a:cubicBezTo>
                    <a:pt x="16892" y="24872"/>
                    <a:pt x="14324" y="26754"/>
                    <a:pt x="13668" y="29619"/>
                  </a:cubicBezTo>
                  <a:cubicBezTo>
                    <a:pt x="12950" y="32718"/>
                    <a:pt x="14777" y="35882"/>
                    <a:pt x="17810" y="36828"/>
                  </a:cubicBezTo>
                  <a:cubicBezTo>
                    <a:pt x="20909" y="37774"/>
                    <a:pt x="28314" y="41460"/>
                    <a:pt x="27564" y="44493"/>
                  </a:cubicBezTo>
                  <a:cubicBezTo>
                    <a:pt x="26716" y="47821"/>
                    <a:pt x="12232" y="49321"/>
                    <a:pt x="6002" y="49321"/>
                  </a:cubicBezTo>
                  <a:cubicBezTo>
                    <a:pt x="2675" y="49386"/>
                    <a:pt x="0" y="52094"/>
                    <a:pt x="0" y="55454"/>
                  </a:cubicBezTo>
                  <a:cubicBezTo>
                    <a:pt x="0" y="58781"/>
                    <a:pt x="2675" y="61521"/>
                    <a:pt x="6002" y="61554"/>
                  </a:cubicBezTo>
                  <a:cubicBezTo>
                    <a:pt x="12102" y="61619"/>
                    <a:pt x="26716" y="62989"/>
                    <a:pt x="27564" y="66414"/>
                  </a:cubicBezTo>
                  <a:cubicBezTo>
                    <a:pt x="28477" y="70100"/>
                    <a:pt x="19376" y="73297"/>
                    <a:pt x="17028" y="74373"/>
                  </a:cubicBezTo>
                  <a:cubicBezTo>
                    <a:pt x="14124" y="75743"/>
                    <a:pt x="12787" y="79136"/>
                    <a:pt x="13929" y="82137"/>
                  </a:cubicBezTo>
                  <a:cubicBezTo>
                    <a:pt x="14872" y="84548"/>
                    <a:pt x="17184" y="86032"/>
                    <a:pt x="19647" y="86032"/>
                  </a:cubicBezTo>
                  <a:cubicBezTo>
                    <a:pt x="20249" y="86032"/>
                    <a:pt x="20861" y="85944"/>
                    <a:pt x="21464" y="85758"/>
                  </a:cubicBezTo>
                  <a:cubicBezTo>
                    <a:pt x="25723" y="84404"/>
                    <a:pt x="31962" y="82031"/>
                    <a:pt x="37883" y="82031"/>
                  </a:cubicBezTo>
                  <a:cubicBezTo>
                    <a:pt x="41666" y="82031"/>
                    <a:pt x="45320" y="83000"/>
                    <a:pt x="48245" y="85823"/>
                  </a:cubicBezTo>
                  <a:cubicBezTo>
                    <a:pt x="55552" y="92836"/>
                    <a:pt x="51768" y="108885"/>
                    <a:pt x="49713" y="114496"/>
                  </a:cubicBezTo>
                  <a:cubicBezTo>
                    <a:pt x="48669" y="117334"/>
                    <a:pt x="49876" y="120563"/>
                    <a:pt x="52583" y="121998"/>
                  </a:cubicBezTo>
                  <a:cubicBezTo>
                    <a:pt x="53505" y="122487"/>
                    <a:pt x="54499" y="122722"/>
                    <a:pt x="55479" y="122722"/>
                  </a:cubicBezTo>
                  <a:cubicBezTo>
                    <a:pt x="57379" y="122722"/>
                    <a:pt x="59229" y="121839"/>
                    <a:pt x="60412" y="120204"/>
                  </a:cubicBezTo>
                  <a:cubicBezTo>
                    <a:pt x="68404" y="109211"/>
                    <a:pt x="80473" y="97240"/>
                    <a:pt x="85660" y="97011"/>
                  </a:cubicBezTo>
                  <a:cubicBezTo>
                    <a:pt x="85814" y="97002"/>
                    <a:pt x="85967" y="96997"/>
                    <a:pt x="86119" y="96997"/>
                  </a:cubicBezTo>
                  <a:cubicBezTo>
                    <a:pt x="93185" y="96997"/>
                    <a:pt x="98937" y="107126"/>
                    <a:pt x="98969" y="107254"/>
                  </a:cubicBezTo>
                  <a:cubicBezTo>
                    <a:pt x="100029" y="109228"/>
                    <a:pt x="102206" y="110214"/>
                    <a:pt x="104384" y="110214"/>
                  </a:cubicBezTo>
                  <a:cubicBezTo>
                    <a:pt x="106561" y="110214"/>
                    <a:pt x="108738" y="109228"/>
                    <a:pt x="109798" y="107254"/>
                  </a:cubicBezTo>
                  <a:cubicBezTo>
                    <a:pt x="109831" y="107124"/>
                    <a:pt x="115790" y="97010"/>
                    <a:pt x="122970" y="97010"/>
                  </a:cubicBezTo>
                  <a:cubicBezTo>
                    <a:pt x="123016" y="97010"/>
                    <a:pt x="123062" y="97011"/>
                    <a:pt x="123107" y="97011"/>
                  </a:cubicBezTo>
                  <a:cubicBezTo>
                    <a:pt x="128294" y="97240"/>
                    <a:pt x="140363" y="109211"/>
                    <a:pt x="148355" y="120204"/>
                  </a:cubicBezTo>
                  <a:cubicBezTo>
                    <a:pt x="149543" y="121824"/>
                    <a:pt x="151404" y="122715"/>
                    <a:pt x="153311" y="122715"/>
                  </a:cubicBezTo>
                  <a:cubicBezTo>
                    <a:pt x="154284" y="122715"/>
                    <a:pt x="155269" y="122483"/>
                    <a:pt x="156184" y="121998"/>
                  </a:cubicBezTo>
                  <a:cubicBezTo>
                    <a:pt x="158891" y="120563"/>
                    <a:pt x="160098" y="117334"/>
                    <a:pt x="159054" y="114496"/>
                  </a:cubicBezTo>
                  <a:cubicBezTo>
                    <a:pt x="156999" y="108885"/>
                    <a:pt x="153216" y="92836"/>
                    <a:pt x="160522" y="85823"/>
                  </a:cubicBezTo>
                  <a:cubicBezTo>
                    <a:pt x="163496" y="82951"/>
                    <a:pt x="167124" y="81965"/>
                    <a:pt x="170871" y="81965"/>
                  </a:cubicBezTo>
                  <a:cubicBezTo>
                    <a:pt x="176741" y="81965"/>
                    <a:pt x="182903" y="84384"/>
                    <a:pt x="187303" y="85758"/>
                  </a:cubicBezTo>
                  <a:cubicBezTo>
                    <a:pt x="187912" y="85944"/>
                    <a:pt x="188528" y="86032"/>
                    <a:pt x="189133" y="86032"/>
                  </a:cubicBezTo>
                  <a:cubicBezTo>
                    <a:pt x="191604" y="86032"/>
                    <a:pt x="193895" y="84548"/>
                    <a:pt x="194838" y="82137"/>
                  </a:cubicBezTo>
                  <a:cubicBezTo>
                    <a:pt x="195980" y="79136"/>
                    <a:pt x="194643" y="75743"/>
                    <a:pt x="191740" y="74373"/>
                  </a:cubicBezTo>
                  <a:cubicBezTo>
                    <a:pt x="190402" y="73754"/>
                    <a:pt x="180290" y="70133"/>
                    <a:pt x="181203" y="66414"/>
                  </a:cubicBezTo>
                  <a:cubicBezTo>
                    <a:pt x="182084" y="62826"/>
                    <a:pt x="197807" y="61619"/>
                    <a:pt x="202765" y="61554"/>
                  </a:cubicBezTo>
                  <a:cubicBezTo>
                    <a:pt x="206092" y="61521"/>
                    <a:pt x="208767" y="58781"/>
                    <a:pt x="208767" y="55454"/>
                  </a:cubicBezTo>
                  <a:cubicBezTo>
                    <a:pt x="208767" y="52094"/>
                    <a:pt x="206092" y="49386"/>
                    <a:pt x="202765" y="49321"/>
                  </a:cubicBezTo>
                  <a:cubicBezTo>
                    <a:pt x="198720" y="49256"/>
                    <a:pt x="182182" y="48375"/>
                    <a:pt x="181203" y="44493"/>
                  </a:cubicBezTo>
                  <a:cubicBezTo>
                    <a:pt x="180518" y="41656"/>
                    <a:pt x="187075" y="38035"/>
                    <a:pt x="190957" y="36828"/>
                  </a:cubicBezTo>
                  <a:cubicBezTo>
                    <a:pt x="194023" y="35849"/>
                    <a:pt x="195817" y="32718"/>
                    <a:pt x="195067" y="29619"/>
                  </a:cubicBezTo>
                  <a:cubicBezTo>
                    <a:pt x="194417" y="26783"/>
                    <a:pt x="191895" y="24857"/>
                    <a:pt x="189100" y="24857"/>
                  </a:cubicBezTo>
                  <a:cubicBezTo>
                    <a:pt x="188808" y="24857"/>
                    <a:pt x="188513" y="24878"/>
                    <a:pt x="188217" y="24922"/>
                  </a:cubicBezTo>
                  <a:cubicBezTo>
                    <a:pt x="182252" y="25827"/>
                    <a:pt x="175967" y="26275"/>
                    <a:pt x="170834" y="26275"/>
                  </a:cubicBezTo>
                  <a:cubicBezTo>
                    <a:pt x="165609" y="26275"/>
                    <a:pt x="161578" y="25810"/>
                    <a:pt x="160294" y="24889"/>
                  </a:cubicBezTo>
                  <a:cubicBezTo>
                    <a:pt x="157619" y="22540"/>
                    <a:pt x="158728" y="16343"/>
                    <a:pt x="159152" y="14842"/>
                  </a:cubicBezTo>
                  <a:cubicBezTo>
                    <a:pt x="159870" y="12526"/>
                    <a:pt x="159120" y="9982"/>
                    <a:pt x="157260" y="8416"/>
                  </a:cubicBezTo>
                  <a:cubicBezTo>
                    <a:pt x="156131" y="7465"/>
                    <a:pt x="154725" y="6971"/>
                    <a:pt x="153306" y="6971"/>
                  </a:cubicBezTo>
                  <a:cubicBezTo>
                    <a:pt x="152388" y="6971"/>
                    <a:pt x="151464" y="7178"/>
                    <a:pt x="150606" y="7600"/>
                  </a:cubicBezTo>
                  <a:cubicBezTo>
                    <a:pt x="146765" y="9506"/>
                    <a:pt x="135307" y="14250"/>
                    <a:pt x="127410" y="14250"/>
                  </a:cubicBezTo>
                  <a:cubicBezTo>
                    <a:pt x="126386" y="14250"/>
                    <a:pt x="125422" y="14170"/>
                    <a:pt x="124543" y="13994"/>
                  </a:cubicBezTo>
                  <a:cubicBezTo>
                    <a:pt x="115833" y="12265"/>
                    <a:pt x="109505" y="2773"/>
                    <a:pt x="109440" y="2675"/>
                  </a:cubicBezTo>
                  <a:cubicBezTo>
                    <a:pt x="108298" y="1011"/>
                    <a:pt x="10640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1"/>
            <p:cNvSpPr/>
            <p:nvPr/>
          </p:nvSpPr>
          <p:spPr>
            <a:xfrm>
              <a:off x="4870950" y="3611825"/>
              <a:ext cx="917450" cy="917450"/>
            </a:xfrm>
            <a:custGeom>
              <a:avLst/>
              <a:gdLst/>
              <a:ahLst/>
              <a:cxnLst/>
              <a:rect l="l" t="t" r="r" b="b"/>
              <a:pathLst>
                <a:path w="36698" h="36698" extrusionOk="0">
                  <a:moveTo>
                    <a:pt x="18333" y="0"/>
                  </a:moveTo>
                  <a:cubicBezTo>
                    <a:pt x="8188" y="0"/>
                    <a:pt x="0" y="8221"/>
                    <a:pt x="0" y="18365"/>
                  </a:cubicBezTo>
                  <a:cubicBezTo>
                    <a:pt x="0"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1"/>
            <p:cNvSpPr/>
            <p:nvPr/>
          </p:nvSpPr>
          <p:spPr>
            <a:xfrm>
              <a:off x="3953525" y="3306000"/>
              <a:ext cx="2140700" cy="2151325"/>
            </a:xfrm>
            <a:custGeom>
              <a:avLst/>
              <a:gdLst/>
              <a:ahLst/>
              <a:cxnLst/>
              <a:rect l="l" t="t" r="r" b="b"/>
              <a:pathLst>
                <a:path w="85628" h="86053" extrusionOk="0">
                  <a:moveTo>
                    <a:pt x="6100" y="1"/>
                  </a:moveTo>
                  <a:cubicBezTo>
                    <a:pt x="2708" y="1"/>
                    <a:pt x="0" y="2741"/>
                    <a:pt x="0" y="6133"/>
                  </a:cubicBezTo>
                  <a:lnTo>
                    <a:pt x="0" y="30598"/>
                  </a:lnTo>
                  <a:cubicBezTo>
                    <a:pt x="0" y="45375"/>
                    <a:pt x="10504" y="57705"/>
                    <a:pt x="24465" y="60543"/>
                  </a:cubicBezTo>
                  <a:lnTo>
                    <a:pt x="24465" y="79920"/>
                  </a:lnTo>
                  <a:cubicBezTo>
                    <a:pt x="24465" y="83312"/>
                    <a:pt x="27172" y="86052"/>
                    <a:pt x="30565" y="86052"/>
                  </a:cubicBezTo>
                  <a:lnTo>
                    <a:pt x="79495" y="86052"/>
                  </a:lnTo>
                  <a:cubicBezTo>
                    <a:pt x="82887" y="86052"/>
                    <a:pt x="85627" y="83312"/>
                    <a:pt x="85627" y="79920"/>
                  </a:cubicBezTo>
                  <a:lnTo>
                    <a:pt x="85627" y="67296"/>
                  </a:lnTo>
                  <a:cubicBezTo>
                    <a:pt x="85627" y="57184"/>
                    <a:pt x="77374" y="48931"/>
                    <a:pt x="67262" y="48931"/>
                  </a:cubicBezTo>
                  <a:lnTo>
                    <a:pt x="30565" y="48931"/>
                  </a:lnTo>
                  <a:cubicBezTo>
                    <a:pt x="20453" y="48931"/>
                    <a:pt x="12233" y="40711"/>
                    <a:pt x="12233" y="30598"/>
                  </a:cubicBezTo>
                  <a:lnTo>
                    <a:pt x="12233" y="6133"/>
                  </a:lnTo>
                  <a:cubicBezTo>
                    <a:pt x="12233" y="2741"/>
                    <a:pt x="9492"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81"/>
          <p:cNvGrpSpPr/>
          <p:nvPr/>
        </p:nvGrpSpPr>
        <p:grpSpPr>
          <a:xfrm>
            <a:off x="-532263" y="1638659"/>
            <a:ext cx="325069" cy="483820"/>
            <a:chOff x="2046875" y="238125"/>
            <a:chExt cx="3506675" cy="5219200"/>
          </a:xfrm>
        </p:grpSpPr>
        <p:sp>
          <p:nvSpPr>
            <p:cNvPr id="1766" name="Google Shape;1766;p81"/>
            <p:cNvSpPr/>
            <p:nvPr/>
          </p:nvSpPr>
          <p:spPr>
            <a:xfrm>
              <a:off x="3715400" y="3150250"/>
              <a:ext cx="920700" cy="920725"/>
            </a:xfrm>
            <a:custGeom>
              <a:avLst/>
              <a:gdLst/>
              <a:ahLst/>
              <a:cxnLst/>
              <a:rect l="l" t="t" r="r" b="b"/>
              <a:pathLst>
                <a:path w="36828" h="36829" extrusionOk="0">
                  <a:moveTo>
                    <a:pt x="33370" y="1"/>
                  </a:moveTo>
                  <a:lnTo>
                    <a:pt x="0" y="33371"/>
                  </a:lnTo>
                  <a:cubicBezTo>
                    <a:pt x="3654" y="35524"/>
                    <a:pt x="7829" y="36828"/>
                    <a:pt x="12363" y="36828"/>
                  </a:cubicBezTo>
                  <a:cubicBezTo>
                    <a:pt x="25868" y="36828"/>
                    <a:pt x="36828" y="25868"/>
                    <a:pt x="36828" y="12363"/>
                  </a:cubicBezTo>
                  <a:cubicBezTo>
                    <a:pt x="36828" y="7829"/>
                    <a:pt x="35523" y="3654"/>
                    <a:pt x="33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1"/>
            <p:cNvSpPr/>
            <p:nvPr/>
          </p:nvSpPr>
          <p:spPr>
            <a:xfrm>
              <a:off x="3412850" y="2847700"/>
              <a:ext cx="920700" cy="920725"/>
            </a:xfrm>
            <a:custGeom>
              <a:avLst/>
              <a:gdLst/>
              <a:ahLst/>
              <a:cxnLst/>
              <a:rect l="l" t="t" r="r" b="b"/>
              <a:pathLst>
                <a:path w="36828" h="36829" extrusionOk="0">
                  <a:moveTo>
                    <a:pt x="24465" y="1"/>
                  </a:moveTo>
                  <a:cubicBezTo>
                    <a:pt x="10960" y="1"/>
                    <a:pt x="0" y="10961"/>
                    <a:pt x="0" y="24465"/>
                  </a:cubicBezTo>
                  <a:cubicBezTo>
                    <a:pt x="0" y="29000"/>
                    <a:pt x="1305" y="33175"/>
                    <a:pt x="3458" y="36828"/>
                  </a:cubicBezTo>
                  <a:lnTo>
                    <a:pt x="36828" y="3458"/>
                  </a:lnTo>
                  <a:cubicBezTo>
                    <a:pt x="33175" y="1305"/>
                    <a:pt x="28999"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1"/>
            <p:cNvSpPr/>
            <p:nvPr/>
          </p:nvSpPr>
          <p:spPr>
            <a:xfrm>
              <a:off x="2046875" y="238125"/>
              <a:ext cx="3506675" cy="5219200"/>
            </a:xfrm>
            <a:custGeom>
              <a:avLst/>
              <a:gdLst/>
              <a:ahLst/>
              <a:cxnLst/>
              <a:rect l="l" t="t" r="r" b="b"/>
              <a:pathLst>
                <a:path w="140267" h="208768" extrusionOk="0">
                  <a:moveTo>
                    <a:pt x="79104" y="92151"/>
                  </a:moveTo>
                  <a:cubicBezTo>
                    <a:pt x="99328" y="92151"/>
                    <a:pt x="115801" y="108624"/>
                    <a:pt x="115801" y="128848"/>
                  </a:cubicBezTo>
                  <a:cubicBezTo>
                    <a:pt x="115801" y="149073"/>
                    <a:pt x="99328" y="165546"/>
                    <a:pt x="79104" y="165546"/>
                  </a:cubicBezTo>
                  <a:cubicBezTo>
                    <a:pt x="58880" y="165546"/>
                    <a:pt x="42407" y="149073"/>
                    <a:pt x="42407" y="128848"/>
                  </a:cubicBezTo>
                  <a:cubicBezTo>
                    <a:pt x="42407" y="108624"/>
                    <a:pt x="58880" y="92151"/>
                    <a:pt x="79104" y="92151"/>
                  </a:cubicBezTo>
                  <a:close/>
                  <a:moveTo>
                    <a:pt x="69938" y="0"/>
                  </a:moveTo>
                  <a:cubicBezTo>
                    <a:pt x="64849" y="0"/>
                    <a:pt x="60772" y="4110"/>
                    <a:pt x="60772" y="9166"/>
                  </a:cubicBezTo>
                  <a:lnTo>
                    <a:pt x="60772" y="67686"/>
                  </a:lnTo>
                  <a:cubicBezTo>
                    <a:pt x="60772" y="71079"/>
                    <a:pt x="58032" y="73819"/>
                    <a:pt x="54639" y="73819"/>
                  </a:cubicBezTo>
                  <a:cubicBezTo>
                    <a:pt x="51247" y="73819"/>
                    <a:pt x="48539" y="71079"/>
                    <a:pt x="48539" y="67686"/>
                  </a:cubicBezTo>
                  <a:lnTo>
                    <a:pt x="48539" y="21399"/>
                  </a:lnTo>
                  <a:cubicBezTo>
                    <a:pt x="48539" y="16343"/>
                    <a:pt x="44429" y="12232"/>
                    <a:pt x="39340" y="12232"/>
                  </a:cubicBezTo>
                  <a:cubicBezTo>
                    <a:pt x="34284" y="12232"/>
                    <a:pt x="30174" y="16343"/>
                    <a:pt x="30174" y="21399"/>
                  </a:cubicBezTo>
                  <a:lnTo>
                    <a:pt x="30174" y="98284"/>
                  </a:lnTo>
                  <a:cubicBezTo>
                    <a:pt x="30174" y="101643"/>
                    <a:pt x="27434" y="104384"/>
                    <a:pt x="24074" y="104384"/>
                  </a:cubicBezTo>
                  <a:cubicBezTo>
                    <a:pt x="20682" y="104384"/>
                    <a:pt x="17942" y="101643"/>
                    <a:pt x="17942" y="98284"/>
                  </a:cubicBezTo>
                  <a:lnTo>
                    <a:pt x="17942" y="70752"/>
                  </a:lnTo>
                  <a:cubicBezTo>
                    <a:pt x="17942" y="65664"/>
                    <a:pt x="13832" y="61586"/>
                    <a:pt x="8776" y="61586"/>
                  </a:cubicBezTo>
                  <a:cubicBezTo>
                    <a:pt x="3687" y="61586"/>
                    <a:pt x="1" y="65664"/>
                    <a:pt x="1" y="70752"/>
                  </a:cubicBezTo>
                  <a:lnTo>
                    <a:pt x="1" y="116616"/>
                  </a:lnTo>
                  <a:cubicBezTo>
                    <a:pt x="1" y="141016"/>
                    <a:pt x="14158" y="163034"/>
                    <a:pt x="36307" y="172690"/>
                  </a:cubicBezTo>
                  <a:lnTo>
                    <a:pt x="36307" y="202667"/>
                  </a:lnTo>
                  <a:cubicBezTo>
                    <a:pt x="36307" y="206027"/>
                    <a:pt x="39014" y="208767"/>
                    <a:pt x="42407" y="208767"/>
                  </a:cubicBezTo>
                  <a:lnTo>
                    <a:pt x="121934" y="208767"/>
                  </a:lnTo>
                  <a:cubicBezTo>
                    <a:pt x="125294" y="208767"/>
                    <a:pt x="128034" y="206027"/>
                    <a:pt x="128034" y="202667"/>
                  </a:cubicBezTo>
                  <a:cubicBezTo>
                    <a:pt x="128034" y="202635"/>
                    <a:pt x="128034" y="179442"/>
                    <a:pt x="128099" y="159348"/>
                  </a:cubicBezTo>
                  <a:cubicBezTo>
                    <a:pt x="135960" y="148812"/>
                    <a:pt x="140266" y="135927"/>
                    <a:pt x="140266" y="122749"/>
                  </a:cubicBezTo>
                  <a:lnTo>
                    <a:pt x="140266" y="33631"/>
                  </a:lnTo>
                  <a:cubicBezTo>
                    <a:pt x="140266" y="28575"/>
                    <a:pt x="136156" y="24465"/>
                    <a:pt x="131100" y="24465"/>
                  </a:cubicBezTo>
                  <a:cubicBezTo>
                    <a:pt x="126011" y="24465"/>
                    <a:pt x="121934" y="28575"/>
                    <a:pt x="121934" y="33631"/>
                  </a:cubicBezTo>
                  <a:lnTo>
                    <a:pt x="121934" y="67686"/>
                  </a:lnTo>
                  <a:cubicBezTo>
                    <a:pt x="121934" y="71079"/>
                    <a:pt x="119194" y="73819"/>
                    <a:pt x="115801" y="73819"/>
                  </a:cubicBezTo>
                  <a:cubicBezTo>
                    <a:pt x="112409" y="73819"/>
                    <a:pt x="109701" y="71079"/>
                    <a:pt x="109701" y="67686"/>
                  </a:cubicBezTo>
                  <a:lnTo>
                    <a:pt x="109701" y="21399"/>
                  </a:lnTo>
                  <a:cubicBezTo>
                    <a:pt x="109701" y="16343"/>
                    <a:pt x="105591" y="12232"/>
                    <a:pt x="100503" y="12232"/>
                  </a:cubicBezTo>
                  <a:cubicBezTo>
                    <a:pt x="95447" y="12232"/>
                    <a:pt x="91336" y="16343"/>
                    <a:pt x="91336" y="21399"/>
                  </a:cubicBezTo>
                  <a:lnTo>
                    <a:pt x="91336" y="67686"/>
                  </a:lnTo>
                  <a:cubicBezTo>
                    <a:pt x="91336" y="71079"/>
                    <a:pt x="88596" y="73819"/>
                    <a:pt x="85237" y="73819"/>
                  </a:cubicBezTo>
                  <a:cubicBezTo>
                    <a:pt x="81844" y="73819"/>
                    <a:pt x="79104" y="71079"/>
                    <a:pt x="79104" y="67686"/>
                  </a:cubicBezTo>
                  <a:lnTo>
                    <a:pt x="79104" y="9166"/>
                  </a:lnTo>
                  <a:cubicBezTo>
                    <a:pt x="79104" y="4110"/>
                    <a:pt x="74994" y="0"/>
                    <a:pt x="69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1"/>
          <p:cNvGrpSpPr/>
          <p:nvPr/>
        </p:nvGrpSpPr>
        <p:grpSpPr>
          <a:xfrm>
            <a:off x="-753872" y="2555955"/>
            <a:ext cx="483820" cy="483820"/>
            <a:chOff x="1190625" y="238125"/>
            <a:chExt cx="5219200" cy="5219200"/>
          </a:xfrm>
        </p:grpSpPr>
        <p:sp>
          <p:nvSpPr>
            <p:cNvPr id="1770" name="Google Shape;1770;p81"/>
            <p:cNvSpPr/>
            <p:nvPr/>
          </p:nvSpPr>
          <p:spPr>
            <a:xfrm>
              <a:off x="1965325" y="1003025"/>
              <a:ext cx="920725" cy="919925"/>
            </a:xfrm>
            <a:custGeom>
              <a:avLst/>
              <a:gdLst/>
              <a:ahLst/>
              <a:cxnLst/>
              <a:rect l="l" t="t" r="r" b="b"/>
              <a:pathLst>
                <a:path w="36829" h="36797" extrusionOk="0">
                  <a:moveTo>
                    <a:pt x="24628" y="1"/>
                  </a:moveTo>
                  <a:cubicBezTo>
                    <a:pt x="24574" y="1"/>
                    <a:pt x="24520" y="1"/>
                    <a:pt x="24466" y="1"/>
                  </a:cubicBezTo>
                  <a:cubicBezTo>
                    <a:pt x="10961" y="1"/>
                    <a:pt x="1" y="10962"/>
                    <a:pt x="1" y="24466"/>
                  </a:cubicBezTo>
                  <a:cubicBezTo>
                    <a:pt x="1" y="28968"/>
                    <a:pt x="1306" y="33176"/>
                    <a:pt x="3459" y="36797"/>
                  </a:cubicBezTo>
                  <a:lnTo>
                    <a:pt x="36829" y="3459"/>
                  </a:lnTo>
                  <a:cubicBezTo>
                    <a:pt x="33219" y="1332"/>
                    <a:pt x="29100" y="1"/>
                    <a:pt x="24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1"/>
            <p:cNvSpPr/>
            <p:nvPr/>
          </p:nvSpPr>
          <p:spPr>
            <a:xfrm>
              <a:off x="4259325" y="2072975"/>
              <a:ext cx="2150500" cy="3384350"/>
            </a:xfrm>
            <a:custGeom>
              <a:avLst/>
              <a:gdLst/>
              <a:ahLst/>
              <a:cxnLst/>
              <a:rect l="l" t="t" r="r" b="b"/>
              <a:pathLst>
                <a:path w="86020" h="135374" extrusionOk="0">
                  <a:moveTo>
                    <a:pt x="61146" y="18341"/>
                  </a:moveTo>
                  <a:cubicBezTo>
                    <a:pt x="62712" y="18341"/>
                    <a:pt x="64278" y="18937"/>
                    <a:pt x="65469" y="20127"/>
                  </a:cubicBezTo>
                  <a:cubicBezTo>
                    <a:pt x="67850" y="22541"/>
                    <a:pt x="67850" y="26390"/>
                    <a:pt x="65469" y="28804"/>
                  </a:cubicBezTo>
                  <a:lnTo>
                    <a:pt x="51442" y="42798"/>
                  </a:lnTo>
                  <a:lnTo>
                    <a:pt x="65469" y="56825"/>
                  </a:lnTo>
                  <a:cubicBezTo>
                    <a:pt x="67850" y="59238"/>
                    <a:pt x="67850" y="63088"/>
                    <a:pt x="65469" y="65501"/>
                  </a:cubicBezTo>
                  <a:cubicBezTo>
                    <a:pt x="64278" y="66692"/>
                    <a:pt x="62712" y="67287"/>
                    <a:pt x="61146" y="67287"/>
                  </a:cubicBezTo>
                  <a:cubicBezTo>
                    <a:pt x="59581" y="67287"/>
                    <a:pt x="58015" y="66692"/>
                    <a:pt x="56824" y="65501"/>
                  </a:cubicBezTo>
                  <a:lnTo>
                    <a:pt x="42798" y="51475"/>
                  </a:lnTo>
                  <a:lnTo>
                    <a:pt x="28771" y="65501"/>
                  </a:lnTo>
                  <a:cubicBezTo>
                    <a:pt x="27581" y="66692"/>
                    <a:pt x="26015" y="67287"/>
                    <a:pt x="24449" y="67287"/>
                  </a:cubicBezTo>
                  <a:cubicBezTo>
                    <a:pt x="22883" y="67287"/>
                    <a:pt x="21318" y="66692"/>
                    <a:pt x="20127" y="65501"/>
                  </a:cubicBezTo>
                  <a:cubicBezTo>
                    <a:pt x="17746" y="63088"/>
                    <a:pt x="17746" y="59238"/>
                    <a:pt x="20127" y="56825"/>
                  </a:cubicBezTo>
                  <a:lnTo>
                    <a:pt x="34154" y="42831"/>
                  </a:lnTo>
                  <a:lnTo>
                    <a:pt x="20127" y="28804"/>
                  </a:lnTo>
                  <a:cubicBezTo>
                    <a:pt x="17746" y="26390"/>
                    <a:pt x="17746" y="22541"/>
                    <a:pt x="20127" y="20127"/>
                  </a:cubicBezTo>
                  <a:cubicBezTo>
                    <a:pt x="21318" y="18937"/>
                    <a:pt x="22883" y="18341"/>
                    <a:pt x="24449" y="18341"/>
                  </a:cubicBezTo>
                  <a:cubicBezTo>
                    <a:pt x="26015" y="18341"/>
                    <a:pt x="27581" y="18937"/>
                    <a:pt x="28771" y="20127"/>
                  </a:cubicBezTo>
                  <a:lnTo>
                    <a:pt x="42798" y="34154"/>
                  </a:lnTo>
                  <a:lnTo>
                    <a:pt x="56824" y="20127"/>
                  </a:lnTo>
                  <a:cubicBezTo>
                    <a:pt x="58015" y="18937"/>
                    <a:pt x="59581" y="18341"/>
                    <a:pt x="61146" y="18341"/>
                  </a:cubicBezTo>
                  <a:close/>
                  <a:moveTo>
                    <a:pt x="6100" y="1"/>
                  </a:moveTo>
                  <a:cubicBezTo>
                    <a:pt x="2708" y="1"/>
                    <a:pt x="1" y="2741"/>
                    <a:pt x="1" y="6133"/>
                  </a:cubicBezTo>
                  <a:lnTo>
                    <a:pt x="1" y="79528"/>
                  </a:lnTo>
                  <a:cubicBezTo>
                    <a:pt x="1" y="82888"/>
                    <a:pt x="2708" y="85628"/>
                    <a:pt x="6100" y="85628"/>
                  </a:cubicBezTo>
                  <a:lnTo>
                    <a:pt x="36698" y="85628"/>
                  </a:lnTo>
                  <a:lnTo>
                    <a:pt x="36698" y="129273"/>
                  </a:lnTo>
                  <a:cubicBezTo>
                    <a:pt x="36698" y="132633"/>
                    <a:pt x="39405" y="135373"/>
                    <a:pt x="42798" y="135373"/>
                  </a:cubicBezTo>
                  <a:cubicBezTo>
                    <a:pt x="46190" y="135373"/>
                    <a:pt x="48930" y="132633"/>
                    <a:pt x="48930" y="129273"/>
                  </a:cubicBezTo>
                  <a:lnTo>
                    <a:pt x="48930" y="85628"/>
                  </a:lnTo>
                  <a:lnTo>
                    <a:pt x="79919" y="85628"/>
                  </a:lnTo>
                  <a:cubicBezTo>
                    <a:pt x="83279" y="85628"/>
                    <a:pt x="86019" y="82888"/>
                    <a:pt x="86019" y="79528"/>
                  </a:cubicBezTo>
                  <a:lnTo>
                    <a:pt x="86019" y="6133"/>
                  </a:lnTo>
                  <a:cubicBezTo>
                    <a:pt x="86019" y="2741"/>
                    <a:pt x="83279" y="1"/>
                    <a:pt x="79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1"/>
            <p:cNvSpPr/>
            <p:nvPr/>
          </p:nvSpPr>
          <p:spPr>
            <a:xfrm>
              <a:off x="2267875" y="1305600"/>
              <a:ext cx="920725" cy="920725"/>
            </a:xfrm>
            <a:custGeom>
              <a:avLst/>
              <a:gdLst/>
              <a:ahLst/>
              <a:cxnLst/>
              <a:rect l="l" t="t" r="r" b="b"/>
              <a:pathLst>
                <a:path w="36829" h="36829" extrusionOk="0">
                  <a:moveTo>
                    <a:pt x="33371" y="0"/>
                  </a:moveTo>
                  <a:lnTo>
                    <a:pt x="1" y="33338"/>
                  </a:lnTo>
                  <a:cubicBezTo>
                    <a:pt x="3654" y="35491"/>
                    <a:pt x="7830" y="36828"/>
                    <a:pt x="12364" y="36828"/>
                  </a:cubicBezTo>
                  <a:cubicBezTo>
                    <a:pt x="25868" y="36828"/>
                    <a:pt x="36829" y="25835"/>
                    <a:pt x="36829" y="12363"/>
                  </a:cubicBezTo>
                  <a:cubicBezTo>
                    <a:pt x="36829" y="7829"/>
                    <a:pt x="35524" y="3621"/>
                    <a:pt x="33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1"/>
            <p:cNvSpPr/>
            <p:nvPr/>
          </p:nvSpPr>
          <p:spPr>
            <a:xfrm>
              <a:off x="1190625" y="238125"/>
              <a:ext cx="2762925" cy="5219200"/>
            </a:xfrm>
            <a:custGeom>
              <a:avLst/>
              <a:gdLst/>
              <a:ahLst/>
              <a:cxnLst/>
              <a:rect l="l" t="t" r="r" b="b"/>
              <a:pathLst>
                <a:path w="110517" h="208768" extrusionOk="0">
                  <a:moveTo>
                    <a:pt x="55454" y="18365"/>
                  </a:moveTo>
                  <a:cubicBezTo>
                    <a:pt x="75548" y="18365"/>
                    <a:pt x="92151" y="34708"/>
                    <a:pt x="92151" y="55062"/>
                  </a:cubicBezTo>
                  <a:cubicBezTo>
                    <a:pt x="92151" y="75287"/>
                    <a:pt x="75678" y="91760"/>
                    <a:pt x="55454" y="91760"/>
                  </a:cubicBezTo>
                  <a:cubicBezTo>
                    <a:pt x="35360" y="91760"/>
                    <a:pt x="18756" y="75385"/>
                    <a:pt x="18756" y="55062"/>
                  </a:cubicBezTo>
                  <a:cubicBezTo>
                    <a:pt x="18756" y="34805"/>
                    <a:pt x="35229" y="18365"/>
                    <a:pt x="55454" y="18365"/>
                  </a:cubicBezTo>
                  <a:close/>
                  <a:moveTo>
                    <a:pt x="6133" y="0"/>
                  </a:moveTo>
                  <a:cubicBezTo>
                    <a:pt x="2740" y="0"/>
                    <a:pt x="0" y="2740"/>
                    <a:pt x="0" y="6133"/>
                  </a:cubicBezTo>
                  <a:lnTo>
                    <a:pt x="0" y="103992"/>
                  </a:lnTo>
                  <a:cubicBezTo>
                    <a:pt x="0" y="107352"/>
                    <a:pt x="2740" y="110092"/>
                    <a:pt x="6133" y="110092"/>
                  </a:cubicBezTo>
                  <a:lnTo>
                    <a:pt x="49354" y="110092"/>
                  </a:lnTo>
                  <a:lnTo>
                    <a:pt x="49354" y="202667"/>
                  </a:lnTo>
                  <a:cubicBezTo>
                    <a:pt x="49354" y="206027"/>
                    <a:pt x="52061" y="208767"/>
                    <a:pt x="55454" y="208767"/>
                  </a:cubicBezTo>
                  <a:cubicBezTo>
                    <a:pt x="58846" y="208767"/>
                    <a:pt x="61586" y="206027"/>
                    <a:pt x="61586" y="202667"/>
                  </a:cubicBezTo>
                  <a:lnTo>
                    <a:pt x="61586" y="110092"/>
                  </a:lnTo>
                  <a:lnTo>
                    <a:pt x="104384" y="110092"/>
                  </a:lnTo>
                  <a:cubicBezTo>
                    <a:pt x="107776" y="110092"/>
                    <a:pt x="110516" y="107352"/>
                    <a:pt x="110516" y="103992"/>
                  </a:cubicBezTo>
                  <a:lnTo>
                    <a:pt x="110516" y="6133"/>
                  </a:lnTo>
                  <a:cubicBezTo>
                    <a:pt x="110516" y="2740"/>
                    <a:pt x="10777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81"/>
          <p:cNvGrpSpPr/>
          <p:nvPr/>
        </p:nvGrpSpPr>
        <p:grpSpPr>
          <a:xfrm>
            <a:off x="-752082" y="3183172"/>
            <a:ext cx="483820" cy="396883"/>
            <a:chOff x="1190625" y="707025"/>
            <a:chExt cx="5219200" cy="4281375"/>
          </a:xfrm>
        </p:grpSpPr>
        <p:sp>
          <p:nvSpPr>
            <p:cNvPr id="1775" name="Google Shape;1775;p81"/>
            <p:cNvSpPr/>
            <p:nvPr/>
          </p:nvSpPr>
          <p:spPr>
            <a:xfrm>
              <a:off x="1190625" y="1318650"/>
              <a:ext cx="928050" cy="3669750"/>
            </a:xfrm>
            <a:custGeom>
              <a:avLst/>
              <a:gdLst/>
              <a:ahLst/>
              <a:cxnLst/>
              <a:rect l="l" t="t" r="r" b="b"/>
              <a:pathLst>
                <a:path w="37122" h="146790" extrusionOk="0">
                  <a:moveTo>
                    <a:pt x="6133" y="0"/>
                  </a:moveTo>
                  <a:cubicBezTo>
                    <a:pt x="2740" y="0"/>
                    <a:pt x="0" y="2740"/>
                    <a:pt x="0" y="6133"/>
                  </a:cubicBezTo>
                  <a:lnTo>
                    <a:pt x="0" y="128457"/>
                  </a:lnTo>
                  <a:cubicBezTo>
                    <a:pt x="0" y="138570"/>
                    <a:pt x="8612" y="146790"/>
                    <a:pt x="18756" y="146790"/>
                  </a:cubicBezTo>
                  <a:cubicBezTo>
                    <a:pt x="28901" y="146790"/>
                    <a:pt x="37121" y="138570"/>
                    <a:pt x="37121" y="128457"/>
                  </a:cubicBezTo>
                  <a:lnTo>
                    <a:pt x="37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800200" y="1624450"/>
              <a:ext cx="920725" cy="920725"/>
            </a:xfrm>
            <a:custGeom>
              <a:avLst/>
              <a:gdLst/>
              <a:ahLst/>
              <a:cxnLst/>
              <a:rect l="l" t="t" r="r" b="b"/>
              <a:pathLst>
                <a:path w="36829" h="36829" extrusionOk="0">
                  <a:moveTo>
                    <a:pt x="24465" y="1"/>
                  </a:moveTo>
                  <a:cubicBezTo>
                    <a:pt x="10961" y="1"/>
                    <a:pt x="1" y="10961"/>
                    <a:pt x="1" y="24466"/>
                  </a:cubicBezTo>
                  <a:cubicBezTo>
                    <a:pt x="1" y="29000"/>
                    <a:pt x="1305" y="33175"/>
                    <a:pt x="3458" y="36829"/>
                  </a:cubicBezTo>
                  <a:lnTo>
                    <a:pt x="36828" y="3458"/>
                  </a:lnTo>
                  <a:cubicBezTo>
                    <a:pt x="33175" y="1306"/>
                    <a:pt x="29000"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1"/>
            <p:cNvSpPr/>
            <p:nvPr/>
          </p:nvSpPr>
          <p:spPr>
            <a:xfrm>
              <a:off x="4102750" y="1927000"/>
              <a:ext cx="920725" cy="920725"/>
            </a:xfrm>
            <a:custGeom>
              <a:avLst/>
              <a:gdLst/>
              <a:ahLst/>
              <a:cxnLst/>
              <a:rect l="l" t="t" r="r" b="b"/>
              <a:pathLst>
                <a:path w="36829" h="36829" extrusionOk="0">
                  <a:moveTo>
                    <a:pt x="33371" y="1"/>
                  </a:moveTo>
                  <a:lnTo>
                    <a:pt x="1" y="33371"/>
                  </a:lnTo>
                  <a:cubicBezTo>
                    <a:pt x="3654" y="35524"/>
                    <a:pt x="7829" y="36829"/>
                    <a:pt x="12363" y="36829"/>
                  </a:cubicBezTo>
                  <a:cubicBezTo>
                    <a:pt x="25868" y="36829"/>
                    <a:pt x="36828" y="25868"/>
                    <a:pt x="36828" y="12364"/>
                  </a:cubicBezTo>
                  <a:cubicBezTo>
                    <a:pt x="36828" y="7830"/>
                    <a:pt x="35524" y="3654"/>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1"/>
            <p:cNvSpPr/>
            <p:nvPr/>
          </p:nvSpPr>
          <p:spPr>
            <a:xfrm>
              <a:off x="2267075" y="707025"/>
              <a:ext cx="4142750" cy="4281375"/>
            </a:xfrm>
            <a:custGeom>
              <a:avLst/>
              <a:gdLst/>
              <a:ahLst/>
              <a:cxnLst/>
              <a:rect l="l" t="t" r="r" b="b"/>
              <a:pathLst>
                <a:path w="165710" h="171255" extrusionOk="0">
                  <a:moveTo>
                    <a:pt x="85790" y="24465"/>
                  </a:moveTo>
                  <a:cubicBezTo>
                    <a:pt x="105884" y="24465"/>
                    <a:pt x="122488" y="40840"/>
                    <a:pt x="122488" y="61163"/>
                  </a:cubicBezTo>
                  <a:cubicBezTo>
                    <a:pt x="122488" y="81387"/>
                    <a:pt x="106015" y="97860"/>
                    <a:pt x="85790" y="97860"/>
                  </a:cubicBezTo>
                  <a:cubicBezTo>
                    <a:pt x="65697" y="97860"/>
                    <a:pt x="49093" y="81485"/>
                    <a:pt x="49093" y="61163"/>
                  </a:cubicBezTo>
                  <a:cubicBezTo>
                    <a:pt x="49093" y="40938"/>
                    <a:pt x="65566" y="24465"/>
                    <a:pt x="85790" y="24465"/>
                  </a:cubicBezTo>
                  <a:close/>
                  <a:moveTo>
                    <a:pt x="73558" y="110092"/>
                  </a:moveTo>
                  <a:cubicBezTo>
                    <a:pt x="76950" y="110092"/>
                    <a:pt x="79691" y="112833"/>
                    <a:pt x="79691" y="116225"/>
                  </a:cubicBezTo>
                  <a:cubicBezTo>
                    <a:pt x="79691" y="119585"/>
                    <a:pt x="76950" y="122325"/>
                    <a:pt x="73558" y="122325"/>
                  </a:cubicBezTo>
                  <a:lnTo>
                    <a:pt x="30761" y="122325"/>
                  </a:lnTo>
                  <a:cubicBezTo>
                    <a:pt x="27368" y="122325"/>
                    <a:pt x="24628" y="119585"/>
                    <a:pt x="24628" y="116225"/>
                  </a:cubicBezTo>
                  <a:cubicBezTo>
                    <a:pt x="24628" y="112833"/>
                    <a:pt x="27368" y="110092"/>
                    <a:pt x="30761" y="110092"/>
                  </a:cubicBezTo>
                  <a:close/>
                  <a:moveTo>
                    <a:pt x="140853" y="110092"/>
                  </a:moveTo>
                  <a:cubicBezTo>
                    <a:pt x="144213" y="110092"/>
                    <a:pt x="146953" y="112833"/>
                    <a:pt x="146953" y="116225"/>
                  </a:cubicBezTo>
                  <a:cubicBezTo>
                    <a:pt x="146953" y="119585"/>
                    <a:pt x="144213" y="122325"/>
                    <a:pt x="140853" y="122325"/>
                  </a:cubicBezTo>
                  <a:lnTo>
                    <a:pt x="98023" y="122325"/>
                  </a:lnTo>
                  <a:cubicBezTo>
                    <a:pt x="94630" y="122325"/>
                    <a:pt x="91923" y="119585"/>
                    <a:pt x="91923" y="116225"/>
                  </a:cubicBezTo>
                  <a:cubicBezTo>
                    <a:pt x="91923" y="112833"/>
                    <a:pt x="94630" y="110092"/>
                    <a:pt x="98023" y="110092"/>
                  </a:cubicBezTo>
                  <a:close/>
                  <a:moveTo>
                    <a:pt x="73558" y="134557"/>
                  </a:moveTo>
                  <a:cubicBezTo>
                    <a:pt x="76950" y="134557"/>
                    <a:pt x="79691" y="137297"/>
                    <a:pt x="79691" y="140690"/>
                  </a:cubicBezTo>
                  <a:cubicBezTo>
                    <a:pt x="79691" y="144050"/>
                    <a:pt x="76950" y="146790"/>
                    <a:pt x="73558" y="146790"/>
                  </a:cubicBezTo>
                  <a:lnTo>
                    <a:pt x="30761" y="146790"/>
                  </a:lnTo>
                  <a:cubicBezTo>
                    <a:pt x="27368" y="146790"/>
                    <a:pt x="24628" y="144050"/>
                    <a:pt x="24628" y="140690"/>
                  </a:cubicBezTo>
                  <a:cubicBezTo>
                    <a:pt x="24628" y="137297"/>
                    <a:pt x="27368" y="134557"/>
                    <a:pt x="30761" y="134557"/>
                  </a:cubicBezTo>
                  <a:close/>
                  <a:moveTo>
                    <a:pt x="140853" y="134557"/>
                  </a:moveTo>
                  <a:cubicBezTo>
                    <a:pt x="144213" y="134557"/>
                    <a:pt x="146953" y="137297"/>
                    <a:pt x="146953" y="140690"/>
                  </a:cubicBezTo>
                  <a:cubicBezTo>
                    <a:pt x="146953" y="144050"/>
                    <a:pt x="144213" y="146790"/>
                    <a:pt x="140853" y="146790"/>
                  </a:cubicBezTo>
                  <a:lnTo>
                    <a:pt x="98023" y="146790"/>
                  </a:lnTo>
                  <a:cubicBezTo>
                    <a:pt x="94630" y="146790"/>
                    <a:pt x="91923" y="144050"/>
                    <a:pt x="91923" y="140690"/>
                  </a:cubicBezTo>
                  <a:cubicBezTo>
                    <a:pt x="91923" y="137297"/>
                    <a:pt x="94630" y="134557"/>
                    <a:pt x="98023" y="134557"/>
                  </a:cubicBezTo>
                  <a:close/>
                  <a:moveTo>
                    <a:pt x="6296" y="0"/>
                  </a:moveTo>
                  <a:lnTo>
                    <a:pt x="6296" y="152922"/>
                  </a:lnTo>
                  <a:cubicBezTo>
                    <a:pt x="6296" y="159805"/>
                    <a:pt x="3882" y="166133"/>
                    <a:pt x="0" y="171255"/>
                  </a:cubicBezTo>
                  <a:lnTo>
                    <a:pt x="140853" y="171255"/>
                  </a:lnTo>
                  <a:cubicBezTo>
                    <a:pt x="154325" y="171255"/>
                    <a:pt x="165709" y="160294"/>
                    <a:pt x="165709" y="146790"/>
                  </a:cubicBezTo>
                  <a:lnTo>
                    <a:pt x="165709" y="6133"/>
                  </a:lnTo>
                  <a:cubicBezTo>
                    <a:pt x="165709" y="2740"/>
                    <a:pt x="162969" y="0"/>
                    <a:pt x="159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3" name="Google Shape;1753;p81"/>
          <p:cNvSpPr txBox="1">
            <a:spLocks/>
          </p:cNvSpPr>
          <p:nvPr/>
        </p:nvSpPr>
        <p:spPr>
          <a:xfrm>
            <a:off x="-179148" y="1620613"/>
            <a:ext cx="4577954"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lgn="ctr">
              <a:buClr>
                <a:schemeClr val="dk1"/>
              </a:buClr>
              <a:buSzPts val="1100"/>
              <a:buFont typeface="Arial"/>
              <a:buNone/>
            </a:pPr>
            <a:r>
              <a:rPr lang="en-US" sz="2000" dirty="0" err="1"/>
              <a:t>Tầng</a:t>
            </a:r>
            <a:r>
              <a:rPr lang="en-US" sz="2000" dirty="0"/>
              <a:t> </a:t>
            </a:r>
            <a:r>
              <a:rPr lang="en-US" sz="2000" dirty="0" err="1"/>
              <a:t>lớp</a:t>
            </a:r>
            <a:r>
              <a:rPr lang="en-US" sz="2000" dirty="0"/>
              <a:t> </a:t>
            </a:r>
            <a:r>
              <a:rPr lang="en-US" sz="2000" dirty="0" err="1"/>
              <a:t>và</a:t>
            </a:r>
            <a:r>
              <a:rPr lang="en-US" sz="2000" dirty="0"/>
              <a:t> </a:t>
            </a:r>
            <a:r>
              <a:rPr lang="en-US" sz="2000" dirty="0" err="1"/>
              <a:t>nhóm</a:t>
            </a:r>
            <a:r>
              <a:rPr lang="en-US" sz="2000" dirty="0"/>
              <a:t> </a:t>
            </a:r>
            <a:r>
              <a:rPr lang="en-US" sz="2000" dirty="0" err="1"/>
              <a:t>xã</a:t>
            </a:r>
            <a:r>
              <a:rPr lang="en-US" sz="2000" dirty="0"/>
              <a:t> </a:t>
            </a:r>
            <a:r>
              <a:rPr lang="en-US" sz="2000" dirty="0" err="1"/>
              <a:t>hội</a:t>
            </a:r>
            <a:endParaRPr lang="en-US" sz="2000" dirty="0"/>
          </a:p>
        </p:txBody>
      </p:sp>
      <p:sp>
        <p:nvSpPr>
          <p:cNvPr id="1754" name="Google Shape;1754;p81"/>
          <p:cNvSpPr txBox="1">
            <a:spLocks/>
          </p:cNvSpPr>
          <p:nvPr/>
        </p:nvSpPr>
        <p:spPr>
          <a:xfrm>
            <a:off x="771591" y="2211454"/>
            <a:ext cx="2664121" cy="10576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lgn="ctr">
              <a:spcAft>
                <a:spcPts val="1600"/>
              </a:spcAft>
              <a:buSzPts val="1100"/>
              <a:buFont typeface="Arial"/>
              <a:buNone/>
            </a:pPr>
            <a:r>
              <a:rPr lang="en" sz="1600" dirty="0">
                <a:solidFill>
                  <a:schemeClr val="tx2"/>
                </a:solidFill>
              </a:rPr>
              <a:t>VD: Tầng lớp tri thức, tầng lớp thương nhân, nhóm thanh niên </a:t>
            </a:r>
          </a:p>
        </p:txBody>
      </p:sp>
      <p:pic>
        <p:nvPicPr>
          <p:cNvPr id="4100" name="Picture 4" descr="Lịch sử hình thành tầng lớp doanh nhân Việt Nam thời Bắc thuộc và phong ...">
            <a:extLst>
              <a:ext uri="{FF2B5EF4-FFF2-40B4-BE49-F238E27FC236}">
                <a16:creationId xmlns:a16="http://schemas.microsoft.com/office/drawing/2014/main" id="{679F91BA-45F1-B224-8504-74EF0C0A3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451" y="1431633"/>
            <a:ext cx="3883239" cy="25888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F35D55-368A-2056-ADED-D913ACB47B32}"/>
              </a:ext>
            </a:extLst>
          </p:cNvPr>
          <p:cNvSpPr txBox="1"/>
          <p:nvPr/>
        </p:nvSpPr>
        <p:spPr>
          <a:xfrm>
            <a:off x="3561322" y="4093707"/>
            <a:ext cx="5386411" cy="307777"/>
          </a:xfrm>
          <a:prstGeom prst="rect">
            <a:avLst/>
          </a:prstGeom>
          <a:noFill/>
        </p:spPr>
        <p:txBody>
          <a:bodyPr wrap="none" rtlCol="0">
            <a:spAutoFit/>
          </a:bodyPr>
          <a:lstStyle/>
          <a:p>
            <a:r>
              <a:rPr lang="en-US" b="1" dirty="0" err="1">
                <a:solidFill>
                  <a:schemeClr val="bg2"/>
                </a:solidFill>
              </a:rPr>
              <a:t>Tầng</a:t>
            </a:r>
            <a:r>
              <a:rPr lang="en-US" b="1" dirty="0">
                <a:solidFill>
                  <a:schemeClr val="bg2"/>
                </a:solidFill>
              </a:rPr>
              <a:t> </a:t>
            </a:r>
            <a:r>
              <a:rPr lang="en-US" b="1" dirty="0" err="1">
                <a:solidFill>
                  <a:schemeClr val="bg2"/>
                </a:solidFill>
              </a:rPr>
              <a:t>lớp</a:t>
            </a:r>
            <a:r>
              <a:rPr lang="en-US" b="1" dirty="0">
                <a:solidFill>
                  <a:schemeClr val="bg2"/>
                </a:solidFill>
              </a:rPr>
              <a:t> </a:t>
            </a:r>
            <a:r>
              <a:rPr lang="en-US" b="1" dirty="0" err="1">
                <a:solidFill>
                  <a:schemeClr val="bg2"/>
                </a:solidFill>
              </a:rPr>
              <a:t>doanh</a:t>
            </a:r>
            <a:r>
              <a:rPr lang="en-US" b="1" dirty="0">
                <a:solidFill>
                  <a:schemeClr val="bg2"/>
                </a:solidFill>
              </a:rPr>
              <a:t> </a:t>
            </a:r>
            <a:r>
              <a:rPr lang="en-US" b="1" dirty="0" err="1">
                <a:solidFill>
                  <a:schemeClr val="bg2"/>
                </a:solidFill>
              </a:rPr>
              <a:t>nhân</a:t>
            </a:r>
            <a:r>
              <a:rPr lang="en-US" b="1" dirty="0">
                <a:solidFill>
                  <a:schemeClr val="bg2"/>
                </a:solidFill>
              </a:rPr>
              <a:t> </a:t>
            </a:r>
            <a:r>
              <a:rPr lang="en-US" b="1" dirty="0" err="1">
                <a:solidFill>
                  <a:schemeClr val="bg2"/>
                </a:solidFill>
              </a:rPr>
              <a:t>Việt</a:t>
            </a:r>
            <a:r>
              <a:rPr lang="en-US" b="1" dirty="0">
                <a:solidFill>
                  <a:schemeClr val="bg2"/>
                </a:solidFill>
              </a:rPr>
              <a:t> Nam </a:t>
            </a:r>
            <a:r>
              <a:rPr lang="en-US" b="1" dirty="0" err="1">
                <a:solidFill>
                  <a:schemeClr val="bg2"/>
                </a:solidFill>
              </a:rPr>
              <a:t>thời</a:t>
            </a:r>
            <a:r>
              <a:rPr lang="en-US" b="1" dirty="0">
                <a:solidFill>
                  <a:schemeClr val="bg2"/>
                </a:solidFill>
              </a:rPr>
              <a:t> </a:t>
            </a:r>
            <a:r>
              <a:rPr lang="en-US" b="1" dirty="0" err="1">
                <a:solidFill>
                  <a:schemeClr val="bg2"/>
                </a:solidFill>
              </a:rPr>
              <a:t>Bắc</a:t>
            </a:r>
            <a:r>
              <a:rPr lang="en-US" b="1" dirty="0">
                <a:solidFill>
                  <a:schemeClr val="bg2"/>
                </a:solidFill>
              </a:rPr>
              <a:t> </a:t>
            </a:r>
            <a:r>
              <a:rPr lang="en-US" b="1" dirty="0" err="1">
                <a:solidFill>
                  <a:schemeClr val="bg2"/>
                </a:solidFill>
              </a:rPr>
              <a:t>thuộc</a:t>
            </a:r>
            <a:r>
              <a:rPr lang="en-US" b="1" dirty="0">
                <a:solidFill>
                  <a:schemeClr val="bg2"/>
                </a:solidFill>
              </a:rPr>
              <a:t> </a:t>
            </a:r>
            <a:r>
              <a:rPr lang="en-US" b="1" dirty="0" err="1">
                <a:solidFill>
                  <a:schemeClr val="bg2"/>
                </a:solidFill>
              </a:rPr>
              <a:t>và</a:t>
            </a:r>
            <a:r>
              <a:rPr lang="en-US" b="1" dirty="0">
                <a:solidFill>
                  <a:schemeClr val="bg2"/>
                </a:solidFill>
              </a:rPr>
              <a:t> </a:t>
            </a:r>
            <a:r>
              <a:rPr lang="en-US" b="1" dirty="0" err="1">
                <a:solidFill>
                  <a:schemeClr val="bg2"/>
                </a:solidFill>
              </a:rPr>
              <a:t>phong</a:t>
            </a:r>
            <a:r>
              <a:rPr lang="en-US" b="1" dirty="0">
                <a:solidFill>
                  <a:schemeClr val="bg2"/>
                </a:solidFill>
              </a:rPr>
              <a:t> </a:t>
            </a:r>
            <a:r>
              <a:rPr lang="en-US" b="1" dirty="0" err="1">
                <a:solidFill>
                  <a:schemeClr val="bg2"/>
                </a:solidFill>
              </a:rPr>
              <a:t>kiến</a:t>
            </a:r>
            <a:endParaRPr lang="en-US" b="1" dirty="0">
              <a:solidFill>
                <a:schemeClr val="bg2"/>
              </a:solidFill>
            </a:endParaRPr>
          </a:p>
        </p:txBody>
      </p:sp>
    </p:spTree>
    <p:extLst>
      <p:ext uri="{BB962C8B-B14F-4D97-AF65-F5344CB8AC3E}">
        <p14:creationId xmlns:p14="http://schemas.microsoft.com/office/powerpoint/2010/main" val="3445814383"/>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9"/>
          <p:cNvSpPr txBox="1">
            <a:spLocks noGrp="1"/>
          </p:cNvSpPr>
          <p:nvPr>
            <p:ph type="title"/>
          </p:nvPr>
        </p:nvSpPr>
        <p:spPr>
          <a:xfrm flipH="1">
            <a:off x="4613939" y="2170573"/>
            <a:ext cx="4129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6600" dirty="0">
                <a:latin typeface="Phudu Black" pitchFamily="2" charset="0"/>
                <a:cs typeface="Phudu Black" pitchFamily="2" charset="0"/>
              </a:rPr>
              <a:t>ĐẤU TRANH GIAI CẤP</a:t>
            </a:r>
            <a:endParaRPr sz="6600" dirty="0"/>
          </a:p>
        </p:txBody>
      </p:sp>
      <p:sp>
        <p:nvSpPr>
          <p:cNvPr id="921" name="Google Shape;921;p59"/>
          <p:cNvSpPr txBox="1">
            <a:spLocks noGrp="1"/>
          </p:cNvSpPr>
          <p:nvPr>
            <p:ph type="subTitle" idx="1"/>
          </p:nvPr>
        </p:nvSpPr>
        <p:spPr>
          <a:xfrm flipH="1">
            <a:off x="4533836" y="3484585"/>
            <a:ext cx="4129200" cy="780939"/>
          </a:xfrm>
          <a:prstGeom prst="rect">
            <a:avLst/>
          </a:prstGeom>
        </p:spPr>
        <p:txBody>
          <a:bodyPr spcFirstLastPara="1" wrap="square" lIns="91425" tIns="91425" rIns="91425" bIns="91425" anchor="ctr" anchorCtr="0">
            <a:noAutofit/>
          </a:bodyPr>
          <a:lstStyle/>
          <a:p>
            <a:pPr marL="0" indent="0">
              <a:spcAft>
                <a:spcPts val="1600"/>
              </a:spcAft>
              <a:buSzPts val="1100"/>
            </a:pPr>
            <a:r>
              <a:rPr lang="vi-VN" sz="1800" dirty="0">
                <a:latin typeface="Noto Sans JP Medium" panose="020B0200000000000000" pitchFamily="34" charset="-128"/>
                <a:ea typeface="Noto Sans JP Medium" panose="020B0200000000000000" pitchFamily="34" charset="-128"/>
              </a:rPr>
              <a:t>Sự đối kháng giữa hai giai cấp đối lập cơ bản để giành lại quyền lợi </a:t>
            </a:r>
          </a:p>
        </p:txBody>
      </p:sp>
      <p:sp>
        <p:nvSpPr>
          <p:cNvPr id="923" name="Google Shape;923;p59"/>
          <p:cNvSpPr/>
          <p:nvPr/>
        </p:nvSpPr>
        <p:spPr>
          <a:xfrm rot="4458840" flipH="1">
            <a:off x="3770249" y="2477984"/>
            <a:ext cx="206474" cy="163438"/>
          </a:xfrm>
          <a:custGeom>
            <a:avLst/>
            <a:gdLst/>
            <a:ahLst/>
            <a:cxnLst/>
            <a:rect l="l" t="t" r="r" b="b"/>
            <a:pathLst>
              <a:path w="2988" h="3268" extrusionOk="0">
                <a:moveTo>
                  <a:pt x="1" y="1"/>
                </a:moveTo>
                <a:lnTo>
                  <a:pt x="763" y="801"/>
                </a:lnTo>
                <a:cubicBezTo>
                  <a:pt x="1017" y="1068"/>
                  <a:pt x="1272" y="1335"/>
                  <a:pt x="1526" y="1615"/>
                </a:cubicBezTo>
                <a:cubicBezTo>
                  <a:pt x="1767" y="1882"/>
                  <a:pt x="2009" y="2161"/>
                  <a:pt x="2263" y="2441"/>
                </a:cubicBezTo>
                <a:lnTo>
                  <a:pt x="2987" y="3267"/>
                </a:lnTo>
                <a:cubicBezTo>
                  <a:pt x="2886" y="3115"/>
                  <a:pt x="2797" y="2962"/>
                  <a:pt x="2682" y="2810"/>
                </a:cubicBezTo>
                <a:cubicBezTo>
                  <a:pt x="2581" y="2657"/>
                  <a:pt x="2466" y="2505"/>
                  <a:pt x="2352" y="2352"/>
                </a:cubicBezTo>
                <a:cubicBezTo>
                  <a:pt x="2123" y="2060"/>
                  <a:pt x="1894" y="1780"/>
                  <a:pt x="1640" y="1501"/>
                </a:cubicBezTo>
                <a:cubicBezTo>
                  <a:pt x="1386" y="1234"/>
                  <a:pt x="1132" y="967"/>
                  <a:pt x="852" y="713"/>
                </a:cubicBezTo>
                <a:cubicBezTo>
                  <a:pt x="585" y="458"/>
                  <a:pt x="306" y="217"/>
                  <a:pt x="1"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59"/>
          <p:cNvGrpSpPr/>
          <p:nvPr/>
        </p:nvGrpSpPr>
        <p:grpSpPr>
          <a:xfrm flipH="1">
            <a:off x="930127" y="1085925"/>
            <a:ext cx="4043482" cy="4486597"/>
            <a:chOff x="4345875" y="936075"/>
            <a:chExt cx="4195789" cy="4486597"/>
          </a:xfrm>
        </p:grpSpPr>
        <p:sp>
          <p:nvSpPr>
            <p:cNvPr id="925" name="Google Shape;925;p59"/>
            <p:cNvSpPr/>
            <p:nvPr/>
          </p:nvSpPr>
          <p:spPr>
            <a:xfrm>
              <a:off x="4497343" y="936075"/>
              <a:ext cx="3922400" cy="2850627"/>
            </a:xfrm>
            <a:custGeom>
              <a:avLst/>
              <a:gdLst/>
              <a:ahLst/>
              <a:cxnLst/>
              <a:rect l="l" t="t" r="r" b="b"/>
              <a:pathLst>
                <a:path w="134640" h="97842" extrusionOk="0">
                  <a:moveTo>
                    <a:pt x="42441" y="1"/>
                  </a:moveTo>
                  <a:cubicBezTo>
                    <a:pt x="34734" y="1"/>
                    <a:pt x="27061" y="1286"/>
                    <a:pt x="20253" y="4320"/>
                  </a:cubicBezTo>
                  <a:cubicBezTo>
                    <a:pt x="14565" y="6840"/>
                    <a:pt x="9650" y="10980"/>
                    <a:pt x="5438" y="15517"/>
                  </a:cubicBezTo>
                  <a:cubicBezTo>
                    <a:pt x="4988" y="15985"/>
                    <a:pt x="901" y="20161"/>
                    <a:pt x="1" y="21854"/>
                  </a:cubicBezTo>
                  <a:cubicBezTo>
                    <a:pt x="3925" y="26876"/>
                    <a:pt x="21136" y="49793"/>
                    <a:pt x="25276" y="70154"/>
                  </a:cubicBezTo>
                  <a:cubicBezTo>
                    <a:pt x="25276" y="70154"/>
                    <a:pt x="35861" y="57786"/>
                    <a:pt x="51829" y="55986"/>
                  </a:cubicBezTo>
                  <a:cubicBezTo>
                    <a:pt x="52737" y="55884"/>
                    <a:pt x="53600" y="55835"/>
                    <a:pt x="54426" y="55835"/>
                  </a:cubicBezTo>
                  <a:cubicBezTo>
                    <a:pt x="68139" y="55835"/>
                    <a:pt x="71189" y="69242"/>
                    <a:pt x="86268" y="72638"/>
                  </a:cubicBezTo>
                  <a:cubicBezTo>
                    <a:pt x="89842" y="73444"/>
                    <a:pt x="93158" y="73742"/>
                    <a:pt x="96212" y="73742"/>
                  </a:cubicBezTo>
                  <a:cubicBezTo>
                    <a:pt x="104889" y="73742"/>
                    <a:pt x="111455" y="71336"/>
                    <a:pt x="115850" y="71336"/>
                  </a:cubicBezTo>
                  <a:cubicBezTo>
                    <a:pt x="116818" y="71336"/>
                    <a:pt x="117681" y="71453"/>
                    <a:pt x="118438" y="71738"/>
                  </a:cubicBezTo>
                  <a:cubicBezTo>
                    <a:pt x="123839" y="73754"/>
                    <a:pt x="116188" y="81405"/>
                    <a:pt x="120022" y="88606"/>
                  </a:cubicBezTo>
                  <a:cubicBezTo>
                    <a:pt x="123839" y="95807"/>
                    <a:pt x="134640" y="97841"/>
                    <a:pt x="134640" y="97841"/>
                  </a:cubicBezTo>
                  <a:lnTo>
                    <a:pt x="131273" y="28533"/>
                  </a:lnTo>
                  <a:cubicBezTo>
                    <a:pt x="131273" y="28533"/>
                    <a:pt x="129923" y="21098"/>
                    <a:pt x="121588" y="20432"/>
                  </a:cubicBezTo>
                  <a:cubicBezTo>
                    <a:pt x="121116" y="20393"/>
                    <a:pt x="120651" y="20375"/>
                    <a:pt x="120192" y="20375"/>
                  </a:cubicBezTo>
                  <a:cubicBezTo>
                    <a:pt x="115240" y="20375"/>
                    <a:pt x="110983" y="22443"/>
                    <a:pt x="105877" y="22443"/>
                  </a:cubicBezTo>
                  <a:cubicBezTo>
                    <a:pt x="103120" y="22443"/>
                    <a:pt x="100115" y="21839"/>
                    <a:pt x="96619" y="19981"/>
                  </a:cubicBezTo>
                  <a:cubicBezTo>
                    <a:pt x="85710" y="14185"/>
                    <a:pt x="75736" y="6498"/>
                    <a:pt x="63711" y="3059"/>
                  </a:cubicBezTo>
                  <a:cubicBezTo>
                    <a:pt x="57059" y="1151"/>
                    <a:pt x="49735" y="1"/>
                    <a:pt x="42441" y="1"/>
                  </a:cubicBezTo>
                  <a:close/>
                </a:path>
              </a:pathLst>
            </a:custGeom>
            <a:solidFill>
              <a:srgbClr val="F1B03A"/>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9"/>
            <p:cNvSpPr/>
            <p:nvPr/>
          </p:nvSpPr>
          <p:spPr>
            <a:xfrm>
              <a:off x="4345875" y="1353633"/>
              <a:ext cx="2234189" cy="4069039"/>
            </a:xfrm>
            <a:custGeom>
              <a:avLst/>
              <a:gdLst/>
              <a:ahLst/>
              <a:cxnLst/>
              <a:rect l="l" t="t" r="r" b="b"/>
              <a:pathLst>
                <a:path w="60075" h="109324" extrusionOk="0">
                  <a:moveTo>
                    <a:pt x="1150" y="1"/>
                  </a:moveTo>
                  <a:cubicBezTo>
                    <a:pt x="986" y="1"/>
                    <a:pt x="820" y="41"/>
                    <a:pt x="667" y="126"/>
                  </a:cubicBezTo>
                  <a:cubicBezTo>
                    <a:pt x="181" y="396"/>
                    <a:pt x="1" y="991"/>
                    <a:pt x="253" y="1477"/>
                  </a:cubicBezTo>
                  <a:lnTo>
                    <a:pt x="58058" y="108788"/>
                  </a:lnTo>
                  <a:cubicBezTo>
                    <a:pt x="58245" y="109125"/>
                    <a:pt x="58597" y="109324"/>
                    <a:pt x="58957" y="109324"/>
                  </a:cubicBezTo>
                  <a:cubicBezTo>
                    <a:pt x="59116" y="109324"/>
                    <a:pt x="59277" y="109285"/>
                    <a:pt x="59426" y="109202"/>
                  </a:cubicBezTo>
                  <a:lnTo>
                    <a:pt x="59426" y="109184"/>
                  </a:lnTo>
                  <a:cubicBezTo>
                    <a:pt x="59894" y="108932"/>
                    <a:pt x="60074" y="108320"/>
                    <a:pt x="59822" y="107834"/>
                  </a:cubicBezTo>
                  <a:lnTo>
                    <a:pt x="2017" y="522"/>
                  </a:lnTo>
                  <a:cubicBezTo>
                    <a:pt x="1844" y="190"/>
                    <a:pt x="1504" y="1"/>
                    <a:pt x="11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9"/>
            <p:cNvSpPr/>
            <p:nvPr/>
          </p:nvSpPr>
          <p:spPr>
            <a:xfrm>
              <a:off x="5379729" y="3171582"/>
              <a:ext cx="920326" cy="573361"/>
            </a:xfrm>
            <a:custGeom>
              <a:avLst/>
              <a:gdLst/>
              <a:ahLst/>
              <a:cxnLst/>
              <a:rect l="l" t="t" r="r" b="b"/>
              <a:pathLst>
                <a:path w="24480" h="15252" extrusionOk="0">
                  <a:moveTo>
                    <a:pt x="19069" y="1"/>
                  </a:moveTo>
                  <a:cubicBezTo>
                    <a:pt x="19069" y="1"/>
                    <a:pt x="15608" y="1989"/>
                    <a:pt x="14541" y="3388"/>
                  </a:cubicBezTo>
                  <a:cubicBezTo>
                    <a:pt x="13492" y="4786"/>
                    <a:pt x="11927" y="7308"/>
                    <a:pt x="10013" y="8357"/>
                  </a:cubicBezTo>
                  <a:cubicBezTo>
                    <a:pt x="8099" y="9406"/>
                    <a:pt x="7657" y="9480"/>
                    <a:pt x="7657" y="9480"/>
                  </a:cubicBezTo>
                  <a:lnTo>
                    <a:pt x="3571" y="6793"/>
                  </a:lnTo>
                  <a:cubicBezTo>
                    <a:pt x="3184" y="6848"/>
                    <a:pt x="2816" y="7032"/>
                    <a:pt x="2522" y="7308"/>
                  </a:cubicBezTo>
                  <a:cubicBezTo>
                    <a:pt x="2098" y="7750"/>
                    <a:pt x="166" y="8873"/>
                    <a:pt x="92" y="9222"/>
                  </a:cubicBezTo>
                  <a:cubicBezTo>
                    <a:pt x="0" y="9572"/>
                    <a:pt x="2798" y="14634"/>
                    <a:pt x="3479" y="15057"/>
                  </a:cubicBezTo>
                  <a:cubicBezTo>
                    <a:pt x="3708" y="15195"/>
                    <a:pt x="4272" y="15251"/>
                    <a:pt x="4965" y="15251"/>
                  </a:cubicBezTo>
                  <a:cubicBezTo>
                    <a:pt x="6387" y="15251"/>
                    <a:pt x="8350" y="15016"/>
                    <a:pt x="9056" y="14781"/>
                  </a:cubicBezTo>
                  <a:cubicBezTo>
                    <a:pt x="10105" y="14449"/>
                    <a:pt x="17688" y="9738"/>
                    <a:pt x="20210" y="8523"/>
                  </a:cubicBezTo>
                  <a:cubicBezTo>
                    <a:pt x="22731" y="7308"/>
                    <a:pt x="24480" y="4860"/>
                    <a:pt x="24480" y="4860"/>
                  </a:cubicBezTo>
                  <a:lnTo>
                    <a:pt x="19069" y="1"/>
                  </a:lnTo>
                  <a:close/>
                </a:path>
              </a:pathLst>
            </a:cu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9"/>
            <p:cNvSpPr/>
            <p:nvPr/>
          </p:nvSpPr>
          <p:spPr>
            <a:xfrm>
              <a:off x="5430217" y="3162446"/>
              <a:ext cx="849083" cy="569977"/>
            </a:xfrm>
            <a:custGeom>
              <a:avLst/>
              <a:gdLst/>
              <a:ahLst/>
              <a:cxnLst/>
              <a:rect l="l" t="t" r="r" b="b"/>
              <a:pathLst>
                <a:path w="22585" h="15162" extrusionOk="0">
                  <a:moveTo>
                    <a:pt x="17541" y="0"/>
                  </a:moveTo>
                  <a:lnTo>
                    <a:pt x="17339" y="111"/>
                  </a:lnTo>
                  <a:lnTo>
                    <a:pt x="20431" y="5375"/>
                  </a:lnTo>
                  <a:cubicBezTo>
                    <a:pt x="20431" y="5375"/>
                    <a:pt x="19437" y="6166"/>
                    <a:pt x="17854" y="7215"/>
                  </a:cubicBezTo>
                  <a:cubicBezTo>
                    <a:pt x="16290" y="8265"/>
                    <a:pt x="12333" y="11062"/>
                    <a:pt x="12333" y="11062"/>
                  </a:cubicBezTo>
                  <a:lnTo>
                    <a:pt x="16492" y="6755"/>
                  </a:lnTo>
                  <a:lnTo>
                    <a:pt x="16492" y="6755"/>
                  </a:lnTo>
                  <a:cubicBezTo>
                    <a:pt x="16492" y="6756"/>
                    <a:pt x="10860" y="10805"/>
                    <a:pt x="9903" y="11430"/>
                  </a:cubicBezTo>
                  <a:cubicBezTo>
                    <a:pt x="9130" y="11909"/>
                    <a:pt x="8320" y="12314"/>
                    <a:pt x="7492" y="12645"/>
                  </a:cubicBezTo>
                  <a:lnTo>
                    <a:pt x="7216" y="12056"/>
                  </a:lnTo>
                  <a:lnTo>
                    <a:pt x="11431" y="8743"/>
                  </a:lnTo>
                  <a:lnTo>
                    <a:pt x="11431" y="8743"/>
                  </a:lnTo>
                  <a:cubicBezTo>
                    <a:pt x="11430" y="8743"/>
                    <a:pt x="8118" y="10639"/>
                    <a:pt x="7952" y="10639"/>
                  </a:cubicBezTo>
                  <a:cubicBezTo>
                    <a:pt x="7805" y="10639"/>
                    <a:pt x="6645" y="10952"/>
                    <a:pt x="6645" y="10952"/>
                  </a:cubicBezTo>
                  <a:cubicBezTo>
                    <a:pt x="6627" y="10547"/>
                    <a:pt x="6590" y="10142"/>
                    <a:pt x="6535" y="9755"/>
                  </a:cubicBezTo>
                  <a:cubicBezTo>
                    <a:pt x="6516" y="9590"/>
                    <a:pt x="6480" y="9461"/>
                    <a:pt x="6461" y="9332"/>
                  </a:cubicBezTo>
                  <a:cubicBezTo>
                    <a:pt x="6406" y="9351"/>
                    <a:pt x="6369" y="9351"/>
                    <a:pt x="6314" y="9369"/>
                  </a:cubicBezTo>
                  <a:lnTo>
                    <a:pt x="2228" y="6682"/>
                  </a:lnTo>
                  <a:cubicBezTo>
                    <a:pt x="2136" y="6700"/>
                    <a:pt x="2044" y="6718"/>
                    <a:pt x="1933" y="6755"/>
                  </a:cubicBezTo>
                  <a:lnTo>
                    <a:pt x="2633" y="8062"/>
                  </a:lnTo>
                  <a:lnTo>
                    <a:pt x="1" y="10013"/>
                  </a:lnTo>
                  <a:lnTo>
                    <a:pt x="2946" y="8706"/>
                  </a:lnTo>
                  <a:lnTo>
                    <a:pt x="3461" y="9811"/>
                  </a:lnTo>
                  <a:lnTo>
                    <a:pt x="682" y="11854"/>
                  </a:lnTo>
                  <a:lnTo>
                    <a:pt x="4124" y="10344"/>
                  </a:lnTo>
                  <a:lnTo>
                    <a:pt x="4860" y="11651"/>
                  </a:lnTo>
                  <a:lnTo>
                    <a:pt x="2062" y="13455"/>
                  </a:lnTo>
                  <a:lnTo>
                    <a:pt x="5118" y="12019"/>
                  </a:lnTo>
                  <a:cubicBezTo>
                    <a:pt x="5118" y="12019"/>
                    <a:pt x="5596" y="12553"/>
                    <a:pt x="5541" y="12921"/>
                  </a:cubicBezTo>
                  <a:cubicBezTo>
                    <a:pt x="5486" y="13289"/>
                    <a:pt x="4068" y="14081"/>
                    <a:pt x="3792" y="14394"/>
                  </a:cubicBezTo>
                  <a:cubicBezTo>
                    <a:pt x="3608" y="14633"/>
                    <a:pt x="3516" y="14946"/>
                    <a:pt x="3167" y="15148"/>
                  </a:cubicBezTo>
                  <a:cubicBezTo>
                    <a:pt x="3333" y="15157"/>
                    <a:pt x="3513" y="15161"/>
                    <a:pt x="3702" y="15161"/>
                  </a:cubicBezTo>
                  <a:cubicBezTo>
                    <a:pt x="5116" y="15161"/>
                    <a:pt x="7031" y="14932"/>
                    <a:pt x="7713" y="14688"/>
                  </a:cubicBezTo>
                  <a:cubicBezTo>
                    <a:pt x="8762" y="14338"/>
                    <a:pt x="16345" y="9645"/>
                    <a:pt x="18867" y="8430"/>
                  </a:cubicBezTo>
                  <a:cubicBezTo>
                    <a:pt x="20560" y="7602"/>
                    <a:pt x="21885" y="6240"/>
                    <a:pt x="22585" y="5430"/>
                  </a:cubicBezTo>
                  <a:lnTo>
                    <a:pt x="22493" y="4491"/>
                  </a:lnTo>
                  <a:lnTo>
                    <a:pt x="175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a:off x="6095423" y="2396425"/>
              <a:ext cx="1857982" cy="1080108"/>
            </a:xfrm>
            <a:custGeom>
              <a:avLst/>
              <a:gdLst/>
              <a:ahLst/>
              <a:cxnLst/>
              <a:rect l="l" t="t" r="r" b="b"/>
              <a:pathLst>
                <a:path w="49421" h="28732" extrusionOk="0">
                  <a:moveTo>
                    <a:pt x="26119" y="0"/>
                  </a:moveTo>
                  <a:lnTo>
                    <a:pt x="18167" y="2688"/>
                  </a:lnTo>
                  <a:lnTo>
                    <a:pt x="9774" y="5651"/>
                  </a:lnTo>
                  <a:cubicBezTo>
                    <a:pt x="9241" y="6037"/>
                    <a:pt x="8652" y="6350"/>
                    <a:pt x="8136" y="6774"/>
                  </a:cubicBezTo>
                  <a:cubicBezTo>
                    <a:pt x="8026" y="6847"/>
                    <a:pt x="7934" y="6921"/>
                    <a:pt x="7842" y="6995"/>
                  </a:cubicBezTo>
                  <a:lnTo>
                    <a:pt x="1" y="17615"/>
                  </a:lnTo>
                  <a:lnTo>
                    <a:pt x="4786" y="24425"/>
                  </a:lnTo>
                  <a:lnTo>
                    <a:pt x="12664" y="17983"/>
                  </a:lnTo>
                  <a:cubicBezTo>
                    <a:pt x="12664" y="17983"/>
                    <a:pt x="13456" y="23707"/>
                    <a:pt x="13308" y="24995"/>
                  </a:cubicBezTo>
                  <a:cubicBezTo>
                    <a:pt x="13143" y="26302"/>
                    <a:pt x="13143" y="27186"/>
                    <a:pt x="13456" y="27425"/>
                  </a:cubicBezTo>
                  <a:cubicBezTo>
                    <a:pt x="13787" y="27683"/>
                    <a:pt x="15333" y="28732"/>
                    <a:pt x="15333" y="28732"/>
                  </a:cubicBezTo>
                  <a:lnTo>
                    <a:pt x="35211" y="26137"/>
                  </a:lnTo>
                  <a:cubicBezTo>
                    <a:pt x="35211" y="26137"/>
                    <a:pt x="36500" y="23210"/>
                    <a:pt x="36426" y="22639"/>
                  </a:cubicBezTo>
                  <a:cubicBezTo>
                    <a:pt x="36371" y="22290"/>
                    <a:pt x="36463" y="17118"/>
                    <a:pt x="36536" y="13308"/>
                  </a:cubicBezTo>
                  <a:lnTo>
                    <a:pt x="41948" y="21480"/>
                  </a:lnTo>
                  <a:lnTo>
                    <a:pt x="49420" y="17725"/>
                  </a:lnTo>
                  <a:lnTo>
                    <a:pt x="40899" y="4123"/>
                  </a:lnTo>
                  <a:cubicBezTo>
                    <a:pt x="40070" y="3203"/>
                    <a:pt x="39150" y="2375"/>
                    <a:pt x="38138" y="1657"/>
                  </a:cubicBezTo>
                  <a:cubicBezTo>
                    <a:pt x="37696" y="1491"/>
                    <a:pt x="37254" y="1326"/>
                    <a:pt x="36812" y="1178"/>
                  </a:cubicBezTo>
                  <a:cubicBezTo>
                    <a:pt x="36757" y="1160"/>
                    <a:pt x="36684" y="1160"/>
                    <a:pt x="36628" y="1142"/>
                  </a:cubicBezTo>
                  <a:cubicBezTo>
                    <a:pt x="36058" y="994"/>
                    <a:pt x="35506" y="792"/>
                    <a:pt x="34935" y="663"/>
                  </a:cubicBezTo>
                  <a:cubicBezTo>
                    <a:pt x="34364" y="516"/>
                    <a:pt x="33849" y="534"/>
                    <a:pt x="33297" y="424"/>
                  </a:cubicBezTo>
                  <a:lnTo>
                    <a:pt x="26119" y="0"/>
                  </a:ln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9"/>
            <p:cNvSpPr/>
            <p:nvPr/>
          </p:nvSpPr>
          <p:spPr>
            <a:xfrm>
              <a:off x="6148599" y="2494027"/>
              <a:ext cx="659281" cy="620667"/>
            </a:xfrm>
            <a:custGeom>
              <a:avLst/>
              <a:gdLst/>
              <a:ahLst/>
              <a:cxnLst/>
              <a:rect l="l" t="t" r="r" b="b"/>
              <a:pathLst>
                <a:path w="17321" h="16216" extrusionOk="0">
                  <a:moveTo>
                    <a:pt x="17321" y="0"/>
                  </a:moveTo>
                  <a:lnTo>
                    <a:pt x="17173" y="56"/>
                  </a:lnTo>
                  <a:lnTo>
                    <a:pt x="9553" y="2743"/>
                  </a:lnTo>
                  <a:cubicBezTo>
                    <a:pt x="9517" y="2761"/>
                    <a:pt x="9461" y="2780"/>
                    <a:pt x="9425" y="2798"/>
                  </a:cubicBezTo>
                  <a:cubicBezTo>
                    <a:pt x="8578" y="3074"/>
                    <a:pt x="7768" y="3516"/>
                    <a:pt x="7069" y="4068"/>
                  </a:cubicBezTo>
                  <a:lnTo>
                    <a:pt x="1" y="13621"/>
                  </a:lnTo>
                  <a:lnTo>
                    <a:pt x="3314" y="16216"/>
                  </a:lnTo>
                  <a:lnTo>
                    <a:pt x="3553" y="11596"/>
                  </a:lnTo>
                  <a:lnTo>
                    <a:pt x="3553" y="11596"/>
                  </a:lnTo>
                  <a:lnTo>
                    <a:pt x="2228" y="11706"/>
                  </a:lnTo>
                  <a:lnTo>
                    <a:pt x="2228" y="11706"/>
                  </a:lnTo>
                  <a:lnTo>
                    <a:pt x="6829" y="6019"/>
                  </a:lnTo>
                  <a:lnTo>
                    <a:pt x="8909" y="7547"/>
                  </a:lnTo>
                  <a:lnTo>
                    <a:pt x="8909" y="7547"/>
                  </a:lnTo>
                  <a:lnTo>
                    <a:pt x="8044" y="4583"/>
                  </a:lnTo>
                  <a:lnTo>
                    <a:pt x="9922" y="4657"/>
                  </a:lnTo>
                  <a:lnTo>
                    <a:pt x="9922" y="4657"/>
                  </a:lnTo>
                  <a:lnTo>
                    <a:pt x="9572" y="3608"/>
                  </a:lnTo>
                  <a:lnTo>
                    <a:pt x="13750" y="2283"/>
                  </a:lnTo>
                  <a:lnTo>
                    <a:pt x="15830" y="1399"/>
                  </a:lnTo>
                  <a:lnTo>
                    <a:pt x="17045" y="2596"/>
                  </a:lnTo>
                  <a:cubicBezTo>
                    <a:pt x="17045" y="2596"/>
                    <a:pt x="17155" y="1068"/>
                    <a:pt x="17155" y="534"/>
                  </a:cubicBezTo>
                  <a:cubicBezTo>
                    <a:pt x="17155" y="350"/>
                    <a:pt x="17229" y="166"/>
                    <a:pt x="17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9"/>
            <p:cNvSpPr/>
            <p:nvPr/>
          </p:nvSpPr>
          <p:spPr>
            <a:xfrm>
              <a:off x="6119380" y="3008840"/>
              <a:ext cx="80303" cy="85824"/>
            </a:xfrm>
            <a:custGeom>
              <a:avLst/>
              <a:gdLst/>
              <a:ahLst/>
              <a:cxnLst/>
              <a:rect l="l" t="t" r="r" b="b"/>
              <a:pathLst>
                <a:path w="2136" h="2283" extrusionOk="0">
                  <a:moveTo>
                    <a:pt x="940" y="0"/>
                  </a:moveTo>
                  <a:lnTo>
                    <a:pt x="1" y="1270"/>
                  </a:lnTo>
                  <a:lnTo>
                    <a:pt x="259" y="1657"/>
                  </a:lnTo>
                  <a:lnTo>
                    <a:pt x="369" y="1528"/>
                  </a:lnTo>
                  <a:lnTo>
                    <a:pt x="2136" y="2283"/>
                  </a:lnTo>
                  <a:lnTo>
                    <a:pt x="94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6765769" y="2356523"/>
              <a:ext cx="512796" cy="428855"/>
            </a:xfrm>
            <a:custGeom>
              <a:avLst/>
              <a:gdLst/>
              <a:ahLst/>
              <a:cxnLst/>
              <a:rect l="l" t="t" r="r" b="b"/>
              <a:pathLst>
                <a:path w="13640" h="11408" extrusionOk="0">
                  <a:moveTo>
                    <a:pt x="8290" y="1"/>
                  </a:moveTo>
                  <a:cubicBezTo>
                    <a:pt x="7976" y="1"/>
                    <a:pt x="7646" y="18"/>
                    <a:pt x="7308" y="51"/>
                  </a:cubicBezTo>
                  <a:cubicBezTo>
                    <a:pt x="5596" y="216"/>
                    <a:pt x="2430" y="2002"/>
                    <a:pt x="2430" y="2002"/>
                  </a:cubicBezTo>
                  <a:cubicBezTo>
                    <a:pt x="2430" y="2002"/>
                    <a:pt x="645" y="2720"/>
                    <a:pt x="332" y="3548"/>
                  </a:cubicBezTo>
                  <a:cubicBezTo>
                    <a:pt x="1" y="4358"/>
                    <a:pt x="1215" y="11407"/>
                    <a:pt x="1215" y="11407"/>
                  </a:cubicBezTo>
                  <a:lnTo>
                    <a:pt x="6498" y="8002"/>
                  </a:lnTo>
                  <a:lnTo>
                    <a:pt x="13639" y="8407"/>
                  </a:lnTo>
                  <a:cubicBezTo>
                    <a:pt x="13639" y="8407"/>
                    <a:pt x="11118" y="1597"/>
                    <a:pt x="10786" y="861"/>
                  </a:cubicBezTo>
                  <a:cubicBezTo>
                    <a:pt x="10536" y="272"/>
                    <a:pt x="9544" y="1"/>
                    <a:pt x="8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776739" y="2423439"/>
              <a:ext cx="107296" cy="168866"/>
            </a:xfrm>
            <a:custGeom>
              <a:avLst/>
              <a:gdLst/>
              <a:ahLst/>
              <a:cxnLst/>
              <a:rect l="l" t="t" r="r" b="b"/>
              <a:pathLst>
                <a:path w="2854" h="4492" extrusionOk="0">
                  <a:moveTo>
                    <a:pt x="2651" y="1"/>
                  </a:moveTo>
                  <a:lnTo>
                    <a:pt x="2228" y="222"/>
                  </a:lnTo>
                  <a:cubicBezTo>
                    <a:pt x="2228" y="222"/>
                    <a:pt x="442" y="958"/>
                    <a:pt x="111" y="1768"/>
                  </a:cubicBezTo>
                  <a:cubicBezTo>
                    <a:pt x="0" y="2026"/>
                    <a:pt x="74" y="2983"/>
                    <a:pt x="203" y="4142"/>
                  </a:cubicBezTo>
                  <a:lnTo>
                    <a:pt x="534" y="4492"/>
                  </a:lnTo>
                  <a:cubicBezTo>
                    <a:pt x="534" y="4492"/>
                    <a:pt x="645" y="2946"/>
                    <a:pt x="645" y="2412"/>
                  </a:cubicBezTo>
                  <a:cubicBezTo>
                    <a:pt x="645" y="1878"/>
                    <a:pt x="1528" y="995"/>
                    <a:pt x="1528" y="995"/>
                  </a:cubicBezTo>
                  <a:lnTo>
                    <a:pt x="2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9"/>
            <p:cNvSpPr/>
            <p:nvPr/>
          </p:nvSpPr>
          <p:spPr>
            <a:xfrm>
              <a:off x="6614824" y="1937021"/>
              <a:ext cx="531481" cy="840719"/>
            </a:xfrm>
            <a:custGeom>
              <a:avLst/>
              <a:gdLst/>
              <a:ahLst/>
              <a:cxnLst/>
              <a:rect l="l" t="t" r="r" b="b"/>
              <a:pathLst>
                <a:path w="14137" h="22364" extrusionOk="0">
                  <a:moveTo>
                    <a:pt x="829" y="1"/>
                  </a:moveTo>
                  <a:lnTo>
                    <a:pt x="479" y="1215"/>
                  </a:lnTo>
                  <a:lnTo>
                    <a:pt x="92" y="3259"/>
                  </a:lnTo>
                  <a:cubicBezTo>
                    <a:pt x="74" y="3369"/>
                    <a:pt x="111" y="3498"/>
                    <a:pt x="185" y="3608"/>
                  </a:cubicBezTo>
                  <a:lnTo>
                    <a:pt x="645" y="4142"/>
                  </a:lnTo>
                  <a:lnTo>
                    <a:pt x="56" y="6572"/>
                  </a:lnTo>
                  <a:cubicBezTo>
                    <a:pt x="0" y="6811"/>
                    <a:pt x="111" y="7069"/>
                    <a:pt x="332" y="7179"/>
                  </a:cubicBezTo>
                  <a:lnTo>
                    <a:pt x="1160" y="7658"/>
                  </a:lnTo>
                  <a:lnTo>
                    <a:pt x="1896" y="11486"/>
                  </a:lnTo>
                  <a:cubicBezTo>
                    <a:pt x="1970" y="11891"/>
                    <a:pt x="2264" y="12222"/>
                    <a:pt x="2651" y="12351"/>
                  </a:cubicBezTo>
                  <a:lnTo>
                    <a:pt x="2945" y="12461"/>
                  </a:lnTo>
                  <a:cubicBezTo>
                    <a:pt x="3037" y="12489"/>
                    <a:pt x="3134" y="12503"/>
                    <a:pt x="3231" y="12503"/>
                  </a:cubicBezTo>
                  <a:cubicBezTo>
                    <a:pt x="3327" y="12503"/>
                    <a:pt x="3424" y="12489"/>
                    <a:pt x="3516" y="12461"/>
                  </a:cubicBezTo>
                  <a:lnTo>
                    <a:pt x="5467" y="11780"/>
                  </a:lnTo>
                  <a:lnTo>
                    <a:pt x="5890" y="15222"/>
                  </a:lnTo>
                  <a:lnTo>
                    <a:pt x="10621" y="22364"/>
                  </a:lnTo>
                  <a:lnTo>
                    <a:pt x="14136" y="13419"/>
                  </a:lnTo>
                  <a:lnTo>
                    <a:pt x="12516" y="7142"/>
                  </a:lnTo>
                  <a:lnTo>
                    <a:pt x="13621" y="3351"/>
                  </a:lnTo>
                  <a:lnTo>
                    <a:pt x="13363" y="2596"/>
                  </a:lnTo>
                  <a:lnTo>
                    <a:pt x="8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9"/>
            <p:cNvSpPr/>
            <p:nvPr/>
          </p:nvSpPr>
          <p:spPr>
            <a:xfrm>
              <a:off x="6623132" y="1982697"/>
              <a:ext cx="177862" cy="50562"/>
            </a:xfrm>
            <a:custGeom>
              <a:avLst/>
              <a:gdLst/>
              <a:ahLst/>
              <a:cxnLst/>
              <a:rect l="l" t="t" r="r" b="b"/>
              <a:pathLst>
                <a:path w="4731" h="1345" extrusionOk="0">
                  <a:moveTo>
                    <a:pt x="258" y="0"/>
                  </a:moveTo>
                  <a:lnTo>
                    <a:pt x="0" y="1344"/>
                  </a:lnTo>
                  <a:lnTo>
                    <a:pt x="4731" y="166"/>
                  </a:lnTo>
                  <a:lnTo>
                    <a:pt x="258"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9"/>
            <p:cNvSpPr/>
            <p:nvPr/>
          </p:nvSpPr>
          <p:spPr>
            <a:xfrm>
              <a:off x="6850083" y="1979238"/>
              <a:ext cx="277526" cy="232510"/>
            </a:xfrm>
            <a:custGeom>
              <a:avLst/>
              <a:gdLst/>
              <a:ahLst/>
              <a:cxnLst/>
              <a:rect l="l" t="t" r="r" b="b"/>
              <a:pathLst>
                <a:path w="7382" h="6185" extrusionOk="0">
                  <a:moveTo>
                    <a:pt x="0" y="0"/>
                  </a:moveTo>
                  <a:lnTo>
                    <a:pt x="0" y="92"/>
                  </a:lnTo>
                  <a:lnTo>
                    <a:pt x="148" y="1418"/>
                  </a:lnTo>
                  <a:cubicBezTo>
                    <a:pt x="166" y="1491"/>
                    <a:pt x="221" y="1565"/>
                    <a:pt x="313" y="1583"/>
                  </a:cubicBezTo>
                  <a:lnTo>
                    <a:pt x="792" y="1694"/>
                  </a:lnTo>
                  <a:cubicBezTo>
                    <a:pt x="1270" y="1823"/>
                    <a:pt x="1583" y="2264"/>
                    <a:pt x="1510" y="2743"/>
                  </a:cubicBezTo>
                  <a:lnTo>
                    <a:pt x="1454" y="3129"/>
                  </a:lnTo>
                  <a:cubicBezTo>
                    <a:pt x="1362" y="3718"/>
                    <a:pt x="1786" y="4289"/>
                    <a:pt x="2393" y="4363"/>
                  </a:cubicBezTo>
                  <a:cubicBezTo>
                    <a:pt x="2403" y="4365"/>
                    <a:pt x="2412" y="4365"/>
                    <a:pt x="2422" y="4365"/>
                  </a:cubicBezTo>
                  <a:cubicBezTo>
                    <a:pt x="2507" y="4365"/>
                    <a:pt x="2598" y="4296"/>
                    <a:pt x="2614" y="4197"/>
                  </a:cubicBezTo>
                  <a:lnTo>
                    <a:pt x="2945" y="2485"/>
                  </a:lnTo>
                  <a:cubicBezTo>
                    <a:pt x="3030" y="2096"/>
                    <a:pt x="3363" y="1816"/>
                    <a:pt x="3745" y="1816"/>
                  </a:cubicBezTo>
                  <a:cubicBezTo>
                    <a:pt x="3779" y="1816"/>
                    <a:pt x="3813" y="1818"/>
                    <a:pt x="3847" y="1823"/>
                  </a:cubicBezTo>
                  <a:lnTo>
                    <a:pt x="4896" y="1970"/>
                  </a:lnTo>
                  <a:cubicBezTo>
                    <a:pt x="4988" y="1970"/>
                    <a:pt x="5062" y="2062"/>
                    <a:pt x="5062" y="2172"/>
                  </a:cubicBezTo>
                  <a:lnTo>
                    <a:pt x="5007" y="4363"/>
                  </a:lnTo>
                  <a:cubicBezTo>
                    <a:pt x="4988" y="4694"/>
                    <a:pt x="4804" y="5007"/>
                    <a:pt x="4510" y="5154"/>
                  </a:cubicBezTo>
                  <a:lnTo>
                    <a:pt x="4252" y="5265"/>
                  </a:lnTo>
                  <a:cubicBezTo>
                    <a:pt x="4086" y="5357"/>
                    <a:pt x="4105" y="5596"/>
                    <a:pt x="4289" y="5651"/>
                  </a:cubicBezTo>
                  <a:lnTo>
                    <a:pt x="6295" y="6185"/>
                  </a:lnTo>
                  <a:lnTo>
                    <a:pt x="6258" y="6019"/>
                  </a:lnTo>
                  <a:lnTo>
                    <a:pt x="7363" y="2301"/>
                  </a:lnTo>
                  <a:cubicBezTo>
                    <a:pt x="7381" y="2264"/>
                    <a:pt x="7381" y="2228"/>
                    <a:pt x="7363" y="2191"/>
                  </a:cubicBezTo>
                  <a:lnTo>
                    <a:pt x="7160" y="1583"/>
                  </a:lnTo>
                  <a:cubicBezTo>
                    <a:pt x="7142" y="1510"/>
                    <a:pt x="7087" y="1455"/>
                    <a:pt x="7013" y="1455"/>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6477833" y="1924578"/>
              <a:ext cx="669153" cy="156009"/>
            </a:xfrm>
            <a:custGeom>
              <a:avLst/>
              <a:gdLst/>
              <a:ahLst/>
              <a:cxnLst/>
              <a:rect l="l" t="t" r="r" b="b"/>
              <a:pathLst>
                <a:path w="17799" h="4150" extrusionOk="0">
                  <a:moveTo>
                    <a:pt x="3184" y="0"/>
                  </a:moveTo>
                  <a:cubicBezTo>
                    <a:pt x="3184" y="0"/>
                    <a:pt x="0" y="939"/>
                    <a:pt x="957" y="1546"/>
                  </a:cubicBezTo>
                  <a:cubicBezTo>
                    <a:pt x="1340" y="1794"/>
                    <a:pt x="2678" y="1867"/>
                    <a:pt x="4131" y="1867"/>
                  </a:cubicBezTo>
                  <a:cubicBezTo>
                    <a:pt x="6243" y="1867"/>
                    <a:pt x="8596" y="1712"/>
                    <a:pt x="8596" y="1712"/>
                  </a:cubicBezTo>
                  <a:lnTo>
                    <a:pt x="17191" y="4123"/>
                  </a:lnTo>
                  <a:cubicBezTo>
                    <a:pt x="17191" y="4123"/>
                    <a:pt x="17278" y="4150"/>
                    <a:pt x="17385" y="4150"/>
                  </a:cubicBezTo>
                  <a:cubicBezTo>
                    <a:pt x="17563" y="4150"/>
                    <a:pt x="17798" y="4078"/>
                    <a:pt x="17798" y="3700"/>
                  </a:cubicBezTo>
                  <a:lnTo>
                    <a:pt x="17798" y="3093"/>
                  </a:lnTo>
                  <a:lnTo>
                    <a:pt x="31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558772" y="1769468"/>
              <a:ext cx="646333" cy="271380"/>
            </a:xfrm>
            <a:custGeom>
              <a:avLst/>
              <a:gdLst/>
              <a:ahLst/>
              <a:cxnLst/>
              <a:rect l="l" t="t" r="r" b="b"/>
              <a:pathLst>
                <a:path w="17192" h="7219" extrusionOk="0">
                  <a:moveTo>
                    <a:pt x="8862" y="1"/>
                  </a:moveTo>
                  <a:cubicBezTo>
                    <a:pt x="8804" y="1"/>
                    <a:pt x="8746" y="2"/>
                    <a:pt x="8688" y="3"/>
                  </a:cubicBezTo>
                  <a:cubicBezTo>
                    <a:pt x="5762" y="96"/>
                    <a:pt x="2062" y="1126"/>
                    <a:pt x="1031" y="1807"/>
                  </a:cubicBezTo>
                  <a:cubicBezTo>
                    <a:pt x="1" y="2488"/>
                    <a:pt x="1031" y="4126"/>
                    <a:pt x="1031" y="4126"/>
                  </a:cubicBezTo>
                  <a:lnTo>
                    <a:pt x="15645" y="7219"/>
                  </a:lnTo>
                  <a:cubicBezTo>
                    <a:pt x="16934" y="6961"/>
                    <a:pt x="17192" y="4034"/>
                    <a:pt x="15738" y="3096"/>
                  </a:cubicBezTo>
                  <a:cubicBezTo>
                    <a:pt x="14294" y="2176"/>
                    <a:pt x="11702" y="1"/>
                    <a:pt x="88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9"/>
            <p:cNvSpPr/>
            <p:nvPr/>
          </p:nvSpPr>
          <p:spPr>
            <a:xfrm>
              <a:off x="6802340" y="2212429"/>
              <a:ext cx="170268" cy="306529"/>
            </a:xfrm>
            <a:custGeom>
              <a:avLst/>
              <a:gdLst/>
              <a:ahLst/>
              <a:cxnLst/>
              <a:rect l="l" t="t" r="r" b="b"/>
              <a:pathLst>
                <a:path w="4529" h="8154" extrusionOk="0">
                  <a:moveTo>
                    <a:pt x="4528" y="0"/>
                  </a:moveTo>
                  <a:lnTo>
                    <a:pt x="4252" y="2246"/>
                  </a:lnTo>
                  <a:cubicBezTo>
                    <a:pt x="4215" y="2614"/>
                    <a:pt x="3976" y="2927"/>
                    <a:pt x="3645" y="3074"/>
                  </a:cubicBezTo>
                  <a:lnTo>
                    <a:pt x="0" y="4638"/>
                  </a:lnTo>
                  <a:lnTo>
                    <a:pt x="479" y="4454"/>
                  </a:lnTo>
                  <a:lnTo>
                    <a:pt x="921" y="7896"/>
                  </a:lnTo>
                  <a:lnTo>
                    <a:pt x="1086" y="8154"/>
                  </a:lnTo>
                  <a:lnTo>
                    <a:pt x="4123" y="4215"/>
                  </a:lnTo>
                  <a:cubicBezTo>
                    <a:pt x="4381" y="3865"/>
                    <a:pt x="4528" y="3461"/>
                    <a:pt x="4528" y="3037"/>
                  </a:cubicBezTo>
                  <a:lnTo>
                    <a:pt x="4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9"/>
            <p:cNvSpPr/>
            <p:nvPr/>
          </p:nvSpPr>
          <p:spPr>
            <a:xfrm>
              <a:off x="6203543" y="3376952"/>
              <a:ext cx="1732039" cy="1783087"/>
            </a:xfrm>
            <a:custGeom>
              <a:avLst/>
              <a:gdLst/>
              <a:ahLst/>
              <a:cxnLst/>
              <a:rect l="l" t="t" r="r" b="b"/>
              <a:pathLst>
                <a:path w="46071" h="47432" extrusionOk="0">
                  <a:moveTo>
                    <a:pt x="32689" y="0"/>
                  </a:moveTo>
                  <a:lnTo>
                    <a:pt x="12811" y="2614"/>
                  </a:lnTo>
                  <a:lnTo>
                    <a:pt x="1" y="46401"/>
                  </a:lnTo>
                  <a:lnTo>
                    <a:pt x="10271" y="46401"/>
                  </a:lnTo>
                  <a:lnTo>
                    <a:pt x="24535" y="18443"/>
                  </a:lnTo>
                  <a:lnTo>
                    <a:pt x="37603" y="47432"/>
                  </a:lnTo>
                  <a:lnTo>
                    <a:pt x="46070" y="47432"/>
                  </a:lnTo>
                  <a:cubicBezTo>
                    <a:pt x="46070" y="47432"/>
                    <a:pt x="40604" y="12663"/>
                    <a:pt x="32689"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9"/>
            <p:cNvSpPr/>
            <p:nvPr/>
          </p:nvSpPr>
          <p:spPr>
            <a:xfrm>
              <a:off x="6214191" y="3462063"/>
              <a:ext cx="579903" cy="1659258"/>
            </a:xfrm>
            <a:custGeom>
              <a:avLst/>
              <a:gdLst/>
              <a:ahLst/>
              <a:cxnLst/>
              <a:rect l="l" t="t" r="r" b="b"/>
              <a:pathLst>
                <a:path w="15425" h="44138" extrusionOk="0">
                  <a:moveTo>
                    <a:pt x="15425" y="0"/>
                  </a:moveTo>
                  <a:lnTo>
                    <a:pt x="12811" y="331"/>
                  </a:lnTo>
                  <a:lnTo>
                    <a:pt x="1" y="44137"/>
                  </a:lnTo>
                  <a:lnTo>
                    <a:pt x="1344" y="44137"/>
                  </a:lnTo>
                  <a:lnTo>
                    <a:pt x="7676" y="20504"/>
                  </a:lnTo>
                  <a:lnTo>
                    <a:pt x="7234" y="32597"/>
                  </a:lnTo>
                  <a:lnTo>
                    <a:pt x="12572" y="4491"/>
                  </a:lnTo>
                  <a:lnTo>
                    <a:pt x="13694" y="2890"/>
                  </a:lnTo>
                  <a:lnTo>
                    <a:pt x="13142" y="3055"/>
                  </a:lnTo>
                  <a:lnTo>
                    <a:pt x="13142" y="1178"/>
                  </a:lnTo>
                  <a:lnTo>
                    <a:pt x="15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9"/>
            <p:cNvSpPr/>
            <p:nvPr/>
          </p:nvSpPr>
          <p:spPr>
            <a:xfrm>
              <a:off x="6626591" y="2541782"/>
              <a:ext cx="262300" cy="914738"/>
            </a:xfrm>
            <a:custGeom>
              <a:avLst/>
              <a:gdLst/>
              <a:ahLst/>
              <a:cxnLst/>
              <a:rect l="l" t="t" r="r" b="b"/>
              <a:pathLst>
                <a:path w="6977" h="24333" extrusionOk="0">
                  <a:moveTo>
                    <a:pt x="1197" y="0"/>
                  </a:moveTo>
                  <a:lnTo>
                    <a:pt x="0" y="442"/>
                  </a:lnTo>
                  <a:cubicBezTo>
                    <a:pt x="1565" y="3994"/>
                    <a:pt x="5559" y="14026"/>
                    <a:pt x="5688" y="24333"/>
                  </a:cubicBezTo>
                  <a:lnTo>
                    <a:pt x="6976" y="24167"/>
                  </a:lnTo>
                  <a:cubicBezTo>
                    <a:pt x="6774" y="13731"/>
                    <a:pt x="2816" y="3700"/>
                    <a:pt x="1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9"/>
            <p:cNvSpPr/>
            <p:nvPr/>
          </p:nvSpPr>
          <p:spPr>
            <a:xfrm>
              <a:off x="7211281" y="2401297"/>
              <a:ext cx="229066" cy="988796"/>
            </a:xfrm>
            <a:custGeom>
              <a:avLst/>
              <a:gdLst/>
              <a:ahLst/>
              <a:cxnLst/>
              <a:rect l="l" t="t" r="r" b="b"/>
              <a:pathLst>
                <a:path w="6093" h="26303" extrusionOk="0">
                  <a:moveTo>
                    <a:pt x="0" y="1"/>
                  </a:moveTo>
                  <a:lnTo>
                    <a:pt x="0" y="1"/>
                  </a:lnTo>
                  <a:cubicBezTo>
                    <a:pt x="1583" y="4584"/>
                    <a:pt x="4896" y="15738"/>
                    <a:pt x="3534" y="26303"/>
                  </a:cubicBezTo>
                  <a:lnTo>
                    <a:pt x="4859" y="26137"/>
                  </a:lnTo>
                  <a:cubicBezTo>
                    <a:pt x="6093" y="15793"/>
                    <a:pt x="3056" y="5007"/>
                    <a:pt x="1381" y="93"/>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9"/>
            <p:cNvSpPr/>
            <p:nvPr/>
          </p:nvSpPr>
          <p:spPr>
            <a:xfrm>
              <a:off x="6836926" y="3450297"/>
              <a:ext cx="58874" cy="72215"/>
            </a:xfrm>
            <a:custGeom>
              <a:avLst/>
              <a:gdLst/>
              <a:ahLst/>
              <a:cxnLst/>
              <a:rect l="l" t="t" r="r" b="b"/>
              <a:pathLst>
                <a:path w="1566" h="1921" extrusionOk="0">
                  <a:moveTo>
                    <a:pt x="1565" y="0"/>
                  </a:moveTo>
                  <a:lnTo>
                    <a:pt x="93" y="147"/>
                  </a:lnTo>
                  <a:cubicBezTo>
                    <a:pt x="93" y="147"/>
                    <a:pt x="1" y="1804"/>
                    <a:pt x="719" y="1914"/>
                  </a:cubicBezTo>
                  <a:cubicBezTo>
                    <a:pt x="740" y="1918"/>
                    <a:pt x="762" y="1920"/>
                    <a:pt x="783" y="1920"/>
                  </a:cubicBezTo>
                  <a:cubicBezTo>
                    <a:pt x="1444" y="1920"/>
                    <a:pt x="1565"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9"/>
            <p:cNvSpPr/>
            <p:nvPr/>
          </p:nvSpPr>
          <p:spPr>
            <a:xfrm>
              <a:off x="7337896" y="3385937"/>
              <a:ext cx="58836" cy="72140"/>
            </a:xfrm>
            <a:custGeom>
              <a:avLst/>
              <a:gdLst/>
              <a:ahLst/>
              <a:cxnLst/>
              <a:rect l="l" t="t" r="r" b="b"/>
              <a:pathLst>
                <a:path w="1565" h="1919" extrusionOk="0">
                  <a:moveTo>
                    <a:pt x="1565" y="0"/>
                  </a:moveTo>
                  <a:lnTo>
                    <a:pt x="93" y="148"/>
                  </a:lnTo>
                  <a:cubicBezTo>
                    <a:pt x="93" y="148"/>
                    <a:pt x="0" y="1786"/>
                    <a:pt x="718" y="1915"/>
                  </a:cubicBezTo>
                  <a:cubicBezTo>
                    <a:pt x="737" y="1918"/>
                    <a:pt x="756" y="1919"/>
                    <a:pt x="774" y="1919"/>
                  </a:cubicBezTo>
                  <a:cubicBezTo>
                    <a:pt x="1443" y="1919"/>
                    <a:pt x="1565" y="1"/>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9"/>
            <p:cNvSpPr/>
            <p:nvPr/>
          </p:nvSpPr>
          <p:spPr>
            <a:xfrm>
              <a:off x="6826550" y="3540219"/>
              <a:ext cx="106619" cy="236006"/>
            </a:xfrm>
            <a:custGeom>
              <a:avLst/>
              <a:gdLst/>
              <a:ahLst/>
              <a:cxnLst/>
              <a:rect l="l" t="t" r="r" b="b"/>
              <a:pathLst>
                <a:path w="2836" h="6278" extrusionOk="0">
                  <a:moveTo>
                    <a:pt x="995" y="1"/>
                  </a:moveTo>
                  <a:lnTo>
                    <a:pt x="1" y="4805"/>
                  </a:lnTo>
                  <a:lnTo>
                    <a:pt x="1" y="4805"/>
                  </a:lnTo>
                  <a:lnTo>
                    <a:pt x="1197" y="1197"/>
                  </a:lnTo>
                  <a:lnTo>
                    <a:pt x="2835" y="6277"/>
                  </a:lnTo>
                  <a:lnTo>
                    <a:pt x="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9"/>
            <p:cNvSpPr/>
            <p:nvPr/>
          </p:nvSpPr>
          <p:spPr>
            <a:xfrm>
              <a:off x="7375940" y="3484882"/>
              <a:ext cx="109364" cy="253975"/>
            </a:xfrm>
            <a:custGeom>
              <a:avLst/>
              <a:gdLst/>
              <a:ahLst/>
              <a:cxnLst/>
              <a:rect l="l" t="t" r="r" b="b"/>
              <a:pathLst>
                <a:path w="2909" h="6756" extrusionOk="0">
                  <a:moveTo>
                    <a:pt x="130" y="0"/>
                  </a:moveTo>
                  <a:lnTo>
                    <a:pt x="1" y="4786"/>
                  </a:lnTo>
                  <a:lnTo>
                    <a:pt x="516" y="1473"/>
                  </a:lnTo>
                  <a:lnTo>
                    <a:pt x="2909" y="6755"/>
                  </a:lnTo>
                  <a:lnTo>
                    <a:pt x="2909" y="6755"/>
                  </a:lnTo>
                  <a:lnTo>
                    <a:pt x="1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9"/>
            <p:cNvSpPr/>
            <p:nvPr/>
          </p:nvSpPr>
          <p:spPr>
            <a:xfrm>
              <a:off x="5507735" y="3376238"/>
              <a:ext cx="114890" cy="155031"/>
            </a:xfrm>
            <a:custGeom>
              <a:avLst/>
              <a:gdLst/>
              <a:ahLst/>
              <a:cxnLst/>
              <a:rect l="l" t="t" r="r" b="b"/>
              <a:pathLst>
                <a:path w="3056" h="4124" extrusionOk="0">
                  <a:moveTo>
                    <a:pt x="1730" y="1"/>
                  </a:moveTo>
                  <a:cubicBezTo>
                    <a:pt x="1270" y="1"/>
                    <a:pt x="0" y="700"/>
                    <a:pt x="166" y="1160"/>
                  </a:cubicBezTo>
                  <a:cubicBezTo>
                    <a:pt x="166" y="1160"/>
                    <a:pt x="1105" y="4124"/>
                    <a:pt x="2006" y="4124"/>
                  </a:cubicBezTo>
                  <a:cubicBezTo>
                    <a:pt x="2890" y="4124"/>
                    <a:pt x="3056" y="3645"/>
                    <a:pt x="3056" y="2854"/>
                  </a:cubicBezTo>
                  <a:cubicBezTo>
                    <a:pt x="3056" y="2062"/>
                    <a:pt x="2209" y="1"/>
                    <a:pt x="17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9"/>
            <p:cNvSpPr/>
            <p:nvPr/>
          </p:nvSpPr>
          <p:spPr>
            <a:xfrm>
              <a:off x="7703671" y="3093237"/>
              <a:ext cx="837993" cy="705461"/>
            </a:xfrm>
            <a:custGeom>
              <a:avLst/>
              <a:gdLst/>
              <a:ahLst/>
              <a:cxnLst/>
              <a:rect l="l" t="t" r="r" b="b"/>
              <a:pathLst>
                <a:path w="22290" h="18766" extrusionOk="0">
                  <a:moveTo>
                    <a:pt x="6516" y="1"/>
                  </a:moveTo>
                  <a:lnTo>
                    <a:pt x="0" y="3240"/>
                  </a:lnTo>
                  <a:cubicBezTo>
                    <a:pt x="0" y="3240"/>
                    <a:pt x="1013" y="6056"/>
                    <a:pt x="3111" y="7915"/>
                  </a:cubicBezTo>
                  <a:cubicBezTo>
                    <a:pt x="5209" y="9774"/>
                    <a:pt x="11246" y="16364"/>
                    <a:pt x="12148" y="16989"/>
                  </a:cubicBezTo>
                  <a:cubicBezTo>
                    <a:pt x="12979" y="17549"/>
                    <a:pt x="16093" y="18765"/>
                    <a:pt x="17195" y="18765"/>
                  </a:cubicBezTo>
                  <a:cubicBezTo>
                    <a:pt x="17289" y="18765"/>
                    <a:pt x="17368" y="18757"/>
                    <a:pt x="17430" y="18738"/>
                  </a:cubicBezTo>
                  <a:cubicBezTo>
                    <a:pt x="18240" y="18517"/>
                    <a:pt x="22290" y="14413"/>
                    <a:pt x="22290" y="14044"/>
                  </a:cubicBezTo>
                  <a:cubicBezTo>
                    <a:pt x="22290" y="13695"/>
                    <a:pt x="20743" y="12075"/>
                    <a:pt x="20449" y="11541"/>
                  </a:cubicBezTo>
                  <a:cubicBezTo>
                    <a:pt x="20247" y="11192"/>
                    <a:pt x="19952" y="10915"/>
                    <a:pt x="19602" y="10750"/>
                  </a:cubicBezTo>
                  <a:lnTo>
                    <a:pt x="14927" y="12241"/>
                  </a:lnTo>
                  <a:cubicBezTo>
                    <a:pt x="14927" y="12241"/>
                    <a:pt x="14522" y="12038"/>
                    <a:pt x="12958" y="10511"/>
                  </a:cubicBezTo>
                  <a:cubicBezTo>
                    <a:pt x="11393" y="8983"/>
                    <a:pt x="10584" y="6130"/>
                    <a:pt x="9958" y="4492"/>
                  </a:cubicBezTo>
                  <a:cubicBezTo>
                    <a:pt x="9314" y="2872"/>
                    <a:pt x="6516" y="1"/>
                    <a:pt x="6516" y="1"/>
                  </a:cubicBezTo>
                  <a:close/>
                </a:path>
              </a:pathLst>
            </a:cu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9"/>
            <p:cNvSpPr/>
            <p:nvPr/>
          </p:nvSpPr>
          <p:spPr>
            <a:xfrm>
              <a:off x="7726762" y="3099477"/>
              <a:ext cx="770885" cy="694033"/>
            </a:xfrm>
            <a:custGeom>
              <a:avLst/>
              <a:gdLst/>
              <a:ahLst/>
              <a:cxnLst/>
              <a:rect l="l" t="t" r="r" b="b"/>
              <a:pathLst>
                <a:path w="20505" h="18462" extrusionOk="0">
                  <a:moveTo>
                    <a:pt x="6332" y="0"/>
                  </a:moveTo>
                  <a:lnTo>
                    <a:pt x="350" y="2982"/>
                  </a:lnTo>
                  <a:lnTo>
                    <a:pt x="1" y="3847"/>
                  </a:lnTo>
                  <a:cubicBezTo>
                    <a:pt x="461" y="4823"/>
                    <a:pt x="1363" y="6498"/>
                    <a:pt x="2780" y="7749"/>
                  </a:cubicBezTo>
                  <a:cubicBezTo>
                    <a:pt x="4878" y="9590"/>
                    <a:pt x="10897" y="16179"/>
                    <a:pt x="11817" y="16805"/>
                  </a:cubicBezTo>
                  <a:cubicBezTo>
                    <a:pt x="12498" y="17265"/>
                    <a:pt x="14688" y="18149"/>
                    <a:pt x="16069" y="18461"/>
                  </a:cubicBezTo>
                  <a:cubicBezTo>
                    <a:pt x="15793" y="18167"/>
                    <a:pt x="15774" y="17836"/>
                    <a:pt x="15664" y="17578"/>
                  </a:cubicBezTo>
                  <a:cubicBezTo>
                    <a:pt x="15498" y="17191"/>
                    <a:pt x="14339" y="16050"/>
                    <a:pt x="14394" y="15682"/>
                  </a:cubicBezTo>
                  <a:cubicBezTo>
                    <a:pt x="14431" y="15314"/>
                    <a:pt x="15038" y="14928"/>
                    <a:pt x="15038" y="14928"/>
                  </a:cubicBezTo>
                  <a:lnTo>
                    <a:pt x="17596" y="17136"/>
                  </a:lnTo>
                  <a:lnTo>
                    <a:pt x="15388" y="14633"/>
                  </a:lnTo>
                  <a:lnTo>
                    <a:pt x="16455" y="13566"/>
                  </a:lnTo>
                  <a:lnTo>
                    <a:pt x="19345" y="15977"/>
                  </a:lnTo>
                  <a:lnTo>
                    <a:pt x="17210" y="13234"/>
                  </a:lnTo>
                  <a:lnTo>
                    <a:pt x="18020" y="12314"/>
                  </a:lnTo>
                  <a:lnTo>
                    <a:pt x="20505" y="14394"/>
                  </a:lnTo>
                  <a:lnTo>
                    <a:pt x="18498" y="11799"/>
                  </a:lnTo>
                  <a:lnTo>
                    <a:pt x="19529" y="10713"/>
                  </a:lnTo>
                  <a:cubicBezTo>
                    <a:pt x="19437" y="10657"/>
                    <a:pt x="19363" y="10621"/>
                    <a:pt x="19271" y="10565"/>
                  </a:cubicBezTo>
                  <a:lnTo>
                    <a:pt x="14596" y="12056"/>
                  </a:lnTo>
                  <a:cubicBezTo>
                    <a:pt x="14559" y="12038"/>
                    <a:pt x="14523" y="12001"/>
                    <a:pt x="14486" y="11983"/>
                  </a:cubicBezTo>
                  <a:cubicBezTo>
                    <a:pt x="14412" y="12093"/>
                    <a:pt x="14357" y="12222"/>
                    <a:pt x="14283" y="12369"/>
                  </a:cubicBezTo>
                  <a:cubicBezTo>
                    <a:pt x="14118" y="12737"/>
                    <a:pt x="13970" y="13105"/>
                    <a:pt x="13860" y="13492"/>
                  </a:cubicBezTo>
                  <a:cubicBezTo>
                    <a:pt x="13860" y="13492"/>
                    <a:pt x="12829" y="12885"/>
                    <a:pt x="12682" y="12848"/>
                  </a:cubicBezTo>
                  <a:cubicBezTo>
                    <a:pt x="12516" y="12811"/>
                    <a:pt x="9848" y="10087"/>
                    <a:pt x="9848" y="10087"/>
                  </a:cubicBezTo>
                  <a:lnTo>
                    <a:pt x="9848" y="10087"/>
                  </a:lnTo>
                  <a:lnTo>
                    <a:pt x="12977" y="14412"/>
                  </a:lnTo>
                  <a:lnTo>
                    <a:pt x="12572" y="14891"/>
                  </a:lnTo>
                  <a:cubicBezTo>
                    <a:pt x="11854" y="14339"/>
                    <a:pt x="11173" y="13731"/>
                    <a:pt x="10565" y="13069"/>
                  </a:cubicBezTo>
                  <a:cubicBezTo>
                    <a:pt x="9829" y="12204"/>
                    <a:pt x="5505" y="6775"/>
                    <a:pt x="5504" y="6774"/>
                  </a:cubicBezTo>
                  <a:lnTo>
                    <a:pt x="5504" y="6774"/>
                  </a:lnTo>
                  <a:lnTo>
                    <a:pt x="8338" y="12075"/>
                  </a:lnTo>
                  <a:cubicBezTo>
                    <a:pt x="8338" y="12075"/>
                    <a:pt x="5301" y="8320"/>
                    <a:pt x="4050" y="6866"/>
                  </a:cubicBezTo>
                  <a:cubicBezTo>
                    <a:pt x="2817" y="5430"/>
                    <a:pt x="2080" y="4399"/>
                    <a:pt x="2080" y="4399"/>
                  </a:cubicBezTo>
                  <a:lnTo>
                    <a:pt x="6479" y="166"/>
                  </a:lnTo>
                  <a:lnTo>
                    <a:pt x="6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p:nvPr/>
          </p:nvSpPr>
          <p:spPr>
            <a:xfrm>
              <a:off x="8319047" y="3445184"/>
              <a:ext cx="141207" cy="146874"/>
            </a:xfrm>
            <a:custGeom>
              <a:avLst/>
              <a:gdLst/>
              <a:ahLst/>
              <a:cxnLst/>
              <a:rect l="l" t="t" r="r" b="b"/>
              <a:pathLst>
                <a:path w="3756" h="3907" extrusionOk="0">
                  <a:moveTo>
                    <a:pt x="2196" y="1"/>
                  </a:moveTo>
                  <a:cubicBezTo>
                    <a:pt x="1709" y="1"/>
                    <a:pt x="417" y="1654"/>
                    <a:pt x="222" y="2400"/>
                  </a:cubicBezTo>
                  <a:cubicBezTo>
                    <a:pt x="1" y="3155"/>
                    <a:pt x="19" y="3652"/>
                    <a:pt x="884" y="3891"/>
                  </a:cubicBezTo>
                  <a:cubicBezTo>
                    <a:pt x="923" y="3902"/>
                    <a:pt x="963" y="3907"/>
                    <a:pt x="1004" y="3907"/>
                  </a:cubicBezTo>
                  <a:cubicBezTo>
                    <a:pt x="1898" y="3907"/>
                    <a:pt x="3461" y="1553"/>
                    <a:pt x="3461" y="1553"/>
                  </a:cubicBezTo>
                  <a:cubicBezTo>
                    <a:pt x="3756" y="1149"/>
                    <a:pt x="2706" y="136"/>
                    <a:pt x="2246" y="7"/>
                  </a:cubicBezTo>
                  <a:cubicBezTo>
                    <a:pt x="2231" y="3"/>
                    <a:pt x="2214" y="1"/>
                    <a:pt x="2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9"/>
            <p:cNvSpPr/>
            <p:nvPr/>
          </p:nvSpPr>
          <p:spPr>
            <a:xfrm>
              <a:off x="7024442" y="2780123"/>
              <a:ext cx="38084" cy="32254"/>
            </a:xfrm>
            <a:custGeom>
              <a:avLst/>
              <a:gdLst/>
              <a:ahLst/>
              <a:cxnLst/>
              <a:rect l="l" t="t" r="r" b="b"/>
              <a:pathLst>
                <a:path w="1013" h="858" extrusionOk="0">
                  <a:moveTo>
                    <a:pt x="567" y="1"/>
                  </a:moveTo>
                  <a:cubicBezTo>
                    <a:pt x="464" y="1"/>
                    <a:pt x="360" y="38"/>
                    <a:pt x="277" y="121"/>
                  </a:cubicBezTo>
                  <a:cubicBezTo>
                    <a:pt x="1" y="397"/>
                    <a:pt x="203" y="857"/>
                    <a:pt x="571" y="857"/>
                  </a:cubicBezTo>
                  <a:cubicBezTo>
                    <a:pt x="811" y="857"/>
                    <a:pt x="1013" y="655"/>
                    <a:pt x="1013" y="415"/>
                  </a:cubicBezTo>
                  <a:cubicBezTo>
                    <a:pt x="1001" y="166"/>
                    <a:pt x="785"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p:nvPr/>
          </p:nvSpPr>
          <p:spPr>
            <a:xfrm>
              <a:off x="7055569" y="2973540"/>
              <a:ext cx="32557" cy="31878"/>
            </a:xfrm>
            <a:custGeom>
              <a:avLst/>
              <a:gdLst/>
              <a:ahLst/>
              <a:cxnLst/>
              <a:rect l="l" t="t" r="r" b="b"/>
              <a:pathLst>
                <a:path w="866" h="848" extrusionOk="0">
                  <a:moveTo>
                    <a:pt x="443" y="1"/>
                  </a:moveTo>
                  <a:cubicBezTo>
                    <a:pt x="203" y="1"/>
                    <a:pt x="1" y="185"/>
                    <a:pt x="1" y="424"/>
                  </a:cubicBezTo>
                  <a:cubicBezTo>
                    <a:pt x="1" y="663"/>
                    <a:pt x="203" y="847"/>
                    <a:pt x="443" y="847"/>
                  </a:cubicBezTo>
                  <a:cubicBezTo>
                    <a:pt x="664" y="847"/>
                    <a:pt x="866" y="663"/>
                    <a:pt x="866" y="424"/>
                  </a:cubicBezTo>
                  <a:cubicBezTo>
                    <a:pt x="866" y="185"/>
                    <a:pt x="664"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9"/>
            <p:cNvSpPr/>
            <p:nvPr/>
          </p:nvSpPr>
          <p:spPr>
            <a:xfrm>
              <a:off x="7074967" y="3163122"/>
              <a:ext cx="32557" cy="32555"/>
            </a:xfrm>
            <a:custGeom>
              <a:avLst/>
              <a:gdLst/>
              <a:ahLst/>
              <a:cxnLst/>
              <a:rect l="l" t="t" r="r" b="b"/>
              <a:pathLst>
                <a:path w="866" h="866" extrusionOk="0">
                  <a:moveTo>
                    <a:pt x="424" y="1"/>
                  </a:moveTo>
                  <a:cubicBezTo>
                    <a:pt x="203" y="1"/>
                    <a:pt x="0" y="203"/>
                    <a:pt x="0" y="443"/>
                  </a:cubicBezTo>
                  <a:cubicBezTo>
                    <a:pt x="0" y="663"/>
                    <a:pt x="203" y="866"/>
                    <a:pt x="424" y="866"/>
                  </a:cubicBezTo>
                  <a:cubicBezTo>
                    <a:pt x="663" y="866"/>
                    <a:pt x="865" y="663"/>
                    <a:pt x="865" y="443"/>
                  </a:cubicBezTo>
                  <a:cubicBezTo>
                    <a:pt x="865" y="203"/>
                    <a:pt x="663"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p:nvPr/>
          </p:nvSpPr>
          <p:spPr>
            <a:xfrm>
              <a:off x="7110230" y="3349960"/>
              <a:ext cx="32595" cy="32555"/>
            </a:xfrm>
            <a:custGeom>
              <a:avLst/>
              <a:gdLst/>
              <a:ahLst/>
              <a:cxnLst/>
              <a:rect l="l" t="t" r="r" b="b"/>
              <a:pathLst>
                <a:path w="867" h="866" extrusionOk="0">
                  <a:moveTo>
                    <a:pt x="443" y="0"/>
                  </a:moveTo>
                  <a:cubicBezTo>
                    <a:pt x="203" y="0"/>
                    <a:pt x="1" y="203"/>
                    <a:pt x="1" y="442"/>
                  </a:cubicBezTo>
                  <a:cubicBezTo>
                    <a:pt x="1" y="681"/>
                    <a:pt x="203" y="865"/>
                    <a:pt x="443" y="865"/>
                  </a:cubicBezTo>
                  <a:cubicBezTo>
                    <a:pt x="664" y="865"/>
                    <a:pt x="866" y="681"/>
                    <a:pt x="866" y="442"/>
                  </a:cubicBezTo>
                  <a:cubicBezTo>
                    <a:pt x="866" y="203"/>
                    <a:pt x="664"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9"/>
            <p:cNvSpPr/>
            <p:nvPr/>
          </p:nvSpPr>
          <p:spPr>
            <a:xfrm>
              <a:off x="6585087" y="1898262"/>
              <a:ext cx="597873" cy="142588"/>
            </a:xfrm>
            <a:custGeom>
              <a:avLst/>
              <a:gdLst/>
              <a:ahLst/>
              <a:cxnLst/>
              <a:rect l="l" t="t" r="r" b="b"/>
              <a:pathLst>
                <a:path w="15903" h="3793" extrusionOk="0">
                  <a:moveTo>
                    <a:pt x="0" y="1"/>
                  </a:moveTo>
                  <a:cubicBezTo>
                    <a:pt x="92" y="240"/>
                    <a:pt x="202" y="480"/>
                    <a:pt x="331" y="700"/>
                  </a:cubicBezTo>
                  <a:lnTo>
                    <a:pt x="14945" y="3793"/>
                  </a:lnTo>
                  <a:cubicBezTo>
                    <a:pt x="15406" y="3701"/>
                    <a:pt x="15719" y="3277"/>
                    <a:pt x="15903" y="2725"/>
                  </a:cubicBezTo>
                  <a:cubicBezTo>
                    <a:pt x="13436" y="2523"/>
                    <a:pt x="8227" y="2118"/>
                    <a:pt x="8099" y="2118"/>
                  </a:cubicBezTo>
                  <a:cubicBezTo>
                    <a:pt x="7933" y="2118"/>
                    <a:pt x="2007" y="240"/>
                    <a:pt x="2006" y="240"/>
                  </a:cubicBezTo>
                  <a:lnTo>
                    <a:pt x="2006" y="240"/>
                  </a:lnTo>
                  <a:lnTo>
                    <a:pt x="3276" y="106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p:nvPr/>
          </p:nvSpPr>
          <p:spPr>
            <a:xfrm>
              <a:off x="7651350" y="3029479"/>
              <a:ext cx="417981" cy="292131"/>
            </a:xfrm>
            <a:custGeom>
              <a:avLst/>
              <a:gdLst/>
              <a:ahLst/>
              <a:cxnLst/>
              <a:rect l="l" t="t" r="r" b="b"/>
              <a:pathLst>
                <a:path w="11118" h="7771" extrusionOk="0">
                  <a:moveTo>
                    <a:pt x="8751" y="1"/>
                  </a:moveTo>
                  <a:cubicBezTo>
                    <a:pt x="8667" y="1"/>
                    <a:pt x="8582" y="20"/>
                    <a:pt x="8504" y="59"/>
                  </a:cubicBezTo>
                  <a:lnTo>
                    <a:pt x="442" y="3887"/>
                  </a:lnTo>
                  <a:cubicBezTo>
                    <a:pt x="129" y="4034"/>
                    <a:pt x="0" y="4421"/>
                    <a:pt x="129" y="4734"/>
                  </a:cubicBezTo>
                  <a:lnTo>
                    <a:pt x="1473" y="7771"/>
                  </a:lnTo>
                  <a:lnTo>
                    <a:pt x="11117" y="3298"/>
                  </a:lnTo>
                  <a:lnTo>
                    <a:pt x="9240" y="280"/>
                  </a:lnTo>
                  <a:cubicBezTo>
                    <a:pt x="9137" y="100"/>
                    <a:pt x="8945" y="1"/>
                    <a:pt x="8751" y="1"/>
                  </a:cubicBez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9"/>
            <p:cNvSpPr/>
            <p:nvPr/>
          </p:nvSpPr>
          <p:spPr>
            <a:xfrm rot="175134">
              <a:off x="7690850" y="3107372"/>
              <a:ext cx="357547" cy="206889"/>
            </a:xfrm>
            <a:custGeom>
              <a:avLst/>
              <a:gdLst/>
              <a:ahLst/>
              <a:cxnLst/>
              <a:rect l="l" t="t" r="r" b="b"/>
              <a:pathLst>
                <a:path w="10345" h="5504" extrusionOk="0">
                  <a:moveTo>
                    <a:pt x="9700" y="0"/>
                  </a:moveTo>
                  <a:lnTo>
                    <a:pt x="1712" y="4086"/>
                  </a:lnTo>
                  <a:lnTo>
                    <a:pt x="1712" y="4086"/>
                  </a:lnTo>
                  <a:lnTo>
                    <a:pt x="2504" y="2835"/>
                  </a:lnTo>
                  <a:lnTo>
                    <a:pt x="0" y="3884"/>
                  </a:lnTo>
                  <a:lnTo>
                    <a:pt x="700" y="5504"/>
                  </a:lnTo>
                  <a:lnTo>
                    <a:pt x="10344" y="1031"/>
                  </a:lnTo>
                  <a:lnTo>
                    <a:pt x="9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p:nvPr/>
          </p:nvSpPr>
          <p:spPr>
            <a:xfrm>
              <a:off x="6575388" y="1769581"/>
              <a:ext cx="337002" cy="170933"/>
            </a:xfrm>
            <a:custGeom>
              <a:avLst/>
              <a:gdLst/>
              <a:ahLst/>
              <a:cxnLst/>
              <a:rect l="l" t="t" r="r" b="b"/>
              <a:pathLst>
                <a:path w="8964" h="4547" extrusionOk="0">
                  <a:moveTo>
                    <a:pt x="8228" y="0"/>
                  </a:moveTo>
                  <a:lnTo>
                    <a:pt x="8228" y="0"/>
                  </a:lnTo>
                  <a:cubicBezTo>
                    <a:pt x="5320" y="93"/>
                    <a:pt x="1620" y="1123"/>
                    <a:pt x="589" y="1804"/>
                  </a:cubicBezTo>
                  <a:cubicBezTo>
                    <a:pt x="0" y="2191"/>
                    <a:pt x="92" y="2890"/>
                    <a:pt x="258" y="3424"/>
                  </a:cubicBezTo>
                  <a:lnTo>
                    <a:pt x="2264" y="3663"/>
                  </a:lnTo>
                  <a:lnTo>
                    <a:pt x="8964" y="4547"/>
                  </a:lnTo>
                  <a:lnTo>
                    <a:pt x="2172" y="2025"/>
                  </a:lnTo>
                  <a:lnTo>
                    <a:pt x="6553" y="1473"/>
                  </a:lnTo>
                  <a:lnTo>
                    <a:pt x="4031" y="1142"/>
                  </a:lnTo>
                  <a:lnTo>
                    <a:pt x="8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9"/>
            <p:cNvSpPr/>
            <p:nvPr/>
          </p:nvSpPr>
          <p:spPr>
            <a:xfrm>
              <a:off x="6485427" y="1928713"/>
              <a:ext cx="160568" cy="54020"/>
            </a:xfrm>
            <a:custGeom>
              <a:avLst/>
              <a:gdLst/>
              <a:ahLst/>
              <a:cxnLst/>
              <a:rect l="l" t="t" r="r" b="b"/>
              <a:pathLst>
                <a:path w="4271" h="1437" extrusionOk="0">
                  <a:moveTo>
                    <a:pt x="2651" y="1"/>
                  </a:moveTo>
                  <a:cubicBezTo>
                    <a:pt x="1841" y="259"/>
                    <a:pt x="1" y="958"/>
                    <a:pt x="755" y="1436"/>
                  </a:cubicBezTo>
                  <a:lnTo>
                    <a:pt x="4271" y="240"/>
                  </a:lnTo>
                  <a:lnTo>
                    <a:pt x="26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p:nvPr/>
          </p:nvSpPr>
          <p:spPr>
            <a:xfrm>
              <a:off x="6608109" y="3334735"/>
              <a:ext cx="194479" cy="140483"/>
            </a:xfrm>
            <a:custGeom>
              <a:avLst/>
              <a:gdLst/>
              <a:ahLst/>
              <a:cxnLst/>
              <a:rect l="l" t="t" r="r" b="b"/>
              <a:pathLst>
                <a:path w="5173" h="3737" extrusionOk="0">
                  <a:moveTo>
                    <a:pt x="148" y="0"/>
                  </a:moveTo>
                  <a:lnTo>
                    <a:pt x="148" y="0"/>
                  </a:lnTo>
                  <a:cubicBezTo>
                    <a:pt x="1" y="1307"/>
                    <a:pt x="1" y="2191"/>
                    <a:pt x="314" y="2448"/>
                  </a:cubicBezTo>
                  <a:cubicBezTo>
                    <a:pt x="645" y="2688"/>
                    <a:pt x="2191" y="3737"/>
                    <a:pt x="2191" y="3737"/>
                  </a:cubicBezTo>
                  <a:lnTo>
                    <a:pt x="4805" y="3387"/>
                  </a:lnTo>
                  <a:lnTo>
                    <a:pt x="3903" y="3148"/>
                  </a:lnTo>
                  <a:lnTo>
                    <a:pt x="5173" y="2320"/>
                  </a:lnTo>
                  <a:lnTo>
                    <a:pt x="2669" y="3129"/>
                  </a:lnTo>
                  <a:lnTo>
                    <a:pt x="1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9"/>
            <p:cNvSpPr/>
            <p:nvPr/>
          </p:nvSpPr>
          <p:spPr>
            <a:xfrm>
              <a:off x="7136545" y="4070246"/>
              <a:ext cx="809646" cy="1089807"/>
            </a:xfrm>
            <a:custGeom>
              <a:avLst/>
              <a:gdLst/>
              <a:ahLst/>
              <a:cxnLst/>
              <a:rect l="l" t="t" r="r" b="b"/>
              <a:pathLst>
                <a:path w="21536" h="28990" extrusionOk="0">
                  <a:moveTo>
                    <a:pt x="0" y="1"/>
                  </a:moveTo>
                  <a:lnTo>
                    <a:pt x="13068" y="28990"/>
                  </a:lnTo>
                  <a:lnTo>
                    <a:pt x="21535" y="28990"/>
                  </a:lnTo>
                  <a:cubicBezTo>
                    <a:pt x="21535" y="28990"/>
                    <a:pt x="21462" y="28456"/>
                    <a:pt x="21314" y="27536"/>
                  </a:cubicBezTo>
                  <a:lnTo>
                    <a:pt x="11835" y="16419"/>
                  </a:lnTo>
                  <a:lnTo>
                    <a:pt x="14265" y="2219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p:nvPr/>
          </p:nvSpPr>
          <p:spPr>
            <a:xfrm>
              <a:off x="6652933" y="2039173"/>
              <a:ext cx="139895" cy="48343"/>
            </a:xfrm>
            <a:custGeom>
              <a:avLst/>
              <a:gdLst/>
              <a:ahLst/>
              <a:cxnLst/>
              <a:rect l="l" t="t" r="r" b="b"/>
              <a:pathLst>
                <a:path w="1968" h="680" extrusionOk="0">
                  <a:moveTo>
                    <a:pt x="1134" y="0"/>
                  </a:moveTo>
                  <a:cubicBezTo>
                    <a:pt x="1020" y="0"/>
                    <a:pt x="903" y="15"/>
                    <a:pt x="789" y="44"/>
                  </a:cubicBezTo>
                  <a:cubicBezTo>
                    <a:pt x="115" y="210"/>
                    <a:pt x="0" y="680"/>
                    <a:pt x="0" y="680"/>
                  </a:cubicBezTo>
                  <a:cubicBezTo>
                    <a:pt x="195" y="412"/>
                    <a:pt x="507" y="272"/>
                    <a:pt x="823" y="272"/>
                  </a:cubicBezTo>
                  <a:cubicBezTo>
                    <a:pt x="837" y="272"/>
                    <a:pt x="851" y="273"/>
                    <a:pt x="865" y="273"/>
                  </a:cubicBezTo>
                  <a:cubicBezTo>
                    <a:pt x="1224" y="297"/>
                    <a:pt x="1597" y="411"/>
                    <a:pt x="1795" y="411"/>
                  </a:cubicBezTo>
                  <a:cubicBezTo>
                    <a:pt x="1912" y="411"/>
                    <a:pt x="1967" y="371"/>
                    <a:pt x="1920" y="248"/>
                  </a:cubicBezTo>
                  <a:cubicBezTo>
                    <a:pt x="1686" y="86"/>
                    <a:pt x="1413" y="0"/>
                    <a:pt x="1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9"/>
            <p:cNvSpPr/>
            <p:nvPr/>
          </p:nvSpPr>
          <p:spPr>
            <a:xfrm>
              <a:off x="6681724" y="2092539"/>
              <a:ext cx="82316" cy="33982"/>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59"/>
            <p:cNvGrpSpPr/>
            <p:nvPr/>
          </p:nvGrpSpPr>
          <p:grpSpPr>
            <a:xfrm rot="2885812" flipH="1">
              <a:off x="6833264" y="2227563"/>
              <a:ext cx="51654" cy="157498"/>
              <a:chOff x="6406669" y="2357776"/>
              <a:chExt cx="44144" cy="134599"/>
            </a:xfrm>
          </p:grpSpPr>
          <p:sp>
            <p:nvSpPr>
              <p:cNvPr id="966" name="Google Shape;966;p59"/>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9"/>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59"/>
            <p:cNvGrpSpPr/>
            <p:nvPr/>
          </p:nvGrpSpPr>
          <p:grpSpPr>
            <a:xfrm rot="-8100000">
              <a:off x="6999222" y="2409050"/>
              <a:ext cx="96906" cy="196022"/>
              <a:chOff x="2453279" y="3008891"/>
              <a:chExt cx="80911" cy="163666"/>
            </a:xfrm>
          </p:grpSpPr>
          <p:sp>
            <p:nvSpPr>
              <p:cNvPr id="969" name="Google Shape;969;p59"/>
              <p:cNvSpPr/>
              <p:nvPr/>
            </p:nvSpPr>
            <p:spPr>
              <a:xfrm>
                <a:off x="2453279" y="3008891"/>
                <a:ext cx="80911" cy="163666"/>
              </a:xfrm>
              <a:custGeom>
                <a:avLst/>
                <a:gdLst/>
                <a:ahLst/>
                <a:cxnLst/>
                <a:rect l="l" t="t" r="r" b="b"/>
                <a:pathLst>
                  <a:path w="1623" h="3283" extrusionOk="0">
                    <a:moveTo>
                      <a:pt x="0" y="0"/>
                    </a:moveTo>
                    <a:lnTo>
                      <a:pt x="0" y="0"/>
                    </a:lnTo>
                    <a:cubicBezTo>
                      <a:pt x="56" y="295"/>
                      <a:pt x="129" y="590"/>
                      <a:pt x="240" y="885"/>
                    </a:cubicBezTo>
                    <a:cubicBezTo>
                      <a:pt x="332" y="1180"/>
                      <a:pt x="461" y="1457"/>
                      <a:pt x="590" y="1752"/>
                    </a:cubicBezTo>
                    <a:cubicBezTo>
                      <a:pt x="738" y="2028"/>
                      <a:pt x="885" y="2287"/>
                      <a:pt x="1051" y="2545"/>
                    </a:cubicBezTo>
                    <a:cubicBezTo>
                      <a:pt x="1217" y="2803"/>
                      <a:pt x="1420" y="3043"/>
                      <a:pt x="1623" y="3282"/>
                    </a:cubicBezTo>
                    <a:cubicBezTo>
                      <a:pt x="1494" y="3006"/>
                      <a:pt x="1346" y="2729"/>
                      <a:pt x="1199" y="2453"/>
                    </a:cubicBezTo>
                    <a:cubicBezTo>
                      <a:pt x="1070" y="2194"/>
                      <a:pt x="922" y="1918"/>
                      <a:pt x="793" y="1641"/>
                    </a:cubicBezTo>
                    <a:cubicBezTo>
                      <a:pt x="664" y="1383"/>
                      <a:pt x="517" y="1106"/>
                      <a:pt x="387" y="830"/>
                    </a:cubicBezTo>
                    <a:cubicBezTo>
                      <a:pt x="258" y="553"/>
                      <a:pt x="148" y="2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9"/>
              <p:cNvSpPr/>
              <p:nvPr/>
            </p:nvSpPr>
            <p:spPr>
              <a:xfrm>
                <a:off x="2487281" y="3050222"/>
                <a:ext cx="17498" cy="26721"/>
              </a:xfrm>
              <a:custGeom>
                <a:avLst/>
                <a:gdLst/>
                <a:ahLst/>
                <a:cxnLst/>
                <a:rect l="l" t="t" r="r" b="b"/>
                <a:pathLst>
                  <a:path w="351" h="536" extrusionOk="0">
                    <a:moveTo>
                      <a:pt x="1" y="1"/>
                    </a:moveTo>
                    <a:cubicBezTo>
                      <a:pt x="1" y="56"/>
                      <a:pt x="1" y="130"/>
                      <a:pt x="1" y="185"/>
                    </a:cubicBezTo>
                    <a:cubicBezTo>
                      <a:pt x="19" y="241"/>
                      <a:pt x="37" y="296"/>
                      <a:pt x="74" y="333"/>
                    </a:cubicBezTo>
                    <a:cubicBezTo>
                      <a:pt x="93" y="388"/>
                      <a:pt x="130" y="425"/>
                      <a:pt x="185" y="462"/>
                    </a:cubicBezTo>
                    <a:cubicBezTo>
                      <a:pt x="240" y="499"/>
                      <a:pt x="296" y="536"/>
                      <a:pt x="351" y="536"/>
                    </a:cubicBezTo>
                    <a:cubicBezTo>
                      <a:pt x="351" y="480"/>
                      <a:pt x="351" y="425"/>
                      <a:pt x="332" y="370"/>
                    </a:cubicBezTo>
                    <a:cubicBezTo>
                      <a:pt x="314" y="314"/>
                      <a:pt x="296" y="259"/>
                      <a:pt x="259" y="222"/>
                    </a:cubicBezTo>
                    <a:cubicBezTo>
                      <a:pt x="222" y="167"/>
                      <a:pt x="203" y="130"/>
                      <a:pt x="166" y="93"/>
                    </a:cubicBezTo>
                    <a:cubicBezTo>
                      <a:pt x="111" y="56"/>
                      <a:pt x="56" y="1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59"/>
            <p:cNvSpPr/>
            <p:nvPr/>
          </p:nvSpPr>
          <p:spPr>
            <a:xfrm rot="740175">
              <a:off x="6830654" y="3965007"/>
              <a:ext cx="103928" cy="308178"/>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9"/>
            <p:cNvSpPr/>
            <p:nvPr/>
          </p:nvSpPr>
          <p:spPr>
            <a:xfrm rot="740175">
              <a:off x="6859026" y="4013232"/>
              <a:ext cx="105776" cy="324458"/>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p:nvPr/>
          </p:nvSpPr>
          <p:spPr>
            <a:xfrm rot="740175">
              <a:off x="6867432" y="4255694"/>
              <a:ext cx="59713" cy="138342"/>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59"/>
            <p:cNvGrpSpPr/>
            <p:nvPr/>
          </p:nvGrpSpPr>
          <p:grpSpPr>
            <a:xfrm rot="-239318">
              <a:off x="7612125" y="4412575"/>
              <a:ext cx="148310" cy="429210"/>
              <a:chOff x="7063753" y="4275476"/>
              <a:chExt cx="126735" cy="366773"/>
            </a:xfrm>
          </p:grpSpPr>
          <p:sp>
            <p:nvSpPr>
              <p:cNvPr id="975" name="Google Shape;975;p59"/>
              <p:cNvSpPr/>
              <p:nvPr/>
            </p:nvSpPr>
            <p:spPr>
              <a:xfrm>
                <a:off x="7063753" y="4275476"/>
                <a:ext cx="90516" cy="268391"/>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9"/>
              <p:cNvSpPr/>
              <p:nvPr/>
            </p:nvSpPr>
            <p:spPr>
              <a:xfrm>
                <a:off x="7098362" y="4310891"/>
                <a:ext cx="92126" cy="282569"/>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p:nvPr/>
            </p:nvSpPr>
            <p:spPr>
              <a:xfrm>
                <a:off x="7133776" y="4521767"/>
                <a:ext cx="52007" cy="120482"/>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 name="Google Shape;978;p59"/>
            <p:cNvSpPr/>
            <p:nvPr/>
          </p:nvSpPr>
          <p:spPr>
            <a:xfrm rot="4620067">
              <a:off x="5963316" y="3049987"/>
              <a:ext cx="476241" cy="329937"/>
            </a:xfrm>
            <a:custGeom>
              <a:avLst/>
              <a:gdLst/>
              <a:ahLst/>
              <a:cxnLst/>
              <a:rect l="l" t="t" r="r" b="b"/>
              <a:pathLst>
                <a:path w="11118" h="7771" extrusionOk="0">
                  <a:moveTo>
                    <a:pt x="8751" y="1"/>
                  </a:moveTo>
                  <a:cubicBezTo>
                    <a:pt x="8667" y="1"/>
                    <a:pt x="8582" y="20"/>
                    <a:pt x="8504" y="59"/>
                  </a:cubicBezTo>
                  <a:lnTo>
                    <a:pt x="442" y="3887"/>
                  </a:lnTo>
                  <a:cubicBezTo>
                    <a:pt x="129" y="4034"/>
                    <a:pt x="0" y="4421"/>
                    <a:pt x="129" y="4734"/>
                  </a:cubicBezTo>
                  <a:lnTo>
                    <a:pt x="1473" y="7771"/>
                  </a:lnTo>
                  <a:lnTo>
                    <a:pt x="11117" y="3298"/>
                  </a:lnTo>
                  <a:lnTo>
                    <a:pt x="9240" y="280"/>
                  </a:lnTo>
                  <a:cubicBezTo>
                    <a:pt x="9137" y="100"/>
                    <a:pt x="8945" y="1"/>
                    <a:pt x="8751" y="1"/>
                  </a:cubicBez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p:nvPr/>
          </p:nvSpPr>
          <p:spPr>
            <a:xfrm rot="4620054">
              <a:off x="5953574" y="3124499"/>
              <a:ext cx="420702" cy="226857"/>
            </a:xfrm>
            <a:custGeom>
              <a:avLst/>
              <a:gdLst/>
              <a:ahLst/>
              <a:cxnLst/>
              <a:rect l="l" t="t" r="r" b="b"/>
              <a:pathLst>
                <a:path w="10345" h="5504" extrusionOk="0">
                  <a:moveTo>
                    <a:pt x="9700" y="0"/>
                  </a:moveTo>
                  <a:lnTo>
                    <a:pt x="1712" y="4086"/>
                  </a:lnTo>
                  <a:lnTo>
                    <a:pt x="1712" y="4086"/>
                  </a:lnTo>
                  <a:lnTo>
                    <a:pt x="2504" y="2835"/>
                  </a:lnTo>
                  <a:lnTo>
                    <a:pt x="0" y="3884"/>
                  </a:lnTo>
                  <a:lnTo>
                    <a:pt x="700" y="5504"/>
                  </a:lnTo>
                  <a:lnTo>
                    <a:pt x="10344" y="1031"/>
                  </a:lnTo>
                  <a:lnTo>
                    <a:pt x="9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9"/>
            <p:cNvSpPr/>
            <p:nvPr/>
          </p:nvSpPr>
          <p:spPr>
            <a:xfrm>
              <a:off x="6368747" y="2890971"/>
              <a:ext cx="210967" cy="216401"/>
            </a:xfrm>
            <a:custGeom>
              <a:avLst/>
              <a:gdLst/>
              <a:ahLst/>
              <a:cxnLst/>
              <a:rect l="l" t="t" r="r" b="b"/>
              <a:pathLst>
                <a:path w="2912" h="2987" extrusionOk="0">
                  <a:moveTo>
                    <a:pt x="2911" y="0"/>
                  </a:moveTo>
                  <a:lnTo>
                    <a:pt x="2911" y="0"/>
                  </a:lnTo>
                  <a:cubicBezTo>
                    <a:pt x="2682" y="25"/>
                    <a:pt x="2441" y="51"/>
                    <a:pt x="2212" y="64"/>
                  </a:cubicBezTo>
                  <a:lnTo>
                    <a:pt x="1500" y="102"/>
                  </a:lnTo>
                  <a:cubicBezTo>
                    <a:pt x="1455" y="104"/>
                    <a:pt x="1409" y="105"/>
                    <a:pt x="1363" y="105"/>
                  </a:cubicBezTo>
                  <a:cubicBezTo>
                    <a:pt x="1180" y="105"/>
                    <a:pt x="994" y="89"/>
                    <a:pt x="801" y="89"/>
                  </a:cubicBezTo>
                  <a:cubicBezTo>
                    <a:pt x="762" y="87"/>
                    <a:pt x="723" y="86"/>
                    <a:pt x="684" y="86"/>
                  </a:cubicBezTo>
                  <a:cubicBezTo>
                    <a:pt x="481" y="86"/>
                    <a:pt x="279" y="114"/>
                    <a:pt x="77" y="178"/>
                  </a:cubicBezTo>
                  <a:lnTo>
                    <a:pt x="1" y="203"/>
                  </a:lnTo>
                  <a:lnTo>
                    <a:pt x="39" y="267"/>
                  </a:lnTo>
                  <a:cubicBezTo>
                    <a:pt x="102" y="381"/>
                    <a:pt x="204" y="470"/>
                    <a:pt x="318" y="521"/>
                  </a:cubicBezTo>
                  <a:cubicBezTo>
                    <a:pt x="433" y="572"/>
                    <a:pt x="534" y="610"/>
                    <a:pt x="649" y="648"/>
                  </a:cubicBezTo>
                  <a:lnTo>
                    <a:pt x="967" y="750"/>
                  </a:lnTo>
                  <a:cubicBezTo>
                    <a:pt x="1081" y="788"/>
                    <a:pt x="1183" y="813"/>
                    <a:pt x="1284" y="852"/>
                  </a:cubicBezTo>
                  <a:cubicBezTo>
                    <a:pt x="1386" y="890"/>
                    <a:pt x="1488" y="928"/>
                    <a:pt x="1577" y="991"/>
                  </a:cubicBezTo>
                  <a:cubicBezTo>
                    <a:pt x="1615" y="1017"/>
                    <a:pt x="1653" y="1055"/>
                    <a:pt x="1691" y="1093"/>
                  </a:cubicBezTo>
                  <a:cubicBezTo>
                    <a:pt x="1716" y="1119"/>
                    <a:pt x="1742" y="1157"/>
                    <a:pt x="1755" y="1195"/>
                  </a:cubicBezTo>
                  <a:cubicBezTo>
                    <a:pt x="1767" y="1246"/>
                    <a:pt x="1653" y="1296"/>
                    <a:pt x="1564" y="1335"/>
                  </a:cubicBezTo>
                  <a:cubicBezTo>
                    <a:pt x="1462" y="1373"/>
                    <a:pt x="1361" y="1398"/>
                    <a:pt x="1246" y="1449"/>
                  </a:cubicBezTo>
                  <a:lnTo>
                    <a:pt x="1119" y="1500"/>
                  </a:lnTo>
                  <a:lnTo>
                    <a:pt x="1233" y="1563"/>
                  </a:lnTo>
                  <a:cubicBezTo>
                    <a:pt x="1373" y="1640"/>
                    <a:pt x="1462" y="1767"/>
                    <a:pt x="1500" y="1919"/>
                  </a:cubicBezTo>
                  <a:cubicBezTo>
                    <a:pt x="1513" y="1995"/>
                    <a:pt x="1500" y="2072"/>
                    <a:pt x="1462" y="2135"/>
                  </a:cubicBezTo>
                  <a:cubicBezTo>
                    <a:pt x="1424" y="2199"/>
                    <a:pt x="1361" y="2262"/>
                    <a:pt x="1297" y="2301"/>
                  </a:cubicBezTo>
                  <a:cubicBezTo>
                    <a:pt x="1157" y="2402"/>
                    <a:pt x="1017" y="2504"/>
                    <a:pt x="890" y="2618"/>
                  </a:cubicBezTo>
                  <a:cubicBezTo>
                    <a:pt x="763" y="2733"/>
                    <a:pt x="636" y="2860"/>
                    <a:pt x="534" y="2987"/>
                  </a:cubicBezTo>
                  <a:cubicBezTo>
                    <a:pt x="649" y="2872"/>
                    <a:pt x="776" y="2758"/>
                    <a:pt x="916" y="2656"/>
                  </a:cubicBezTo>
                  <a:cubicBezTo>
                    <a:pt x="1056" y="2555"/>
                    <a:pt x="1195" y="2466"/>
                    <a:pt x="1348" y="2377"/>
                  </a:cubicBezTo>
                  <a:cubicBezTo>
                    <a:pt x="1424" y="2326"/>
                    <a:pt x="1488" y="2262"/>
                    <a:pt x="1538" y="2199"/>
                  </a:cubicBezTo>
                  <a:cubicBezTo>
                    <a:pt x="1602" y="2110"/>
                    <a:pt x="1615" y="2008"/>
                    <a:pt x="1602" y="1919"/>
                  </a:cubicBezTo>
                  <a:cubicBezTo>
                    <a:pt x="1583" y="1774"/>
                    <a:pt x="1512" y="1637"/>
                    <a:pt x="1406" y="1540"/>
                  </a:cubicBezTo>
                  <a:lnTo>
                    <a:pt x="1406" y="1540"/>
                  </a:lnTo>
                  <a:cubicBezTo>
                    <a:pt x="1477" y="1519"/>
                    <a:pt x="1548" y="1499"/>
                    <a:pt x="1615" y="1474"/>
                  </a:cubicBezTo>
                  <a:cubicBezTo>
                    <a:pt x="1678" y="1449"/>
                    <a:pt x="1729" y="1424"/>
                    <a:pt x="1793" y="1385"/>
                  </a:cubicBezTo>
                  <a:cubicBezTo>
                    <a:pt x="1818" y="1373"/>
                    <a:pt x="1844" y="1347"/>
                    <a:pt x="1869" y="1322"/>
                  </a:cubicBezTo>
                  <a:cubicBezTo>
                    <a:pt x="1882" y="1296"/>
                    <a:pt x="1894" y="1271"/>
                    <a:pt x="1894" y="1258"/>
                  </a:cubicBezTo>
                  <a:cubicBezTo>
                    <a:pt x="1894" y="1233"/>
                    <a:pt x="1894" y="1207"/>
                    <a:pt x="1894" y="1195"/>
                  </a:cubicBezTo>
                  <a:cubicBezTo>
                    <a:pt x="1882" y="1119"/>
                    <a:pt x="1856" y="1055"/>
                    <a:pt x="1805" y="1004"/>
                  </a:cubicBezTo>
                  <a:cubicBezTo>
                    <a:pt x="1767" y="953"/>
                    <a:pt x="1716" y="915"/>
                    <a:pt x="1666" y="877"/>
                  </a:cubicBezTo>
                  <a:cubicBezTo>
                    <a:pt x="1564" y="813"/>
                    <a:pt x="1462" y="750"/>
                    <a:pt x="1348" y="712"/>
                  </a:cubicBezTo>
                  <a:cubicBezTo>
                    <a:pt x="1132" y="636"/>
                    <a:pt x="916" y="572"/>
                    <a:pt x="700" y="508"/>
                  </a:cubicBezTo>
                  <a:cubicBezTo>
                    <a:pt x="585" y="483"/>
                    <a:pt x="484" y="445"/>
                    <a:pt x="395" y="394"/>
                  </a:cubicBezTo>
                  <a:cubicBezTo>
                    <a:pt x="323" y="376"/>
                    <a:pt x="265" y="340"/>
                    <a:pt x="219" y="293"/>
                  </a:cubicBezTo>
                  <a:lnTo>
                    <a:pt x="219" y="293"/>
                  </a:lnTo>
                  <a:cubicBezTo>
                    <a:pt x="407" y="248"/>
                    <a:pt x="604" y="229"/>
                    <a:pt x="801" y="229"/>
                  </a:cubicBezTo>
                  <a:cubicBezTo>
                    <a:pt x="916" y="229"/>
                    <a:pt x="1033" y="232"/>
                    <a:pt x="1152" y="232"/>
                  </a:cubicBezTo>
                  <a:cubicBezTo>
                    <a:pt x="1272" y="232"/>
                    <a:pt x="1392" y="229"/>
                    <a:pt x="1513" y="216"/>
                  </a:cubicBezTo>
                  <a:cubicBezTo>
                    <a:pt x="1755" y="191"/>
                    <a:pt x="1983" y="165"/>
                    <a:pt x="2212" y="127"/>
                  </a:cubicBezTo>
                  <a:cubicBezTo>
                    <a:pt x="2454" y="89"/>
                    <a:pt x="2682" y="51"/>
                    <a:pt x="291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p:nvPr/>
          </p:nvSpPr>
          <p:spPr>
            <a:xfrm>
              <a:off x="5602651" y="3671366"/>
              <a:ext cx="97042" cy="88871"/>
            </a:xfrm>
            <a:custGeom>
              <a:avLst/>
              <a:gdLst/>
              <a:ahLst/>
              <a:cxnLst/>
              <a:rect l="l" t="t" r="r" b="b"/>
              <a:pathLst>
                <a:path w="3524" h="3096" extrusionOk="0">
                  <a:moveTo>
                    <a:pt x="809" y="3096"/>
                  </a:moveTo>
                  <a:lnTo>
                    <a:pt x="0" y="1381"/>
                  </a:lnTo>
                  <a:lnTo>
                    <a:pt x="1809" y="0"/>
                  </a:lnTo>
                  <a:lnTo>
                    <a:pt x="3524" y="3000"/>
                  </a:lnTo>
                  <a:close/>
                </a:path>
              </a:pathLst>
            </a:custGeom>
            <a:solidFill>
              <a:srgbClr val="000000"/>
            </a:solidFill>
            <a:ln w="9525" cap="flat" cmpd="sng">
              <a:solidFill>
                <a:srgbClr val="000000"/>
              </a:solidFill>
              <a:prstDash val="solid"/>
              <a:round/>
              <a:headEnd type="none" w="med" len="med"/>
              <a:tailEnd type="none" w="med" len="med"/>
            </a:ln>
          </p:spPr>
          <p:txBody>
            <a:bodyPr/>
            <a:lstStyle/>
            <a:p>
              <a:endParaRPr lang="en-US"/>
            </a:p>
          </p:txBody>
        </p:sp>
        <p:grpSp>
          <p:nvGrpSpPr>
            <p:cNvPr id="982" name="Google Shape;982;p59"/>
            <p:cNvGrpSpPr/>
            <p:nvPr/>
          </p:nvGrpSpPr>
          <p:grpSpPr>
            <a:xfrm rot="1212264">
              <a:off x="6965941" y="2069102"/>
              <a:ext cx="45797" cy="94501"/>
              <a:chOff x="6406669" y="2357776"/>
              <a:chExt cx="44144" cy="134599"/>
            </a:xfrm>
          </p:grpSpPr>
          <p:sp>
            <p:nvSpPr>
              <p:cNvPr id="983" name="Google Shape;983;p59"/>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9"/>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59"/>
            <p:cNvSpPr/>
            <p:nvPr/>
          </p:nvSpPr>
          <p:spPr>
            <a:xfrm rot="-2700086">
              <a:off x="6193622" y="3980400"/>
              <a:ext cx="1068927" cy="401120"/>
            </a:xfrm>
            <a:custGeom>
              <a:avLst/>
              <a:gdLst/>
              <a:ahLst/>
              <a:cxnLst/>
              <a:rect l="l" t="t" r="r" b="b"/>
              <a:pathLst>
                <a:path w="15140" h="6412" extrusionOk="0">
                  <a:moveTo>
                    <a:pt x="12301" y="1"/>
                  </a:moveTo>
                  <a:cubicBezTo>
                    <a:pt x="12201" y="1"/>
                    <a:pt x="12099" y="34"/>
                    <a:pt x="12005" y="105"/>
                  </a:cubicBezTo>
                  <a:cubicBezTo>
                    <a:pt x="10990" y="621"/>
                    <a:pt x="10068" y="1340"/>
                    <a:pt x="9017" y="1857"/>
                  </a:cubicBezTo>
                  <a:cubicBezTo>
                    <a:pt x="8022" y="2336"/>
                    <a:pt x="6934" y="2613"/>
                    <a:pt x="5827" y="2668"/>
                  </a:cubicBezTo>
                  <a:cubicBezTo>
                    <a:pt x="5753" y="2679"/>
                    <a:pt x="5678" y="2684"/>
                    <a:pt x="5604" y="2684"/>
                  </a:cubicBezTo>
                  <a:cubicBezTo>
                    <a:pt x="5293" y="2684"/>
                    <a:pt x="4989" y="2592"/>
                    <a:pt x="4721" y="2428"/>
                  </a:cubicBezTo>
                  <a:cubicBezTo>
                    <a:pt x="4665" y="2373"/>
                    <a:pt x="4573" y="2318"/>
                    <a:pt x="4481" y="2299"/>
                  </a:cubicBezTo>
                  <a:cubicBezTo>
                    <a:pt x="4389" y="2299"/>
                    <a:pt x="4297" y="2336"/>
                    <a:pt x="4223" y="2410"/>
                  </a:cubicBezTo>
                  <a:cubicBezTo>
                    <a:pt x="2600" y="3516"/>
                    <a:pt x="940" y="4696"/>
                    <a:pt x="0" y="6411"/>
                  </a:cubicBezTo>
                  <a:cubicBezTo>
                    <a:pt x="959" y="5582"/>
                    <a:pt x="2010" y="4862"/>
                    <a:pt x="3135" y="4254"/>
                  </a:cubicBezTo>
                  <a:cubicBezTo>
                    <a:pt x="3817" y="3848"/>
                    <a:pt x="4555" y="3535"/>
                    <a:pt x="5311" y="3332"/>
                  </a:cubicBezTo>
                  <a:cubicBezTo>
                    <a:pt x="5682" y="3235"/>
                    <a:pt x="6066" y="3184"/>
                    <a:pt x="6448" y="3184"/>
                  </a:cubicBezTo>
                  <a:cubicBezTo>
                    <a:pt x="6864" y="3184"/>
                    <a:pt x="7277" y="3244"/>
                    <a:pt x="7671" y="3369"/>
                  </a:cubicBezTo>
                  <a:cubicBezTo>
                    <a:pt x="8187" y="3535"/>
                    <a:pt x="8667" y="3811"/>
                    <a:pt x="9183" y="3959"/>
                  </a:cubicBezTo>
                  <a:cubicBezTo>
                    <a:pt x="9460" y="4036"/>
                    <a:pt x="9746" y="4074"/>
                    <a:pt x="10033" y="4074"/>
                  </a:cubicBezTo>
                  <a:cubicBezTo>
                    <a:pt x="10434" y="4074"/>
                    <a:pt x="10835" y="3999"/>
                    <a:pt x="11212" y="3848"/>
                  </a:cubicBezTo>
                  <a:cubicBezTo>
                    <a:pt x="12337" y="3369"/>
                    <a:pt x="13093" y="2262"/>
                    <a:pt x="14125" y="1598"/>
                  </a:cubicBezTo>
                  <a:cubicBezTo>
                    <a:pt x="14494" y="1174"/>
                    <a:pt x="14844" y="732"/>
                    <a:pt x="15139" y="252"/>
                  </a:cubicBezTo>
                  <a:lnTo>
                    <a:pt x="15139" y="252"/>
                  </a:lnTo>
                  <a:cubicBezTo>
                    <a:pt x="13830" y="492"/>
                    <a:pt x="12908" y="1654"/>
                    <a:pt x="11710" y="2281"/>
                  </a:cubicBezTo>
                  <a:cubicBezTo>
                    <a:pt x="11648" y="2330"/>
                    <a:pt x="11570" y="2355"/>
                    <a:pt x="11492" y="2355"/>
                  </a:cubicBezTo>
                  <a:cubicBezTo>
                    <a:pt x="11453" y="2355"/>
                    <a:pt x="11415" y="2348"/>
                    <a:pt x="11378" y="2336"/>
                  </a:cubicBezTo>
                  <a:cubicBezTo>
                    <a:pt x="11212" y="2244"/>
                    <a:pt x="11285" y="1967"/>
                    <a:pt x="11396" y="1801"/>
                  </a:cubicBezTo>
                  <a:cubicBezTo>
                    <a:pt x="11746" y="1211"/>
                    <a:pt x="12115" y="621"/>
                    <a:pt x="12466" y="31"/>
                  </a:cubicBezTo>
                  <a:cubicBezTo>
                    <a:pt x="12413" y="11"/>
                    <a:pt x="12357" y="1"/>
                    <a:pt x="1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9"/>
            <p:cNvSpPr/>
            <p:nvPr/>
          </p:nvSpPr>
          <p:spPr>
            <a:xfrm rot="5571040">
              <a:off x="7014402" y="3794921"/>
              <a:ext cx="843352" cy="441297"/>
            </a:xfrm>
            <a:custGeom>
              <a:avLst/>
              <a:gdLst/>
              <a:ahLst/>
              <a:cxnLst/>
              <a:rect l="l" t="t" r="r" b="b"/>
              <a:pathLst>
                <a:path w="13831" h="7609" extrusionOk="0">
                  <a:moveTo>
                    <a:pt x="13831" y="0"/>
                  </a:moveTo>
                  <a:cubicBezTo>
                    <a:pt x="12780" y="424"/>
                    <a:pt x="12393" y="1752"/>
                    <a:pt x="11452" y="2397"/>
                  </a:cubicBezTo>
                  <a:cubicBezTo>
                    <a:pt x="11452" y="1641"/>
                    <a:pt x="12153" y="1014"/>
                    <a:pt x="12116" y="258"/>
                  </a:cubicBezTo>
                  <a:lnTo>
                    <a:pt x="12116" y="258"/>
                  </a:lnTo>
                  <a:cubicBezTo>
                    <a:pt x="11341" y="1014"/>
                    <a:pt x="10770" y="1936"/>
                    <a:pt x="10106" y="2785"/>
                  </a:cubicBezTo>
                  <a:cubicBezTo>
                    <a:pt x="9331" y="3799"/>
                    <a:pt x="8428" y="4702"/>
                    <a:pt x="7432" y="5495"/>
                  </a:cubicBezTo>
                  <a:cubicBezTo>
                    <a:pt x="7211" y="5680"/>
                    <a:pt x="6971" y="5846"/>
                    <a:pt x="6713" y="5975"/>
                  </a:cubicBezTo>
                  <a:cubicBezTo>
                    <a:pt x="6658" y="6012"/>
                    <a:pt x="6565" y="6030"/>
                    <a:pt x="6492" y="6030"/>
                  </a:cubicBezTo>
                  <a:cubicBezTo>
                    <a:pt x="6307" y="5993"/>
                    <a:pt x="6289" y="5735"/>
                    <a:pt x="6344" y="5532"/>
                  </a:cubicBezTo>
                  <a:cubicBezTo>
                    <a:pt x="6381" y="5348"/>
                    <a:pt x="6473" y="5145"/>
                    <a:pt x="6344" y="4997"/>
                  </a:cubicBezTo>
                  <a:lnTo>
                    <a:pt x="5275" y="5680"/>
                  </a:lnTo>
                  <a:cubicBezTo>
                    <a:pt x="5233" y="5721"/>
                    <a:pt x="5171" y="5742"/>
                    <a:pt x="5111" y="5742"/>
                  </a:cubicBezTo>
                  <a:cubicBezTo>
                    <a:pt x="5091" y="5742"/>
                    <a:pt x="5072" y="5740"/>
                    <a:pt x="5053" y="5735"/>
                  </a:cubicBezTo>
                  <a:cubicBezTo>
                    <a:pt x="4924" y="5698"/>
                    <a:pt x="4943" y="5514"/>
                    <a:pt x="4980" y="5385"/>
                  </a:cubicBezTo>
                  <a:cubicBezTo>
                    <a:pt x="5293" y="4573"/>
                    <a:pt x="5791" y="3836"/>
                    <a:pt x="6160" y="3043"/>
                  </a:cubicBezTo>
                  <a:cubicBezTo>
                    <a:pt x="6529" y="2231"/>
                    <a:pt x="6824" y="1365"/>
                    <a:pt x="6750" y="498"/>
                  </a:cubicBezTo>
                  <a:lnTo>
                    <a:pt x="6750" y="498"/>
                  </a:lnTo>
                  <a:lnTo>
                    <a:pt x="5865" y="1881"/>
                  </a:lnTo>
                  <a:cubicBezTo>
                    <a:pt x="5404" y="2619"/>
                    <a:pt x="4924" y="3338"/>
                    <a:pt x="4408" y="4038"/>
                  </a:cubicBezTo>
                  <a:cubicBezTo>
                    <a:pt x="3873" y="4758"/>
                    <a:pt x="3228" y="5366"/>
                    <a:pt x="2490" y="5846"/>
                  </a:cubicBezTo>
                  <a:cubicBezTo>
                    <a:pt x="1906" y="6210"/>
                    <a:pt x="1230" y="6402"/>
                    <a:pt x="544" y="6402"/>
                  </a:cubicBezTo>
                  <a:cubicBezTo>
                    <a:pt x="363" y="6402"/>
                    <a:pt x="181" y="6389"/>
                    <a:pt x="1" y="6362"/>
                  </a:cubicBezTo>
                  <a:lnTo>
                    <a:pt x="1" y="6362"/>
                  </a:lnTo>
                  <a:cubicBezTo>
                    <a:pt x="185" y="6473"/>
                    <a:pt x="369" y="6583"/>
                    <a:pt x="554" y="6712"/>
                  </a:cubicBezTo>
                  <a:lnTo>
                    <a:pt x="609" y="6639"/>
                  </a:lnTo>
                  <a:cubicBezTo>
                    <a:pt x="1674" y="7283"/>
                    <a:pt x="2890" y="7608"/>
                    <a:pt x="4121" y="7608"/>
                  </a:cubicBezTo>
                  <a:cubicBezTo>
                    <a:pt x="4616" y="7608"/>
                    <a:pt x="5115" y="7556"/>
                    <a:pt x="5607" y="7450"/>
                  </a:cubicBezTo>
                  <a:cubicBezTo>
                    <a:pt x="6399" y="7265"/>
                    <a:pt x="7174" y="6952"/>
                    <a:pt x="7875" y="6528"/>
                  </a:cubicBezTo>
                  <a:cubicBezTo>
                    <a:pt x="8557" y="6122"/>
                    <a:pt x="9184" y="5643"/>
                    <a:pt x="9756" y="5108"/>
                  </a:cubicBezTo>
                  <a:cubicBezTo>
                    <a:pt x="10733" y="4149"/>
                    <a:pt x="11636" y="3116"/>
                    <a:pt x="12448" y="2010"/>
                  </a:cubicBezTo>
                  <a:lnTo>
                    <a:pt x="12706" y="1678"/>
                  </a:lnTo>
                  <a:lnTo>
                    <a:pt x="12706" y="1678"/>
                  </a:lnTo>
                  <a:cubicBezTo>
                    <a:pt x="12651" y="1752"/>
                    <a:pt x="12614" y="1807"/>
                    <a:pt x="12577" y="1881"/>
                  </a:cubicBezTo>
                  <a:cubicBezTo>
                    <a:pt x="13112" y="1346"/>
                    <a:pt x="13536" y="701"/>
                    <a:pt x="13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9"/>
            <p:cNvSpPr/>
            <p:nvPr/>
          </p:nvSpPr>
          <p:spPr>
            <a:xfrm rot="8701468">
              <a:off x="7501060" y="2521794"/>
              <a:ext cx="103505" cy="627932"/>
            </a:xfrm>
            <a:custGeom>
              <a:avLst/>
              <a:gdLst/>
              <a:ahLst/>
              <a:cxnLst/>
              <a:rect l="l" t="t" r="r" b="b"/>
              <a:pathLst>
                <a:path w="1938" h="5275" extrusionOk="0">
                  <a:moveTo>
                    <a:pt x="794" y="0"/>
                  </a:moveTo>
                  <a:cubicBezTo>
                    <a:pt x="702" y="0"/>
                    <a:pt x="628" y="74"/>
                    <a:pt x="609" y="166"/>
                  </a:cubicBezTo>
                  <a:cubicBezTo>
                    <a:pt x="609" y="203"/>
                    <a:pt x="628" y="258"/>
                    <a:pt x="646" y="295"/>
                  </a:cubicBezTo>
                  <a:cubicBezTo>
                    <a:pt x="720" y="443"/>
                    <a:pt x="775" y="572"/>
                    <a:pt x="849" y="719"/>
                  </a:cubicBezTo>
                  <a:cubicBezTo>
                    <a:pt x="886" y="793"/>
                    <a:pt x="923" y="867"/>
                    <a:pt x="960" y="959"/>
                  </a:cubicBezTo>
                  <a:cubicBezTo>
                    <a:pt x="1033" y="1254"/>
                    <a:pt x="1033" y="1586"/>
                    <a:pt x="941" y="1881"/>
                  </a:cubicBezTo>
                  <a:cubicBezTo>
                    <a:pt x="794" y="2398"/>
                    <a:pt x="591" y="2914"/>
                    <a:pt x="351" y="3412"/>
                  </a:cubicBezTo>
                  <a:cubicBezTo>
                    <a:pt x="111" y="3910"/>
                    <a:pt x="1" y="4444"/>
                    <a:pt x="1" y="4998"/>
                  </a:cubicBezTo>
                  <a:cubicBezTo>
                    <a:pt x="19" y="5127"/>
                    <a:pt x="75" y="5274"/>
                    <a:pt x="204" y="5274"/>
                  </a:cubicBezTo>
                  <a:cubicBezTo>
                    <a:pt x="277" y="5256"/>
                    <a:pt x="333" y="5182"/>
                    <a:pt x="388" y="5127"/>
                  </a:cubicBezTo>
                  <a:cubicBezTo>
                    <a:pt x="462" y="5053"/>
                    <a:pt x="554" y="5016"/>
                    <a:pt x="649" y="5016"/>
                  </a:cubicBezTo>
                  <a:cubicBezTo>
                    <a:pt x="743" y="5016"/>
                    <a:pt x="840" y="5053"/>
                    <a:pt x="923" y="5127"/>
                  </a:cubicBezTo>
                  <a:cubicBezTo>
                    <a:pt x="941" y="5145"/>
                    <a:pt x="978" y="5182"/>
                    <a:pt x="997" y="5200"/>
                  </a:cubicBezTo>
                  <a:cubicBezTo>
                    <a:pt x="1011" y="5205"/>
                    <a:pt x="1026" y="5208"/>
                    <a:pt x="1040" y="5208"/>
                  </a:cubicBezTo>
                  <a:cubicBezTo>
                    <a:pt x="1131" y="5208"/>
                    <a:pt x="1207" y="5112"/>
                    <a:pt x="1255" y="5016"/>
                  </a:cubicBezTo>
                  <a:cubicBezTo>
                    <a:pt x="1329" y="4795"/>
                    <a:pt x="1365" y="4573"/>
                    <a:pt x="1402" y="4334"/>
                  </a:cubicBezTo>
                  <a:cubicBezTo>
                    <a:pt x="1476" y="3836"/>
                    <a:pt x="1642" y="3338"/>
                    <a:pt x="1753" y="2840"/>
                  </a:cubicBezTo>
                  <a:cubicBezTo>
                    <a:pt x="1900" y="2342"/>
                    <a:pt x="1937" y="1807"/>
                    <a:pt x="1863" y="1310"/>
                  </a:cubicBezTo>
                  <a:cubicBezTo>
                    <a:pt x="1790" y="793"/>
                    <a:pt x="1476" y="332"/>
                    <a:pt x="1033" y="74"/>
                  </a:cubicBezTo>
                  <a:cubicBezTo>
                    <a:pt x="960" y="19"/>
                    <a:pt x="868" y="0"/>
                    <a:pt x="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9"/>
            <p:cNvSpPr/>
            <p:nvPr/>
          </p:nvSpPr>
          <p:spPr>
            <a:xfrm rot="-1300435">
              <a:off x="6574149" y="2821319"/>
              <a:ext cx="198038" cy="469834"/>
            </a:xfrm>
            <a:custGeom>
              <a:avLst/>
              <a:gdLst/>
              <a:ahLst/>
              <a:cxnLst/>
              <a:rect l="l" t="t" r="r" b="b"/>
              <a:pathLst>
                <a:path w="3708" h="8797" extrusionOk="0">
                  <a:moveTo>
                    <a:pt x="2841" y="1"/>
                  </a:moveTo>
                  <a:cubicBezTo>
                    <a:pt x="2564" y="148"/>
                    <a:pt x="2343" y="388"/>
                    <a:pt x="2214" y="683"/>
                  </a:cubicBezTo>
                  <a:cubicBezTo>
                    <a:pt x="1513" y="1882"/>
                    <a:pt x="1033" y="3228"/>
                    <a:pt x="812" y="4611"/>
                  </a:cubicBezTo>
                  <a:lnTo>
                    <a:pt x="757" y="4593"/>
                  </a:lnTo>
                  <a:cubicBezTo>
                    <a:pt x="702" y="4998"/>
                    <a:pt x="665" y="5404"/>
                    <a:pt x="628" y="5810"/>
                  </a:cubicBezTo>
                  <a:cubicBezTo>
                    <a:pt x="609" y="6529"/>
                    <a:pt x="517" y="7230"/>
                    <a:pt x="333" y="7912"/>
                  </a:cubicBezTo>
                  <a:cubicBezTo>
                    <a:pt x="241" y="8225"/>
                    <a:pt x="130" y="8520"/>
                    <a:pt x="1" y="8797"/>
                  </a:cubicBezTo>
                  <a:cubicBezTo>
                    <a:pt x="185" y="8594"/>
                    <a:pt x="388" y="8428"/>
                    <a:pt x="609" y="8281"/>
                  </a:cubicBezTo>
                  <a:lnTo>
                    <a:pt x="2435" y="6990"/>
                  </a:lnTo>
                  <a:lnTo>
                    <a:pt x="2435" y="6990"/>
                  </a:lnTo>
                  <a:cubicBezTo>
                    <a:pt x="2195" y="7027"/>
                    <a:pt x="1974" y="7027"/>
                    <a:pt x="1734" y="7027"/>
                  </a:cubicBezTo>
                  <a:cubicBezTo>
                    <a:pt x="1937" y="6750"/>
                    <a:pt x="2121" y="6455"/>
                    <a:pt x="2269" y="6123"/>
                  </a:cubicBezTo>
                  <a:lnTo>
                    <a:pt x="2269" y="6123"/>
                  </a:lnTo>
                  <a:cubicBezTo>
                    <a:pt x="1808" y="6234"/>
                    <a:pt x="1347" y="6418"/>
                    <a:pt x="960" y="6695"/>
                  </a:cubicBezTo>
                  <a:cubicBezTo>
                    <a:pt x="1458" y="5127"/>
                    <a:pt x="2601" y="3855"/>
                    <a:pt x="3578" y="2527"/>
                  </a:cubicBezTo>
                  <a:cubicBezTo>
                    <a:pt x="3652" y="2435"/>
                    <a:pt x="3707" y="2306"/>
                    <a:pt x="3634" y="2214"/>
                  </a:cubicBezTo>
                  <a:cubicBezTo>
                    <a:pt x="3597" y="2195"/>
                    <a:pt x="3560" y="2177"/>
                    <a:pt x="3504" y="2177"/>
                  </a:cubicBezTo>
                  <a:cubicBezTo>
                    <a:pt x="3394" y="2195"/>
                    <a:pt x="3283" y="2214"/>
                    <a:pt x="3173" y="2232"/>
                  </a:cubicBezTo>
                  <a:cubicBezTo>
                    <a:pt x="3158" y="2235"/>
                    <a:pt x="3144" y="2236"/>
                    <a:pt x="3130" y="2236"/>
                  </a:cubicBezTo>
                  <a:cubicBezTo>
                    <a:pt x="3035" y="2236"/>
                    <a:pt x="2946" y="2183"/>
                    <a:pt x="2914" y="2103"/>
                  </a:cubicBezTo>
                  <a:cubicBezTo>
                    <a:pt x="2877" y="1993"/>
                    <a:pt x="2951" y="1900"/>
                    <a:pt x="3007" y="1808"/>
                  </a:cubicBezTo>
                  <a:cubicBezTo>
                    <a:pt x="3043" y="1716"/>
                    <a:pt x="3080" y="1587"/>
                    <a:pt x="2988" y="1532"/>
                  </a:cubicBezTo>
                  <a:cubicBezTo>
                    <a:pt x="2693" y="1734"/>
                    <a:pt x="2435" y="1956"/>
                    <a:pt x="2214" y="2232"/>
                  </a:cubicBezTo>
                  <a:cubicBezTo>
                    <a:pt x="2158" y="2066"/>
                    <a:pt x="2158" y="1882"/>
                    <a:pt x="2251" y="1716"/>
                  </a:cubicBezTo>
                  <a:cubicBezTo>
                    <a:pt x="2416" y="1292"/>
                    <a:pt x="2582" y="868"/>
                    <a:pt x="2748" y="425"/>
                  </a:cubicBezTo>
                  <a:cubicBezTo>
                    <a:pt x="2822" y="296"/>
                    <a:pt x="2841" y="148"/>
                    <a:pt x="28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9"/>
            <p:cNvSpPr/>
            <p:nvPr/>
          </p:nvSpPr>
          <p:spPr>
            <a:xfrm rot="-491485">
              <a:off x="5925459" y="1094120"/>
              <a:ext cx="741592" cy="396588"/>
            </a:xfrm>
            <a:custGeom>
              <a:avLst/>
              <a:gdLst/>
              <a:ahLst/>
              <a:cxnLst/>
              <a:rect l="l" t="t" r="r" b="b"/>
              <a:pathLst>
                <a:path w="16879" h="5237" extrusionOk="0">
                  <a:moveTo>
                    <a:pt x="0" y="0"/>
                  </a:moveTo>
                  <a:lnTo>
                    <a:pt x="0" y="0"/>
                  </a:lnTo>
                  <a:cubicBezTo>
                    <a:pt x="1462" y="216"/>
                    <a:pt x="2911" y="509"/>
                    <a:pt x="4347" y="864"/>
                  </a:cubicBezTo>
                  <a:cubicBezTo>
                    <a:pt x="5770" y="1233"/>
                    <a:pt x="7181" y="1665"/>
                    <a:pt x="8579" y="2123"/>
                  </a:cubicBezTo>
                  <a:cubicBezTo>
                    <a:pt x="9990" y="2593"/>
                    <a:pt x="11363" y="3101"/>
                    <a:pt x="12748" y="3635"/>
                  </a:cubicBezTo>
                  <a:cubicBezTo>
                    <a:pt x="13435" y="3889"/>
                    <a:pt x="14121" y="4156"/>
                    <a:pt x="14807" y="4423"/>
                  </a:cubicBezTo>
                  <a:lnTo>
                    <a:pt x="16879" y="5237"/>
                  </a:lnTo>
                  <a:cubicBezTo>
                    <a:pt x="16205" y="4932"/>
                    <a:pt x="15519" y="4652"/>
                    <a:pt x="14845" y="4360"/>
                  </a:cubicBezTo>
                  <a:cubicBezTo>
                    <a:pt x="14159" y="4067"/>
                    <a:pt x="13473" y="3788"/>
                    <a:pt x="12799" y="3508"/>
                  </a:cubicBezTo>
                  <a:cubicBezTo>
                    <a:pt x="11426" y="2962"/>
                    <a:pt x="10041" y="2428"/>
                    <a:pt x="8643" y="1970"/>
                  </a:cubicBezTo>
                  <a:cubicBezTo>
                    <a:pt x="7232" y="1500"/>
                    <a:pt x="5809" y="1080"/>
                    <a:pt x="4372" y="737"/>
                  </a:cubicBezTo>
                  <a:cubicBezTo>
                    <a:pt x="2936" y="394"/>
                    <a:pt x="1474" y="153"/>
                    <a:pt x="0"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9"/>
            <p:cNvSpPr/>
            <p:nvPr/>
          </p:nvSpPr>
          <p:spPr>
            <a:xfrm rot="-491485">
              <a:off x="6262691" y="1092413"/>
              <a:ext cx="349070" cy="209919"/>
            </a:xfrm>
            <a:custGeom>
              <a:avLst/>
              <a:gdLst/>
              <a:ahLst/>
              <a:cxnLst/>
              <a:rect l="l" t="t" r="r" b="b"/>
              <a:pathLst>
                <a:path w="7945" h="2772" extrusionOk="0">
                  <a:moveTo>
                    <a:pt x="1" y="0"/>
                  </a:moveTo>
                  <a:lnTo>
                    <a:pt x="1996" y="661"/>
                  </a:lnTo>
                  <a:cubicBezTo>
                    <a:pt x="2657" y="890"/>
                    <a:pt x="3318" y="1119"/>
                    <a:pt x="3991" y="1348"/>
                  </a:cubicBezTo>
                  <a:cubicBezTo>
                    <a:pt x="4652" y="1576"/>
                    <a:pt x="5301" y="1818"/>
                    <a:pt x="5962" y="2047"/>
                  </a:cubicBezTo>
                  <a:lnTo>
                    <a:pt x="7944" y="2771"/>
                  </a:lnTo>
                  <a:cubicBezTo>
                    <a:pt x="7627" y="2619"/>
                    <a:pt x="7309" y="2491"/>
                    <a:pt x="6991" y="2339"/>
                  </a:cubicBezTo>
                  <a:cubicBezTo>
                    <a:pt x="6661" y="2212"/>
                    <a:pt x="6343" y="2072"/>
                    <a:pt x="6012" y="1945"/>
                  </a:cubicBezTo>
                  <a:cubicBezTo>
                    <a:pt x="5364" y="1678"/>
                    <a:pt x="4703" y="1424"/>
                    <a:pt x="4042" y="1195"/>
                  </a:cubicBezTo>
                  <a:cubicBezTo>
                    <a:pt x="3381" y="966"/>
                    <a:pt x="2708" y="750"/>
                    <a:pt x="2034" y="547"/>
                  </a:cubicBezTo>
                  <a:cubicBezTo>
                    <a:pt x="1361" y="356"/>
                    <a:pt x="687" y="166"/>
                    <a:pt x="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9"/>
            <p:cNvSpPr/>
            <p:nvPr/>
          </p:nvSpPr>
          <p:spPr>
            <a:xfrm rot="-4458840">
              <a:off x="5202956" y="2299191"/>
              <a:ext cx="520054" cy="415746"/>
            </a:xfrm>
            <a:custGeom>
              <a:avLst/>
              <a:gdLst/>
              <a:ahLst/>
              <a:cxnLst/>
              <a:rect l="l" t="t" r="r" b="b"/>
              <a:pathLst>
                <a:path w="7526" h="8313" extrusionOk="0">
                  <a:moveTo>
                    <a:pt x="1" y="0"/>
                  </a:moveTo>
                  <a:lnTo>
                    <a:pt x="1" y="0"/>
                  </a:lnTo>
                  <a:cubicBezTo>
                    <a:pt x="662" y="661"/>
                    <a:pt x="1335" y="1309"/>
                    <a:pt x="1984" y="1983"/>
                  </a:cubicBezTo>
                  <a:cubicBezTo>
                    <a:pt x="2632" y="2657"/>
                    <a:pt x="3280" y="3343"/>
                    <a:pt x="3903" y="4029"/>
                  </a:cubicBezTo>
                  <a:cubicBezTo>
                    <a:pt x="4538" y="4716"/>
                    <a:pt x="5148" y="5427"/>
                    <a:pt x="5758" y="6139"/>
                  </a:cubicBezTo>
                  <a:cubicBezTo>
                    <a:pt x="6051" y="6495"/>
                    <a:pt x="6356" y="6864"/>
                    <a:pt x="6648" y="7220"/>
                  </a:cubicBezTo>
                  <a:lnTo>
                    <a:pt x="7093" y="7766"/>
                  </a:lnTo>
                  <a:lnTo>
                    <a:pt x="7525" y="8313"/>
                  </a:lnTo>
                  <a:cubicBezTo>
                    <a:pt x="7258" y="7931"/>
                    <a:pt x="6979" y="7550"/>
                    <a:pt x="6712" y="7181"/>
                  </a:cubicBezTo>
                  <a:cubicBezTo>
                    <a:pt x="6419" y="6800"/>
                    <a:pt x="6140" y="6432"/>
                    <a:pt x="5847" y="6063"/>
                  </a:cubicBezTo>
                  <a:cubicBezTo>
                    <a:pt x="5263" y="5326"/>
                    <a:pt x="4665" y="4614"/>
                    <a:pt x="4030" y="3928"/>
                  </a:cubicBezTo>
                  <a:cubicBezTo>
                    <a:pt x="3394" y="3229"/>
                    <a:pt x="2746" y="2555"/>
                    <a:pt x="2073" y="1894"/>
                  </a:cubicBezTo>
                  <a:cubicBezTo>
                    <a:pt x="1399" y="1246"/>
                    <a:pt x="713" y="610"/>
                    <a:pt x="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9"/>
            <p:cNvSpPr/>
            <p:nvPr/>
          </p:nvSpPr>
          <p:spPr>
            <a:xfrm rot="-4458840">
              <a:off x="5562409" y="2521704"/>
              <a:ext cx="105517" cy="92872"/>
            </a:xfrm>
            <a:custGeom>
              <a:avLst/>
              <a:gdLst/>
              <a:ahLst/>
              <a:cxnLst/>
              <a:rect l="l" t="t" r="r" b="b"/>
              <a:pathLst>
                <a:path w="1527" h="1857" extrusionOk="0">
                  <a:moveTo>
                    <a:pt x="1" y="0"/>
                  </a:moveTo>
                  <a:lnTo>
                    <a:pt x="1" y="0"/>
                  </a:lnTo>
                  <a:cubicBezTo>
                    <a:pt x="204" y="344"/>
                    <a:pt x="446" y="661"/>
                    <a:pt x="700" y="979"/>
                  </a:cubicBezTo>
                  <a:cubicBezTo>
                    <a:pt x="954" y="1297"/>
                    <a:pt x="1221" y="1589"/>
                    <a:pt x="1526" y="1856"/>
                  </a:cubicBezTo>
                  <a:cubicBezTo>
                    <a:pt x="1310" y="1513"/>
                    <a:pt x="1081" y="1183"/>
                    <a:pt x="827" y="877"/>
                  </a:cubicBezTo>
                  <a:cubicBezTo>
                    <a:pt x="573" y="560"/>
                    <a:pt x="293" y="267"/>
                    <a:pt x="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11" name="Google Shape;1411;p71"/>
          <p:cNvSpPr txBox="1">
            <a:spLocks noGrp="1"/>
          </p:cNvSpPr>
          <p:nvPr>
            <p:ph type="title"/>
          </p:nvPr>
        </p:nvSpPr>
        <p:spPr>
          <a:xfrm>
            <a:off x="729927" y="435709"/>
            <a:ext cx="7051099" cy="52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latin typeface="Phudu Black" pitchFamily="2" charset="0"/>
                <a:cs typeface="Phudu Black" pitchFamily="2" charset="0"/>
              </a:rPr>
              <a:t>Định nghĩa về Đấu tranh giai cấp</a:t>
            </a:r>
            <a:endParaRPr dirty="0">
              <a:latin typeface="Phudu Black" pitchFamily="2" charset="0"/>
              <a:cs typeface="Phudu Black" pitchFamily="2" charset="0"/>
            </a:endParaRPr>
          </a:p>
        </p:txBody>
      </p:sp>
      <p:sp>
        <p:nvSpPr>
          <p:cNvPr id="1412" name="Google Shape;1412;p71"/>
          <p:cNvSpPr txBox="1">
            <a:spLocks noGrp="1"/>
          </p:cNvSpPr>
          <p:nvPr>
            <p:ph type="subTitle" idx="1"/>
          </p:nvPr>
        </p:nvSpPr>
        <p:spPr>
          <a:xfrm>
            <a:off x="546159" y="1310612"/>
            <a:ext cx="4960188" cy="329664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vi-VN" sz="1800" dirty="0">
                <a:latin typeface="Noto Sans JP Medium" panose="020B0200000000000000" pitchFamily="34" charset="-128"/>
                <a:ea typeface="Noto Sans JP Medium" panose="020B0200000000000000" pitchFamily="34" charset="-128"/>
              </a:rPr>
              <a:t>Kế thừa và phát triển tư tư</a:t>
            </a:r>
            <a:r>
              <a:rPr lang="en-US" sz="1800" dirty="0">
                <a:latin typeface="Noto Sans JP Medium" panose="020B0200000000000000" pitchFamily="34" charset="-128"/>
                <a:ea typeface="Noto Sans JP Medium" panose="020B0200000000000000" pitchFamily="34" charset="-128"/>
              </a:rPr>
              <a:t>ở</a:t>
            </a:r>
            <a:r>
              <a:rPr lang="vi-VN" sz="1800" dirty="0">
                <a:latin typeface="Noto Sans JP Medium" panose="020B0200000000000000" pitchFamily="34" charset="-128"/>
                <a:ea typeface="Noto Sans JP Medium" panose="020B0200000000000000" pitchFamily="34" charset="-128"/>
              </a:rPr>
              <a:t>ng của C.Mác và Ph. Ăngghen trong điều kiện mới của lịch sử, V.I Lênin chỉ rõ: </a:t>
            </a:r>
            <a:endParaRPr lang="en-US" sz="1800" dirty="0">
              <a:latin typeface="Noto Sans JP Medium" panose="020B0200000000000000" pitchFamily="34" charset="-128"/>
              <a:ea typeface="Noto Sans JP Medium" panose="020B0200000000000000" pitchFamily="34" charset="-128"/>
            </a:endParaRPr>
          </a:p>
          <a:p>
            <a:pPr marL="0" lvl="0" indent="0" algn="just" rtl="0">
              <a:spcBef>
                <a:spcPts val="0"/>
              </a:spcBef>
              <a:spcAft>
                <a:spcPts val="0"/>
              </a:spcAft>
              <a:buClr>
                <a:schemeClr val="dk1"/>
              </a:buClr>
              <a:buSzPts val="1100"/>
              <a:buFont typeface="Arial"/>
              <a:buNone/>
            </a:pPr>
            <a:r>
              <a:rPr lang="vi-VN" sz="1800" dirty="0">
                <a:latin typeface="Noto Sans JP Medium" panose="020B0200000000000000" pitchFamily="34" charset="-128"/>
                <a:ea typeface="Noto Sans JP Medium" panose="020B0200000000000000" pitchFamily="34" charset="-128"/>
              </a:rPr>
              <a:t>"</a:t>
            </a:r>
            <a:r>
              <a:rPr lang="vi-VN" sz="1800" i="1" dirty="0">
                <a:latin typeface="Noto Sans JP Medium" panose="020B0200000000000000" pitchFamily="34" charset="-128"/>
                <a:ea typeface="Noto Sans JP Medium" panose="020B0200000000000000" pitchFamily="34" charset="-128"/>
              </a:rPr>
              <a:t>Đấu tranh giai cấp là đấu tranh của một bộ phận nhân dân này chống lại một bộ phận khác, cuộc đấu tranh của quần chúng bị tước hết quyền, bị áp bức và lao động, chống bọn có đặc quyền, đặc lợi, bọn áp bức và bọn ăn bám, cuộc đấu tranh của những người công nhân làm thuê hay những người vô sản chống những người hữu sản hay giai cấp tư sản</a:t>
            </a:r>
            <a:r>
              <a:rPr lang="vi-VN" sz="1800" dirty="0">
                <a:latin typeface="Noto Sans JP Medium" panose="020B0200000000000000" pitchFamily="34" charset="-128"/>
                <a:ea typeface="Noto Sans JP Medium" panose="020B0200000000000000" pitchFamily="34" charset="-128"/>
              </a:rPr>
              <a:t>”.</a:t>
            </a:r>
          </a:p>
          <a:p>
            <a:pPr marL="0" lvl="0" indent="0" algn="just" rtl="0">
              <a:spcBef>
                <a:spcPts val="0"/>
              </a:spcBef>
              <a:spcAft>
                <a:spcPts val="0"/>
              </a:spcAft>
              <a:buClr>
                <a:schemeClr val="dk1"/>
              </a:buClr>
              <a:buSzPts val="1100"/>
              <a:buFont typeface="Arial"/>
              <a:buNone/>
            </a:pPr>
            <a:endParaRPr sz="1800" dirty="0">
              <a:latin typeface="Noto Sans JP Medium" panose="020B0200000000000000" pitchFamily="34" charset="-128"/>
              <a:ea typeface="Noto Sans JP Medium" panose="020B0200000000000000" pitchFamily="34" charset="-128"/>
            </a:endParaRPr>
          </a:p>
        </p:txBody>
      </p:sp>
      <p:grpSp>
        <p:nvGrpSpPr>
          <p:cNvPr id="4" name="Group 3">
            <a:extLst>
              <a:ext uri="{FF2B5EF4-FFF2-40B4-BE49-F238E27FC236}">
                <a16:creationId xmlns:a16="http://schemas.microsoft.com/office/drawing/2014/main" id="{7279D01D-82A4-F98C-4C43-7B4D42BA455B}"/>
              </a:ext>
            </a:extLst>
          </p:cNvPr>
          <p:cNvGrpSpPr/>
          <p:nvPr/>
        </p:nvGrpSpPr>
        <p:grpSpPr>
          <a:xfrm>
            <a:off x="5598977" y="1284551"/>
            <a:ext cx="3165460" cy="2847502"/>
            <a:chOff x="5176283" y="1474332"/>
            <a:chExt cx="3165460" cy="2847502"/>
          </a:xfrm>
        </p:grpSpPr>
        <p:grpSp>
          <p:nvGrpSpPr>
            <p:cNvPr id="1406" name="Google Shape;1406;p71"/>
            <p:cNvGrpSpPr/>
            <p:nvPr/>
          </p:nvGrpSpPr>
          <p:grpSpPr>
            <a:xfrm>
              <a:off x="5176283" y="1474332"/>
              <a:ext cx="3165460" cy="2847502"/>
              <a:chOff x="4779468" y="1328875"/>
              <a:chExt cx="3397132" cy="2703339"/>
            </a:xfrm>
          </p:grpSpPr>
          <p:sp>
            <p:nvSpPr>
              <p:cNvPr id="1407" name="Google Shape;1407;p71"/>
              <p:cNvSpPr/>
              <p:nvPr/>
            </p:nvSpPr>
            <p:spPr>
              <a:xfrm>
                <a:off x="4780300" y="1328875"/>
                <a:ext cx="3396300" cy="210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1"/>
              <p:cNvGrpSpPr/>
              <p:nvPr/>
            </p:nvGrpSpPr>
            <p:grpSpPr>
              <a:xfrm>
                <a:off x="4779468" y="3359086"/>
                <a:ext cx="3396225" cy="673128"/>
                <a:chOff x="958761" y="3257073"/>
                <a:chExt cx="3355953" cy="665080"/>
              </a:xfrm>
            </p:grpSpPr>
            <p:sp>
              <p:nvSpPr>
                <p:cNvPr id="1409" name="Google Shape;1409;p71"/>
                <p:cNvSpPr/>
                <p:nvPr/>
              </p:nvSpPr>
              <p:spPr>
                <a:xfrm>
                  <a:off x="2041086" y="3548016"/>
                  <a:ext cx="1215420" cy="374137"/>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1"/>
                <p:cNvSpPr/>
                <p:nvPr/>
              </p:nvSpPr>
              <p:spPr>
                <a:xfrm>
                  <a:off x="958761" y="3257073"/>
                  <a:ext cx="3355953" cy="290983"/>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person in a suit and tie&#10;&#10;Description automatically generated">
              <a:extLst>
                <a:ext uri="{FF2B5EF4-FFF2-40B4-BE49-F238E27FC236}">
                  <a16:creationId xmlns:a16="http://schemas.microsoft.com/office/drawing/2014/main" id="{B71DDEA9-A3C1-8B61-22E5-DFF5BE9B26F9}"/>
                </a:ext>
              </a:extLst>
            </p:cNvPr>
            <p:cNvPicPr>
              <a:picLocks noChangeAspect="1"/>
            </p:cNvPicPr>
            <p:nvPr/>
          </p:nvPicPr>
          <p:blipFill>
            <a:blip r:embed="rId3"/>
            <a:stretch>
              <a:fillRect/>
            </a:stretch>
          </p:blipFill>
          <p:spPr>
            <a:xfrm>
              <a:off x="5290809" y="1587442"/>
              <a:ext cx="2958304" cy="1968616"/>
            </a:xfrm>
            <a:prstGeom prst="rect">
              <a:avLst/>
            </a:prstGeom>
          </p:spPr>
        </p:pic>
      </p:gr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9" name="Google Shape;1189;p67"/>
          <p:cNvSpPr txBox="1">
            <a:spLocks noGrp="1"/>
          </p:cNvSpPr>
          <p:nvPr>
            <p:ph type="title"/>
          </p:nvPr>
        </p:nvSpPr>
        <p:spPr>
          <a:xfrm>
            <a:off x="1693924" y="1499742"/>
            <a:ext cx="3976033"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5400" dirty="0" err="1">
                <a:solidFill>
                  <a:schemeClr val="bg2"/>
                </a:solidFill>
                <a:latin typeface="Phudu Black" pitchFamily="2" charset="0"/>
                <a:cs typeface="Phudu Black" pitchFamily="2" charset="0"/>
              </a:rPr>
              <a:t>Tính</a:t>
            </a:r>
            <a:r>
              <a:rPr lang="en" sz="5400" dirty="0">
                <a:solidFill>
                  <a:schemeClr val="bg2"/>
                </a:solidFill>
                <a:latin typeface="Phudu Black" pitchFamily="2" charset="0"/>
                <a:cs typeface="Phudu Black" pitchFamily="2" charset="0"/>
              </a:rPr>
              <a:t> tất yếu</a:t>
            </a:r>
            <a:endParaRPr sz="5400" dirty="0">
              <a:solidFill>
                <a:schemeClr val="bg2"/>
              </a:solidFill>
              <a:latin typeface="Phudu Black" pitchFamily="2" charset="0"/>
              <a:cs typeface="Phudu Black" pitchFamily="2" charset="0"/>
            </a:endParaRPr>
          </a:p>
        </p:txBody>
      </p:sp>
      <p:sp>
        <p:nvSpPr>
          <p:cNvPr id="1191" name="Google Shape;1191;p67"/>
          <p:cNvSpPr txBox="1">
            <a:spLocks noGrp="1"/>
          </p:cNvSpPr>
          <p:nvPr>
            <p:ph type="title" idx="3"/>
          </p:nvPr>
        </p:nvSpPr>
        <p:spPr>
          <a:xfrm>
            <a:off x="2936992" y="2598374"/>
            <a:ext cx="3976033"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5400" dirty="0">
                <a:latin typeface="Phudu Black" pitchFamily="2" charset="0"/>
                <a:cs typeface="Phudu Black" pitchFamily="2" charset="0"/>
              </a:rPr>
              <a:t>T</a:t>
            </a:r>
            <a:r>
              <a:rPr lang="en" sz="5400" dirty="0">
                <a:latin typeface="Phudu Black" pitchFamily="2" charset="0"/>
                <a:cs typeface="Phudu Black" pitchFamily="2" charset="0"/>
              </a:rPr>
              <a:t>hực chất</a:t>
            </a:r>
            <a:endParaRPr sz="5400" dirty="0">
              <a:latin typeface="Phudu Black" pitchFamily="2" charset="0"/>
              <a:cs typeface="Phudu Black" pitchFamily="2" charset="0"/>
            </a:endParaRPr>
          </a:p>
        </p:txBody>
      </p:sp>
      <p:grpSp>
        <p:nvGrpSpPr>
          <p:cNvPr id="12" name="Google Shape;1005;p60">
            <a:extLst>
              <a:ext uri="{FF2B5EF4-FFF2-40B4-BE49-F238E27FC236}">
                <a16:creationId xmlns:a16="http://schemas.microsoft.com/office/drawing/2014/main" id="{378D5502-EB14-645C-1890-828AF404195D}"/>
              </a:ext>
            </a:extLst>
          </p:cNvPr>
          <p:cNvGrpSpPr/>
          <p:nvPr/>
        </p:nvGrpSpPr>
        <p:grpSpPr>
          <a:xfrm rot="1124669" flipH="1">
            <a:off x="6385908" y="610157"/>
            <a:ext cx="1870518" cy="1870489"/>
            <a:chOff x="1447473" y="2768173"/>
            <a:chExt cx="1320492" cy="1320471"/>
          </a:xfrm>
        </p:grpSpPr>
        <p:sp>
          <p:nvSpPr>
            <p:cNvPr id="13" name="Google Shape;1006;p60">
              <a:extLst>
                <a:ext uri="{FF2B5EF4-FFF2-40B4-BE49-F238E27FC236}">
                  <a16:creationId xmlns:a16="http://schemas.microsoft.com/office/drawing/2014/main" id="{23A09EB3-92C8-3D98-0072-128F503B3882}"/>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7;p60">
              <a:extLst>
                <a:ext uri="{FF2B5EF4-FFF2-40B4-BE49-F238E27FC236}">
                  <a16:creationId xmlns:a16="http://schemas.microsoft.com/office/drawing/2014/main" id="{FBFDB852-B5D5-EA7C-D89F-91C7E97DA59A}"/>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8;p60">
              <a:extLst>
                <a:ext uri="{FF2B5EF4-FFF2-40B4-BE49-F238E27FC236}">
                  <a16:creationId xmlns:a16="http://schemas.microsoft.com/office/drawing/2014/main" id="{DB30CC8F-8BDC-59B0-F349-CF50DDAD568B}"/>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9;p60">
              <a:extLst>
                <a:ext uri="{FF2B5EF4-FFF2-40B4-BE49-F238E27FC236}">
                  <a16:creationId xmlns:a16="http://schemas.microsoft.com/office/drawing/2014/main" id="{EDB12797-A55C-7FC0-FEA7-2D96DF29DB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0;p60">
              <a:extLst>
                <a:ext uri="{FF2B5EF4-FFF2-40B4-BE49-F238E27FC236}">
                  <a16:creationId xmlns:a16="http://schemas.microsoft.com/office/drawing/2014/main" id="{C923A9A5-9CA8-9309-EB06-E7E83AC6B83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1;p60">
            <a:extLst>
              <a:ext uri="{FF2B5EF4-FFF2-40B4-BE49-F238E27FC236}">
                <a16:creationId xmlns:a16="http://schemas.microsoft.com/office/drawing/2014/main" id="{72E8C349-3175-F8AB-0D24-0C0E781538AC}"/>
              </a:ext>
            </a:extLst>
          </p:cNvPr>
          <p:cNvGrpSpPr/>
          <p:nvPr/>
        </p:nvGrpSpPr>
        <p:grpSpPr>
          <a:xfrm rot="1124914" flipH="1">
            <a:off x="905885" y="2555794"/>
            <a:ext cx="1380820" cy="1380798"/>
            <a:chOff x="1447473" y="2768173"/>
            <a:chExt cx="1320492" cy="1320471"/>
          </a:xfrm>
        </p:grpSpPr>
        <p:sp>
          <p:nvSpPr>
            <p:cNvPr id="19" name="Google Shape;1012;p60">
              <a:extLst>
                <a:ext uri="{FF2B5EF4-FFF2-40B4-BE49-F238E27FC236}">
                  <a16:creationId xmlns:a16="http://schemas.microsoft.com/office/drawing/2014/main" id="{E2523F94-4131-AFAE-56AE-3BBFE880A10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60">
              <a:extLst>
                <a:ext uri="{FF2B5EF4-FFF2-40B4-BE49-F238E27FC236}">
                  <a16:creationId xmlns:a16="http://schemas.microsoft.com/office/drawing/2014/main" id="{BD407DE6-A401-F068-6CC3-D322DA7829F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60">
              <a:extLst>
                <a:ext uri="{FF2B5EF4-FFF2-40B4-BE49-F238E27FC236}">
                  <a16:creationId xmlns:a16="http://schemas.microsoft.com/office/drawing/2014/main" id="{EF0A856C-1B32-846D-FB66-85CFD561BAEE}"/>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60">
              <a:extLst>
                <a:ext uri="{FF2B5EF4-FFF2-40B4-BE49-F238E27FC236}">
                  <a16:creationId xmlns:a16="http://schemas.microsoft.com/office/drawing/2014/main" id="{BF04B67A-C4EF-1D17-0383-64926FEA705A}"/>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60">
              <a:extLst>
                <a:ext uri="{FF2B5EF4-FFF2-40B4-BE49-F238E27FC236}">
                  <a16:creationId xmlns:a16="http://schemas.microsoft.com/office/drawing/2014/main" id="{979E8F0F-7DAA-9401-D672-B397E065B38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17;p60">
            <a:extLst>
              <a:ext uri="{FF2B5EF4-FFF2-40B4-BE49-F238E27FC236}">
                <a16:creationId xmlns:a16="http://schemas.microsoft.com/office/drawing/2014/main" id="{67155B6D-E6A9-E3E9-6D79-84D4AB4A707C}"/>
              </a:ext>
            </a:extLst>
          </p:cNvPr>
          <p:cNvGrpSpPr/>
          <p:nvPr/>
        </p:nvGrpSpPr>
        <p:grpSpPr>
          <a:xfrm rot="1124784" flipH="1">
            <a:off x="6380238" y="3789191"/>
            <a:ext cx="1037066" cy="1037050"/>
            <a:chOff x="1447473" y="2768173"/>
            <a:chExt cx="1320492" cy="1320471"/>
          </a:xfrm>
        </p:grpSpPr>
        <p:sp>
          <p:nvSpPr>
            <p:cNvPr id="25" name="Google Shape;1018;p60">
              <a:extLst>
                <a:ext uri="{FF2B5EF4-FFF2-40B4-BE49-F238E27FC236}">
                  <a16:creationId xmlns:a16="http://schemas.microsoft.com/office/drawing/2014/main" id="{EE3AC35C-E9E4-2BFA-5CD6-B6DD04E6BC66}"/>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60">
              <a:extLst>
                <a:ext uri="{FF2B5EF4-FFF2-40B4-BE49-F238E27FC236}">
                  <a16:creationId xmlns:a16="http://schemas.microsoft.com/office/drawing/2014/main" id="{18D0E984-3912-EACC-2306-23234DC310D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60">
              <a:extLst>
                <a:ext uri="{FF2B5EF4-FFF2-40B4-BE49-F238E27FC236}">
                  <a16:creationId xmlns:a16="http://schemas.microsoft.com/office/drawing/2014/main" id="{190D300E-7A89-7929-2637-0C5EAE66E275}"/>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60">
              <a:extLst>
                <a:ext uri="{FF2B5EF4-FFF2-40B4-BE49-F238E27FC236}">
                  <a16:creationId xmlns:a16="http://schemas.microsoft.com/office/drawing/2014/main" id="{92112D75-4823-FFCC-9D27-3952E7923347}"/>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60">
              <a:extLst>
                <a:ext uri="{FF2B5EF4-FFF2-40B4-BE49-F238E27FC236}">
                  <a16:creationId xmlns:a16="http://schemas.microsoft.com/office/drawing/2014/main" id="{3710C0A3-0A22-9EF1-9DD8-E4A83FEB3D0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62;p53">
            <a:extLst>
              <a:ext uri="{FF2B5EF4-FFF2-40B4-BE49-F238E27FC236}">
                <a16:creationId xmlns:a16="http://schemas.microsoft.com/office/drawing/2014/main" id="{C82C7852-0C7E-A88F-4110-59D96BE11EC0}"/>
              </a:ext>
            </a:extLst>
          </p:cNvPr>
          <p:cNvSpPr/>
          <p:nvPr/>
        </p:nvSpPr>
        <p:spPr>
          <a:xfrm>
            <a:off x="650053" y="716203"/>
            <a:ext cx="1157710" cy="112117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3" name="Google Shape;665;p53">
            <a:extLst>
              <a:ext uri="{FF2B5EF4-FFF2-40B4-BE49-F238E27FC236}">
                <a16:creationId xmlns:a16="http://schemas.microsoft.com/office/drawing/2014/main" id="{D21F4AE5-0EEA-D3B8-0C71-3C3B02893D28}"/>
              </a:ext>
            </a:extLst>
          </p:cNvPr>
          <p:cNvSpPr txBox="1">
            <a:spLocks/>
          </p:cNvSpPr>
          <p:nvPr/>
        </p:nvSpPr>
        <p:spPr>
          <a:xfrm>
            <a:off x="585561" y="816697"/>
            <a:ext cx="1083102" cy="8581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 sz="6600" i="1" dirty="0">
                <a:solidFill>
                  <a:srgbClr val="3E1106"/>
                </a:solidFill>
                <a:latin typeface="Phudu Black" pitchFamily="2" charset="0"/>
                <a:cs typeface="Phudu Black" pitchFamily="2" charset="0"/>
              </a:rPr>
              <a:t>01</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p:nvPr/>
        </p:nvSpPr>
        <p:spPr>
          <a:xfrm>
            <a:off x="815346" y="117173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latin typeface="Phudu Black" pitchFamily="2" charset="0"/>
                <a:cs typeface="Phudu Black" pitchFamily="2" charset="0"/>
              </a:rPr>
              <a:t>Nội</a:t>
            </a:r>
            <a:r>
              <a:rPr lang="en-US" dirty="0">
                <a:latin typeface="Phudu Black" pitchFamily="2" charset="0"/>
                <a:cs typeface="Phudu Black" pitchFamily="2" charset="0"/>
              </a:rPr>
              <a:t> dung </a:t>
            </a:r>
            <a:r>
              <a:rPr lang="en-US" dirty="0" err="1">
                <a:latin typeface="Phudu Black" pitchFamily="2" charset="0"/>
                <a:cs typeface="Phudu Black" pitchFamily="2" charset="0"/>
              </a:rPr>
              <a:t>chính</a:t>
            </a:r>
            <a:endParaRPr dirty="0">
              <a:latin typeface="Phudu Black" pitchFamily="2" charset="0"/>
              <a:cs typeface="Phudu Black" pitchFamily="2" charset="0"/>
            </a:endParaRPr>
          </a:p>
        </p:txBody>
      </p:sp>
      <p:sp>
        <p:nvSpPr>
          <p:cNvPr id="504" name="Google Shape;504;p50"/>
          <p:cNvSpPr txBox="1">
            <a:spLocks noGrp="1"/>
          </p:cNvSpPr>
          <p:nvPr>
            <p:ph type="title"/>
          </p:nvPr>
        </p:nvSpPr>
        <p:spPr>
          <a:xfrm>
            <a:off x="1687294" y="1171735"/>
            <a:ext cx="2294502" cy="84427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dk2"/>
                </a:solidFill>
                <a:latin typeface="Phudu Black" pitchFamily="2" charset="0"/>
                <a:cs typeface="Phudu Black" pitchFamily="2" charset="0"/>
              </a:rPr>
              <a:t>Giai </a:t>
            </a:r>
            <a:r>
              <a:rPr lang="en-US" sz="2800" dirty="0" err="1">
                <a:solidFill>
                  <a:schemeClr val="dk2"/>
                </a:solidFill>
                <a:latin typeface="Phudu Black" pitchFamily="2" charset="0"/>
                <a:cs typeface="Phudu Black" pitchFamily="2" charset="0"/>
              </a:rPr>
              <a:t>cấp</a:t>
            </a:r>
            <a:endParaRPr lang="en-US" dirty="0">
              <a:latin typeface="Phudu Black" pitchFamily="2" charset="0"/>
              <a:cs typeface="Phudu Black" pitchFamily="2" charset="0"/>
            </a:endParaRPr>
          </a:p>
        </p:txBody>
      </p:sp>
      <p:sp>
        <p:nvSpPr>
          <p:cNvPr id="505" name="Google Shape;505;p50"/>
          <p:cNvSpPr txBox="1">
            <a:spLocks noGrp="1"/>
          </p:cNvSpPr>
          <p:nvPr>
            <p:ph type="title" idx="2"/>
          </p:nvPr>
        </p:nvSpPr>
        <p:spPr>
          <a:xfrm>
            <a:off x="852627" y="1352485"/>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hudu Black" pitchFamily="2" charset="0"/>
                <a:cs typeface="Phudu Black" pitchFamily="2" charset="0"/>
              </a:rPr>
              <a:t>I</a:t>
            </a:r>
            <a:endParaRPr dirty="0">
              <a:latin typeface="Phudu Black" pitchFamily="2" charset="0"/>
              <a:cs typeface="Phudu Black" pitchFamily="2" charset="0"/>
            </a:endParaRPr>
          </a:p>
        </p:txBody>
      </p:sp>
      <p:sp>
        <p:nvSpPr>
          <p:cNvPr id="506" name="Google Shape;506;p50"/>
          <p:cNvSpPr txBox="1">
            <a:spLocks noGrp="1"/>
          </p:cNvSpPr>
          <p:nvPr>
            <p:ph type="title" idx="3"/>
          </p:nvPr>
        </p:nvSpPr>
        <p:spPr>
          <a:xfrm>
            <a:off x="1702285" y="2654211"/>
            <a:ext cx="3274292" cy="8664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solidFill>
                  <a:schemeClr val="dk2"/>
                </a:solidFill>
                <a:latin typeface="Phudu Black" pitchFamily="2" charset="0"/>
                <a:cs typeface="Phudu Black" pitchFamily="2" charset="0"/>
              </a:rPr>
              <a:t>Đấu</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tranh</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giai</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cấp</a:t>
            </a:r>
            <a:endParaRPr lang="en-US" sz="2800" dirty="0">
              <a:solidFill>
                <a:schemeClr val="dk2"/>
              </a:solidFill>
              <a:latin typeface="Phudu Black" pitchFamily="2" charset="0"/>
              <a:cs typeface="Phudu Black" pitchFamily="2" charset="0"/>
            </a:endParaRPr>
          </a:p>
        </p:txBody>
      </p:sp>
      <p:sp>
        <p:nvSpPr>
          <p:cNvPr id="508" name="Google Shape;508;p50"/>
          <p:cNvSpPr txBox="1">
            <a:spLocks noGrp="1"/>
          </p:cNvSpPr>
          <p:nvPr>
            <p:ph type="title" idx="5"/>
          </p:nvPr>
        </p:nvSpPr>
        <p:spPr>
          <a:xfrm>
            <a:off x="858192" y="2837870"/>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hudu Black" pitchFamily="2" charset="0"/>
                <a:cs typeface="Phudu Black" pitchFamily="2" charset="0"/>
              </a:rPr>
              <a:t>II</a:t>
            </a:r>
            <a:endParaRPr dirty="0">
              <a:latin typeface="Phudu Black" pitchFamily="2" charset="0"/>
              <a:cs typeface="Phudu Black" pitchFamily="2" charset="0"/>
            </a:endParaRPr>
          </a:p>
        </p:txBody>
      </p:sp>
      <p:sp>
        <p:nvSpPr>
          <p:cNvPr id="515" name="Google Shape;515;p50"/>
          <p:cNvSpPr/>
          <p:nvPr/>
        </p:nvSpPr>
        <p:spPr>
          <a:xfrm>
            <a:off x="815346" y="2679258"/>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5;p49">
            <a:extLst>
              <a:ext uri="{FF2B5EF4-FFF2-40B4-BE49-F238E27FC236}">
                <a16:creationId xmlns:a16="http://schemas.microsoft.com/office/drawing/2014/main" id="{B3D82505-E207-6B61-4FA6-E334AAB312BB}"/>
              </a:ext>
            </a:extLst>
          </p:cNvPr>
          <p:cNvSpPr txBox="1">
            <a:spLocks/>
          </p:cNvSpPr>
          <p:nvPr/>
        </p:nvSpPr>
        <p:spPr>
          <a:xfrm>
            <a:off x="2347168" y="1776311"/>
            <a:ext cx="4809643"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29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2200" dirty="0">
                <a:latin typeface="Phudu Black" pitchFamily="2" charset="0"/>
                <a:cs typeface="Phudu Black" pitchFamily="2" charset="0"/>
              </a:rPr>
              <a:t>1. </a:t>
            </a:r>
            <a:r>
              <a:rPr lang="en-US" sz="2200" dirty="0" err="1">
                <a:latin typeface="Phudu Black" pitchFamily="2" charset="0"/>
                <a:cs typeface="Phudu Black" pitchFamily="2" charset="0"/>
              </a:rPr>
              <a:t>Định</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nghĩa</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giai</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cấp</a:t>
            </a:r>
            <a:endParaRPr lang="en-US" sz="2200" dirty="0">
              <a:latin typeface="Phudu Black" pitchFamily="2" charset="0"/>
              <a:cs typeface="Phudu Black" pitchFamily="2" charset="0"/>
            </a:endParaRPr>
          </a:p>
        </p:txBody>
      </p:sp>
      <p:sp>
        <p:nvSpPr>
          <p:cNvPr id="19" name="Google Shape;495;p49">
            <a:extLst>
              <a:ext uri="{FF2B5EF4-FFF2-40B4-BE49-F238E27FC236}">
                <a16:creationId xmlns:a16="http://schemas.microsoft.com/office/drawing/2014/main" id="{0A136C02-7B7D-BBE8-6662-E7F91D9AD1B5}"/>
              </a:ext>
            </a:extLst>
          </p:cNvPr>
          <p:cNvSpPr txBox="1">
            <a:spLocks/>
          </p:cNvSpPr>
          <p:nvPr/>
        </p:nvSpPr>
        <p:spPr>
          <a:xfrm>
            <a:off x="2347166" y="2253956"/>
            <a:ext cx="4809643"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29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2200" dirty="0">
                <a:latin typeface="Phudu Black" pitchFamily="2" charset="0"/>
                <a:cs typeface="Phudu Black" pitchFamily="2" charset="0"/>
              </a:rPr>
              <a:t>2. </a:t>
            </a:r>
            <a:r>
              <a:rPr lang="en-US" sz="2200" dirty="0" err="1">
                <a:latin typeface="Phudu Black" pitchFamily="2" charset="0"/>
                <a:cs typeface="Phudu Black" pitchFamily="2" charset="0"/>
              </a:rPr>
              <a:t>Nguồn</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gốc</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và</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Kết</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cấu</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giai</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cấp</a:t>
            </a:r>
            <a:endParaRPr lang="en-US" sz="2200" dirty="0">
              <a:latin typeface="Phudu Black" pitchFamily="2" charset="0"/>
              <a:cs typeface="Phudu Black" pitchFamily="2" charset="0"/>
            </a:endParaRPr>
          </a:p>
        </p:txBody>
      </p:sp>
      <p:sp>
        <p:nvSpPr>
          <p:cNvPr id="21" name="Google Shape;495;p49">
            <a:extLst>
              <a:ext uri="{FF2B5EF4-FFF2-40B4-BE49-F238E27FC236}">
                <a16:creationId xmlns:a16="http://schemas.microsoft.com/office/drawing/2014/main" id="{ED5922B8-9A4B-202D-8DCA-1CF8B27952AE}"/>
              </a:ext>
            </a:extLst>
          </p:cNvPr>
          <p:cNvSpPr txBox="1">
            <a:spLocks/>
          </p:cNvSpPr>
          <p:nvPr/>
        </p:nvSpPr>
        <p:spPr>
          <a:xfrm>
            <a:off x="2347166" y="3280925"/>
            <a:ext cx="8193371"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29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2200" dirty="0">
                <a:latin typeface="Phudu Black" pitchFamily="2" charset="0"/>
                <a:cs typeface="Phudu Black" pitchFamily="2" charset="0"/>
              </a:rPr>
              <a:t>1. </a:t>
            </a:r>
            <a:r>
              <a:rPr lang="en-US" sz="2200" dirty="0" err="1">
                <a:latin typeface="Phudu Black" pitchFamily="2" charset="0"/>
                <a:cs typeface="Phudu Black" pitchFamily="2" charset="0"/>
              </a:rPr>
              <a:t>Tính</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tất</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yếu</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và</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thực</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chất</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của</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đấu</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tranh</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giai</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cấp</a:t>
            </a:r>
            <a:endParaRPr lang="en-US" sz="2200" dirty="0">
              <a:latin typeface="Phudu Black" pitchFamily="2" charset="0"/>
              <a:cs typeface="Phudu Black" pitchFamily="2" charset="0"/>
            </a:endParaRPr>
          </a:p>
        </p:txBody>
      </p:sp>
      <p:sp>
        <p:nvSpPr>
          <p:cNvPr id="22" name="Google Shape;495;p49">
            <a:extLst>
              <a:ext uri="{FF2B5EF4-FFF2-40B4-BE49-F238E27FC236}">
                <a16:creationId xmlns:a16="http://schemas.microsoft.com/office/drawing/2014/main" id="{BE9FB985-2597-E409-05B8-C87F48B107D7}"/>
              </a:ext>
            </a:extLst>
          </p:cNvPr>
          <p:cNvSpPr txBox="1">
            <a:spLocks/>
          </p:cNvSpPr>
          <p:nvPr/>
        </p:nvSpPr>
        <p:spPr>
          <a:xfrm>
            <a:off x="2347166" y="3760325"/>
            <a:ext cx="4809643"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29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2200" dirty="0">
                <a:latin typeface="Phudu Black" pitchFamily="2" charset="0"/>
                <a:cs typeface="Phudu Black" pitchFamily="2" charset="0"/>
              </a:rPr>
              <a:t>2. Vai </a:t>
            </a:r>
            <a:r>
              <a:rPr lang="en-US" sz="2200" dirty="0" err="1">
                <a:latin typeface="Phudu Black" pitchFamily="2" charset="0"/>
                <a:cs typeface="Phudu Black" pitchFamily="2" charset="0"/>
              </a:rPr>
              <a:t>trò</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của</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đấu</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tranh</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giai</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cấp</a:t>
            </a:r>
            <a:endParaRPr lang="en-US" sz="2200" dirty="0">
              <a:latin typeface="Phudu Black" pitchFamily="2" charset="0"/>
              <a:cs typeface="Phudu Black" pitchFamily="2" charset="0"/>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9" name="Google Shape;1189;p67"/>
          <p:cNvSpPr txBox="1">
            <a:spLocks noGrp="1"/>
          </p:cNvSpPr>
          <p:nvPr>
            <p:ph type="title"/>
          </p:nvPr>
        </p:nvSpPr>
        <p:spPr>
          <a:xfrm>
            <a:off x="314433" y="313947"/>
            <a:ext cx="8349201"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solidFill>
                  <a:schemeClr val="bg2"/>
                </a:solidFill>
                <a:latin typeface="Phudu Black" pitchFamily="2" charset="0"/>
                <a:cs typeface="Phudu Black" pitchFamily="2" charset="0"/>
              </a:rPr>
              <a:t>Tính</a:t>
            </a:r>
            <a:r>
              <a:rPr lang="en" dirty="0">
                <a:solidFill>
                  <a:schemeClr val="bg2"/>
                </a:solidFill>
                <a:latin typeface="Phudu Black" pitchFamily="2" charset="0"/>
                <a:cs typeface="Phudu Black" pitchFamily="2" charset="0"/>
              </a:rPr>
              <a:t> tất yếu của đấu tranh giai cấp</a:t>
            </a:r>
            <a:endParaRPr dirty="0">
              <a:solidFill>
                <a:schemeClr val="bg2"/>
              </a:solidFill>
              <a:latin typeface="Phudu Black" pitchFamily="2" charset="0"/>
              <a:cs typeface="Phudu Black" pitchFamily="2" charset="0"/>
            </a:endParaRPr>
          </a:p>
        </p:txBody>
      </p:sp>
      <p:grpSp>
        <p:nvGrpSpPr>
          <p:cNvPr id="12" name="Google Shape;1005;p60">
            <a:extLst>
              <a:ext uri="{FF2B5EF4-FFF2-40B4-BE49-F238E27FC236}">
                <a16:creationId xmlns:a16="http://schemas.microsoft.com/office/drawing/2014/main" id="{378D5502-EB14-645C-1890-828AF404195D}"/>
              </a:ext>
            </a:extLst>
          </p:cNvPr>
          <p:cNvGrpSpPr/>
          <p:nvPr/>
        </p:nvGrpSpPr>
        <p:grpSpPr>
          <a:xfrm rot="10636533" flipH="1">
            <a:off x="8128443" y="-830455"/>
            <a:ext cx="1870518" cy="1870489"/>
            <a:chOff x="1447473" y="2768173"/>
            <a:chExt cx="1320492" cy="1320471"/>
          </a:xfrm>
        </p:grpSpPr>
        <p:sp>
          <p:nvSpPr>
            <p:cNvPr id="13" name="Google Shape;1006;p60">
              <a:extLst>
                <a:ext uri="{FF2B5EF4-FFF2-40B4-BE49-F238E27FC236}">
                  <a16:creationId xmlns:a16="http://schemas.microsoft.com/office/drawing/2014/main" id="{23A09EB3-92C8-3D98-0072-128F503B3882}"/>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7;p60">
              <a:extLst>
                <a:ext uri="{FF2B5EF4-FFF2-40B4-BE49-F238E27FC236}">
                  <a16:creationId xmlns:a16="http://schemas.microsoft.com/office/drawing/2014/main" id="{FBFDB852-B5D5-EA7C-D89F-91C7E97DA59A}"/>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8;p60">
              <a:extLst>
                <a:ext uri="{FF2B5EF4-FFF2-40B4-BE49-F238E27FC236}">
                  <a16:creationId xmlns:a16="http://schemas.microsoft.com/office/drawing/2014/main" id="{DB30CC8F-8BDC-59B0-F349-CF50DDAD568B}"/>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9;p60">
              <a:extLst>
                <a:ext uri="{FF2B5EF4-FFF2-40B4-BE49-F238E27FC236}">
                  <a16:creationId xmlns:a16="http://schemas.microsoft.com/office/drawing/2014/main" id="{EDB12797-A55C-7FC0-FEA7-2D96DF29DB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0;p60">
              <a:extLst>
                <a:ext uri="{FF2B5EF4-FFF2-40B4-BE49-F238E27FC236}">
                  <a16:creationId xmlns:a16="http://schemas.microsoft.com/office/drawing/2014/main" id="{C923A9A5-9CA8-9309-EB06-E7E83AC6B83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1;p60">
            <a:extLst>
              <a:ext uri="{FF2B5EF4-FFF2-40B4-BE49-F238E27FC236}">
                <a16:creationId xmlns:a16="http://schemas.microsoft.com/office/drawing/2014/main" id="{72E8C349-3175-F8AB-0D24-0C0E781538AC}"/>
              </a:ext>
            </a:extLst>
          </p:cNvPr>
          <p:cNvGrpSpPr/>
          <p:nvPr/>
        </p:nvGrpSpPr>
        <p:grpSpPr>
          <a:xfrm rot="10126463" flipH="1">
            <a:off x="-690410" y="4453101"/>
            <a:ext cx="1380820" cy="1380798"/>
            <a:chOff x="1447473" y="2768173"/>
            <a:chExt cx="1320492" cy="1320471"/>
          </a:xfrm>
        </p:grpSpPr>
        <p:sp>
          <p:nvSpPr>
            <p:cNvPr id="19" name="Google Shape;1012;p60">
              <a:extLst>
                <a:ext uri="{FF2B5EF4-FFF2-40B4-BE49-F238E27FC236}">
                  <a16:creationId xmlns:a16="http://schemas.microsoft.com/office/drawing/2014/main" id="{E2523F94-4131-AFAE-56AE-3BBFE880A10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60">
              <a:extLst>
                <a:ext uri="{FF2B5EF4-FFF2-40B4-BE49-F238E27FC236}">
                  <a16:creationId xmlns:a16="http://schemas.microsoft.com/office/drawing/2014/main" id="{BD407DE6-A401-F068-6CC3-D322DA7829F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60">
              <a:extLst>
                <a:ext uri="{FF2B5EF4-FFF2-40B4-BE49-F238E27FC236}">
                  <a16:creationId xmlns:a16="http://schemas.microsoft.com/office/drawing/2014/main" id="{EF0A856C-1B32-846D-FB66-85CFD561BAEE}"/>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60">
              <a:extLst>
                <a:ext uri="{FF2B5EF4-FFF2-40B4-BE49-F238E27FC236}">
                  <a16:creationId xmlns:a16="http://schemas.microsoft.com/office/drawing/2014/main" id="{BF04B67A-C4EF-1D17-0383-64926FEA705A}"/>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60">
              <a:extLst>
                <a:ext uri="{FF2B5EF4-FFF2-40B4-BE49-F238E27FC236}">
                  <a16:creationId xmlns:a16="http://schemas.microsoft.com/office/drawing/2014/main" id="{979E8F0F-7DAA-9401-D672-B397E065B38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17;p60">
            <a:extLst>
              <a:ext uri="{FF2B5EF4-FFF2-40B4-BE49-F238E27FC236}">
                <a16:creationId xmlns:a16="http://schemas.microsoft.com/office/drawing/2014/main" id="{67155B6D-E6A9-E3E9-6D79-84D4AB4A707C}"/>
              </a:ext>
            </a:extLst>
          </p:cNvPr>
          <p:cNvGrpSpPr/>
          <p:nvPr/>
        </p:nvGrpSpPr>
        <p:grpSpPr>
          <a:xfrm rot="9292473" flipH="1">
            <a:off x="8043259" y="4048091"/>
            <a:ext cx="1037066" cy="1037050"/>
            <a:chOff x="1447473" y="2768173"/>
            <a:chExt cx="1320492" cy="1320471"/>
          </a:xfrm>
        </p:grpSpPr>
        <p:sp>
          <p:nvSpPr>
            <p:cNvPr id="25" name="Google Shape;1018;p60">
              <a:extLst>
                <a:ext uri="{FF2B5EF4-FFF2-40B4-BE49-F238E27FC236}">
                  <a16:creationId xmlns:a16="http://schemas.microsoft.com/office/drawing/2014/main" id="{EE3AC35C-E9E4-2BFA-5CD6-B6DD04E6BC66}"/>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60">
              <a:extLst>
                <a:ext uri="{FF2B5EF4-FFF2-40B4-BE49-F238E27FC236}">
                  <a16:creationId xmlns:a16="http://schemas.microsoft.com/office/drawing/2014/main" id="{18D0E984-3912-EACC-2306-23234DC310D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60">
              <a:extLst>
                <a:ext uri="{FF2B5EF4-FFF2-40B4-BE49-F238E27FC236}">
                  <a16:creationId xmlns:a16="http://schemas.microsoft.com/office/drawing/2014/main" id="{190D300E-7A89-7929-2637-0C5EAE66E275}"/>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60">
              <a:extLst>
                <a:ext uri="{FF2B5EF4-FFF2-40B4-BE49-F238E27FC236}">
                  <a16:creationId xmlns:a16="http://schemas.microsoft.com/office/drawing/2014/main" id="{92112D75-4823-FFCC-9D27-3952E7923347}"/>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60">
              <a:extLst>
                <a:ext uri="{FF2B5EF4-FFF2-40B4-BE49-F238E27FC236}">
                  <a16:creationId xmlns:a16="http://schemas.microsoft.com/office/drawing/2014/main" id="{3710C0A3-0A22-9EF1-9DD8-E4A83FEB3D0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191;p67">
            <a:extLst>
              <a:ext uri="{FF2B5EF4-FFF2-40B4-BE49-F238E27FC236}">
                <a16:creationId xmlns:a16="http://schemas.microsoft.com/office/drawing/2014/main" id="{2F401D7F-AB38-4E5E-8C9C-E0537F563B45}"/>
              </a:ext>
            </a:extLst>
          </p:cNvPr>
          <p:cNvSpPr txBox="1">
            <a:spLocks noGrp="1"/>
          </p:cNvSpPr>
          <p:nvPr>
            <p:ph type="title" idx="3"/>
          </p:nvPr>
        </p:nvSpPr>
        <p:spPr>
          <a:xfrm>
            <a:off x="9665596" y="4219742"/>
            <a:ext cx="3976033"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5400" dirty="0">
                <a:latin typeface="Phudu Black" pitchFamily="2" charset="0"/>
                <a:cs typeface="Phudu Black" pitchFamily="2" charset="0"/>
              </a:rPr>
              <a:t>T</a:t>
            </a:r>
            <a:r>
              <a:rPr lang="en" sz="5400" dirty="0">
                <a:latin typeface="Phudu Black" pitchFamily="2" charset="0"/>
                <a:cs typeface="Phudu Black" pitchFamily="2" charset="0"/>
              </a:rPr>
              <a:t>hực chất</a:t>
            </a:r>
            <a:endParaRPr sz="5400" dirty="0">
              <a:latin typeface="Phudu Black" pitchFamily="2" charset="0"/>
              <a:cs typeface="Phudu Black" pitchFamily="2" charset="0"/>
            </a:endParaRPr>
          </a:p>
        </p:txBody>
      </p:sp>
      <p:sp>
        <p:nvSpPr>
          <p:cNvPr id="6" name="Google Shape;1157;p65">
            <a:extLst>
              <a:ext uri="{FF2B5EF4-FFF2-40B4-BE49-F238E27FC236}">
                <a16:creationId xmlns:a16="http://schemas.microsoft.com/office/drawing/2014/main" id="{0D8E2F17-F360-0E75-0734-BC2A30367D97}"/>
              </a:ext>
            </a:extLst>
          </p:cNvPr>
          <p:cNvSpPr txBox="1">
            <a:spLocks noGrp="1"/>
          </p:cNvSpPr>
          <p:nvPr>
            <p:ph type="subTitle" idx="1"/>
          </p:nvPr>
        </p:nvSpPr>
        <p:spPr>
          <a:xfrm>
            <a:off x="1811082" y="1306423"/>
            <a:ext cx="6120000" cy="83142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2000" b="1" dirty="0">
                <a:latin typeface="Noto Sans JP Medium" panose="020B0200000000000000" pitchFamily="34" charset="-128"/>
                <a:ea typeface="Noto Sans JP Medium" panose="020B0200000000000000" pitchFamily="34" charset="-128"/>
              </a:rPr>
              <a:t>Đấu tranh giai cấp là tất yếu do </a:t>
            </a:r>
            <a:r>
              <a:rPr lang="en" sz="2000" b="1" i="1" dirty="0">
                <a:solidFill>
                  <a:srgbClr val="C00000"/>
                </a:solidFill>
                <a:latin typeface="Noto Sans JP Medium" panose="020B0200000000000000" pitchFamily="34" charset="-128"/>
                <a:ea typeface="Noto Sans JP Medium" panose="020B0200000000000000" pitchFamily="34" charset="-128"/>
              </a:rPr>
              <a:t>sự đối lập về lợi ích căn bản</a:t>
            </a:r>
            <a:r>
              <a:rPr lang="en" sz="2000" b="1" dirty="0">
                <a:solidFill>
                  <a:srgbClr val="C00000"/>
                </a:solidFill>
                <a:latin typeface="Noto Sans JP Medium" panose="020B0200000000000000" pitchFamily="34" charset="-128"/>
                <a:ea typeface="Noto Sans JP Medium" panose="020B0200000000000000" pitchFamily="34" charset="-128"/>
              </a:rPr>
              <a:t> </a:t>
            </a:r>
            <a:r>
              <a:rPr lang="en" sz="2000" b="1" dirty="0">
                <a:latin typeface="Noto Sans JP Medium" panose="020B0200000000000000" pitchFamily="34" charset="-128"/>
                <a:ea typeface="Noto Sans JP Medium" panose="020B0200000000000000" pitchFamily="34" charset="-128"/>
              </a:rPr>
              <a:t>không thể điều hòa giữa các giai cấp</a:t>
            </a:r>
            <a:endParaRPr sz="2000" b="1" dirty="0">
              <a:latin typeface="Noto Sans JP Medium" panose="020B0200000000000000" pitchFamily="34" charset="-128"/>
              <a:ea typeface="Noto Sans JP Medium" panose="020B0200000000000000" pitchFamily="34" charset="-128"/>
            </a:endParaRPr>
          </a:p>
        </p:txBody>
      </p:sp>
      <p:grpSp>
        <p:nvGrpSpPr>
          <p:cNvPr id="45" name="Group 44">
            <a:extLst>
              <a:ext uri="{FF2B5EF4-FFF2-40B4-BE49-F238E27FC236}">
                <a16:creationId xmlns:a16="http://schemas.microsoft.com/office/drawing/2014/main" id="{30867B98-33D0-E923-403A-BED4724F8080}"/>
              </a:ext>
            </a:extLst>
          </p:cNvPr>
          <p:cNvGrpSpPr/>
          <p:nvPr/>
        </p:nvGrpSpPr>
        <p:grpSpPr>
          <a:xfrm>
            <a:off x="879286" y="1370381"/>
            <a:ext cx="844093" cy="844276"/>
            <a:chOff x="811604" y="1704656"/>
            <a:chExt cx="844093" cy="844276"/>
          </a:xfrm>
        </p:grpSpPr>
        <p:sp>
          <p:nvSpPr>
            <p:cNvPr id="9" name="Google Shape;1160;p65">
              <a:extLst>
                <a:ext uri="{FF2B5EF4-FFF2-40B4-BE49-F238E27FC236}">
                  <a16:creationId xmlns:a16="http://schemas.microsoft.com/office/drawing/2014/main" id="{2D8F6F57-71FD-7706-AA53-6711298FFFC2}"/>
                </a:ext>
              </a:extLst>
            </p:cNvPr>
            <p:cNvSpPr/>
            <p:nvPr/>
          </p:nvSpPr>
          <p:spPr>
            <a:xfrm>
              <a:off x="811604" y="170465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173;p65">
              <a:extLst>
                <a:ext uri="{FF2B5EF4-FFF2-40B4-BE49-F238E27FC236}">
                  <a16:creationId xmlns:a16="http://schemas.microsoft.com/office/drawing/2014/main" id="{3336AFC0-F44A-1A29-BCED-D03A7EE9195C}"/>
                </a:ext>
              </a:extLst>
            </p:cNvPr>
            <p:cNvGrpSpPr/>
            <p:nvPr/>
          </p:nvGrpSpPr>
          <p:grpSpPr>
            <a:xfrm>
              <a:off x="1071916" y="1884887"/>
              <a:ext cx="399681" cy="483811"/>
              <a:chOff x="1659525" y="238125"/>
              <a:chExt cx="4311550" cy="5219100"/>
            </a:xfrm>
          </p:grpSpPr>
          <p:sp>
            <p:nvSpPr>
              <p:cNvPr id="41" name="Google Shape;1174;p65">
                <a:extLst>
                  <a:ext uri="{FF2B5EF4-FFF2-40B4-BE49-F238E27FC236}">
                    <a16:creationId xmlns:a16="http://schemas.microsoft.com/office/drawing/2014/main" id="{FEF46963-2A92-AD37-824C-CCE1C31B0EC4}"/>
                  </a:ext>
                </a:extLst>
              </p:cNvPr>
              <p:cNvSpPr/>
              <p:nvPr/>
            </p:nvSpPr>
            <p:spPr>
              <a:xfrm>
                <a:off x="2730275" y="238125"/>
                <a:ext cx="1223275" cy="611625"/>
              </a:xfrm>
              <a:custGeom>
                <a:avLst/>
                <a:gdLst/>
                <a:ahLst/>
                <a:cxnLst/>
                <a:rect l="l" t="t" r="r" b="b"/>
                <a:pathLst>
                  <a:path w="48931" h="24465" extrusionOk="0">
                    <a:moveTo>
                      <a:pt x="6100" y="0"/>
                    </a:moveTo>
                    <a:cubicBezTo>
                      <a:pt x="2740" y="0"/>
                      <a:pt x="0" y="2740"/>
                      <a:pt x="0" y="6133"/>
                    </a:cubicBezTo>
                    <a:lnTo>
                      <a:pt x="0" y="12232"/>
                    </a:lnTo>
                    <a:cubicBezTo>
                      <a:pt x="0" y="18985"/>
                      <a:pt x="5480" y="24465"/>
                      <a:pt x="12233" y="24465"/>
                    </a:cubicBezTo>
                    <a:lnTo>
                      <a:pt x="36698" y="24465"/>
                    </a:lnTo>
                    <a:cubicBezTo>
                      <a:pt x="43450" y="24465"/>
                      <a:pt x="48930" y="18985"/>
                      <a:pt x="48930" y="12232"/>
                    </a:cubicBezTo>
                    <a:lnTo>
                      <a:pt x="48930" y="6133"/>
                    </a:lnTo>
                    <a:cubicBezTo>
                      <a:pt x="48930" y="2740"/>
                      <a:pt x="4619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5;p65">
                <a:extLst>
                  <a:ext uri="{FF2B5EF4-FFF2-40B4-BE49-F238E27FC236}">
                    <a16:creationId xmlns:a16="http://schemas.microsoft.com/office/drawing/2014/main" id="{876AF005-6925-A1AC-3E10-1D41633BF0A4}"/>
                  </a:ext>
                </a:extLst>
              </p:cNvPr>
              <p:cNvSpPr/>
              <p:nvPr/>
            </p:nvSpPr>
            <p:spPr>
              <a:xfrm>
                <a:off x="1659525" y="543925"/>
                <a:ext cx="3364750" cy="4608400"/>
              </a:xfrm>
              <a:custGeom>
                <a:avLst/>
                <a:gdLst/>
                <a:ahLst/>
                <a:cxnLst/>
                <a:rect l="l" t="t" r="r" b="b"/>
                <a:pathLst>
                  <a:path w="134590" h="184336" extrusionOk="0">
                    <a:moveTo>
                      <a:pt x="103993" y="37122"/>
                    </a:moveTo>
                    <a:cubicBezTo>
                      <a:pt x="107385" y="37122"/>
                      <a:pt x="110125" y="39862"/>
                      <a:pt x="110125" y="43222"/>
                    </a:cubicBezTo>
                    <a:cubicBezTo>
                      <a:pt x="110125" y="46614"/>
                      <a:pt x="107385" y="49354"/>
                      <a:pt x="103993" y="49354"/>
                    </a:cubicBezTo>
                    <a:lnTo>
                      <a:pt x="30598" y="49354"/>
                    </a:lnTo>
                    <a:cubicBezTo>
                      <a:pt x="27205" y="49354"/>
                      <a:pt x="24465" y="46614"/>
                      <a:pt x="24465" y="43222"/>
                    </a:cubicBezTo>
                    <a:cubicBezTo>
                      <a:pt x="24465" y="39862"/>
                      <a:pt x="27205" y="37122"/>
                      <a:pt x="30598" y="37122"/>
                    </a:cubicBezTo>
                    <a:close/>
                    <a:moveTo>
                      <a:pt x="103993" y="61587"/>
                    </a:moveTo>
                    <a:cubicBezTo>
                      <a:pt x="107385" y="61587"/>
                      <a:pt x="110125" y="64327"/>
                      <a:pt x="110125" y="67687"/>
                    </a:cubicBezTo>
                    <a:cubicBezTo>
                      <a:pt x="110125" y="71079"/>
                      <a:pt x="107385" y="73819"/>
                      <a:pt x="103993" y="73819"/>
                    </a:cubicBezTo>
                    <a:lnTo>
                      <a:pt x="30598" y="73819"/>
                    </a:lnTo>
                    <a:cubicBezTo>
                      <a:pt x="27205" y="73819"/>
                      <a:pt x="24465" y="71079"/>
                      <a:pt x="24465" y="67687"/>
                    </a:cubicBezTo>
                    <a:cubicBezTo>
                      <a:pt x="24465" y="64327"/>
                      <a:pt x="27205" y="61587"/>
                      <a:pt x="30598" y="61587"/>
                    </a:cubicBezTo>
                    <a:close/>
                    <a:moveTo>
                      <a:pt x="55063" y="135406"/>
                    </a:moveTo>
                    <a:cubicBezTo>
                      <a:pt x="58423" y="135406"/>
                      <a:pt x="61163" y="138146"/>
                      <a:pt x="61163" y="141505"/>
                    </a:cubicBezTo>
                    <a:cubicBezTo>
                      <a:pt x="61163" y="144898"/>
                      <a:pt x="58423" y="147638"/>
                      <a:pt x="55063" y="147638"/>
                    </a:cubicBezTo>
                    <a:lnTo>
                      <a:pt x="30598" y="147638"/>
                    </a:lnTo>
                    <a:cubicBezTo>
                      <a:pt x="27205" y="147638"/>
                      <a:pt x="24465" y="144898"/>
                      <a:pt x="24465" y="141505"/>
                    </a:cubicBezTo>
                    <a:cubicBezTo>
                      <a:pt x="24465" y="138146"/>
                      <a:pt x="27205" y="135406"/>
                      <a:pt x="30598" y="135406"/>
                    </a:cubicBezTo>
                    <a:close/>
                    <a:moveTo>
                      <a:pt x="6133" y="0"/>
                    </a:moveTo>
                    <a:cubicBezTo>
                      <a:pt x="2740" y="0"/>
                      <a:pt x="0" y="2741"/>
                      <a:pt x="0" y="6133"/>
                    </a:cubicBezTo>
                    <a:lnTo>
                      <a:pt x="0" y="178203"/>
                    </a:lnTo>
                    <a:cubicBezTo>
                      <a:pt x="0" y="181595"/>
                      <a:pt x="2740" y="184335"/>
                      <a:pt x="6133" y="184335"/>
                    </a:cubicBezTo>
                    <a:lnTo>
                      <a:pt x="124445" y="184335"/>
                    </a:lnTo>
                    <a:lnTo>
                      <a:pt x="77897" y="137787"/>
                    </a:lnTo>
                    <a:cubicBezTo>
                      <a:pt x="70133" y="130023"/>
                      <a:pt x="64816" y="120270"/>
                      <a:pt x="62467" y="109603"/>
                    </a:cubicBezTo>
                    <a:cubicBezTo>
                      <a:pt x="61130" y="103471"/>
                      <a:pt x="62957" y="97175"/>
                      <a:pt x="67426" y="92706"/>
                    </a:cubicBezTo>
                    <a:cubicBezTo>
                      <a:pt x="70871" y="89287"/>
                      <a:pt x="75570" y="87349"/>
                      <a:pt x="80430" y="87349"/>
                    </a:cubicBezTo>
                    <a:cubicBezTo>
                      <a:pt x="81691" y="87349"/>
                      <a:pt x="82962" y="87479"/>
                      <a:pt x="84225" y="87748"/>
                    </a:cubicBezTo>
                    <a:cubicBezTo>
                      <a:pt x="94989" y="90097"/>
                      <a:pt x="104743" y="95414"/>
                      <a:pt x="112506" y="103177"/>
                    </a:cubicBezTo>
                    <a:lnTo>
                      <a:pt x="134590" y="125261"/>
                    </a:lnTo>
                    <a:lnTo>
                      <a:pt x="134590" y="6133"/>
                    </a:lnTo>
                    <a:cubicBezTo>
                      <a:pt x="134590" y="2741"/>
                      <a:pt x="131850" y="0"/>
                      <a:pt x="128457" y="0"/>
                    </a:cubicBezTo>
                    <a:lnTo>
                      <a:pt x="103993" y="0"/>
                    </a:lnTo>
                    <a:cubicBezTo>
                      <a:pt x="103993" y="13505"/>
                      <a:pt x="93032" y="24465"/>
                      <a:pt x="79528" y="24465"/>
                    </a:cubicBezTo>
                    <a:lnTo>
                      <a:pt x="55063" y="24465"/>
                    </a:lnTo>
                    <a:cubicBezTo>
                      <a:pt x="41558" y="24465"/>
                      <a:pt x="30598" y="13505"/>
                      <a:pt x="30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6;p65">
                <a:extLst>
                  <a:ext uri="{FF2B5EF4-FFF2-40B4-BE49-F238E27FC236}">
                    <a16:creationId xmlns:a16="http://schemas.microsoft.com/office/drawing/2014/main" id="{E102066F-8822-7697-B301-AEA796C8BDC5}"/>
                  </a:ext>
                </a:extLst>
              </p:cNvPr>
              <p:cNvSpPr/>
              <p:nvPr/>
            </p:nvSpPr>
            <p:spPr>
              <a:xfrm>
                <a:off x="3976350" y="3495200"/>
                <a:ext cx="1994725" cy="1962025"/>
              </a:xfrm>
              <a:custGeom>
                <a:avLst/>
                <a:gdLst/>
                <a:ahLst/>
                <a:cxnLst/>
                <a:rect l="l" t="t" r="r" b="b"/>
                <a:pathLst>
                  <a:path w="79789" h="78481" extrusionOk="0">
                    <a:moveTo>
                      <a:pt x="17419" y="1"/>
                    </a:moveTo>
                    <a:cubicBezTo>
                      <a:pt x="11809" y="5513"/>
                      <a:pt x="5676" y="11548"/>
                      <a:pt x="0" y="17191"/>
                    </a:cubicBezTo>
                    <a:lnTo>
                      <a:pt x="57705" y="74896"/>
                    </a:lnTo>
                    <a:cubicBezTo>
                      <a:pt x="60082" y="77273"/>
                      <a:pt x="63217" y="78480"/>
                      <a:pt x="66361" y="78480"/>
                    </a:cubicBezTo>
                    <a:cubicBezTo>
                      <a:pt x="69472" y="78480"/>
                      <a:pt x="72592" y="77297"/>
                      <a:pt x="74994" y="74896"/>
                    </a:cubicBezTo>
                    <a:cubicBezTo>
                      <a:pt x="79756" y="70133"/>
                      <a:pt x="79789" y="62403"/>
                      <a:pt x="74994" y="57607"/>
                    </a:cubicBezTo>
                    <a:lnTo>
                      <a:pt x="17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7;p65">
                <a:extLst>
                  <a:ext uri="{FF2B5EF4-FFF2-40B4-BE49-F238E27FC236}">
                    <a16:creationId xmlns:a16="http://schemas.microsoft.com/office/drawing/2014/main" id="{13681D5F-7E53-C9AB-324F-E7429C4F9CB2}"/>
                  </a:ext>
                </a:extLst>
              </p:cNvPr>
              <p:cNvSpPr/>
              <p:nvPr/>
            </p:nvSpPr>
            <p:spPr>
              <a:xfrm>
                <a:off x="3509075" y="3033525"/>
                <a:ext cx="681775" cy="670475"/>
              </a:xfrm>
              <a:custGeom>
                <a:avLst/>
                <a:gdLst/>
                <a:ahLst/>
                <a:cxnLst/>
                <a:rect l="l" t="t" r="r" b="b"/>
                <a:pathLst>
                  <a:path w="27271" h="26819" extrusionOk="0">
                    <a:moveTo>
                      <a:pt x="6431" y="1"/>
                    </a:moveTo>
                    <a:cubicBezTo>
                      <a:pt x="4824" y="1"/>
                      <a:pt x="3244" y="611"/>
                      <a:pt x="2088" y="1766"/>
                    </a:cubicBezTo>
                    <a:cubicBezTo>
                      <a:pt x="620" y="3267"/>
                      <a:pt x="0" y="5387"/>
                      <a:pt x="457" y="7410"/>
                    </a:cubicBezTo>
                    <a:cubicBezTo>
                      <a:pt x="2023" y="14619"/>
                      <a:pt x="5415" y="21208"/>
                      <a:pt x="10210" y="26818"/>
                    </a:cubicBezTo>
                    <a:cubicBezTo>
                      <a:pt x="15788" y="21306"/>
                      <a:pt x="21790" y="15401"/>
                      <a:pt x="27270" y="9987"/>
                    </a:cubicBezTo>
                    <a:cubicBezTo>
                      <a:pt x="21627" y="5159"/>
                      <a:pt x="15005" y="1701"/>
                      <a:pt x="7731" y="135"/>
                    </a:cubicBezTo>
                    <a:cubicBezTo>
                      <a:pt x="7301" y="45"/>
                      <a:pt x="6865" y="1"/>
                      <a:pt x="6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 name="Picture 50" descr="A cartoon of people on a rope&#10;&#10;Description automatically generated">
            <a:extLst>
              <a:ext uri="{FF2B5EF4-FFF2-40B4-BE49-F238E27FC236}">
                <a16:creationId xmlns:a16="http://schemas.microsoft.com/office/drawing/2014/main" id="{C49032FB-415D-802F-0065-5B60ABEF117E}"/>
              </a:ext>
            </a:extLst>
          </p:cNvPr>
          <p:cNvPicPr>
            <a:picLocks noChangeAspect="1"/>
          </p:cNvPicPr>
          <p:nvPr/>
        </p:nvPicPr>
        <p:blipFill rotWithShape="1">
          <a:blip r:embed="rId3"/>
          <a:srcRect r="2892" b="3940"/>
          <a:stretch/>
        </p:blipFill>
        <p:spPr>
          <a:xfrm>
            <a:off x="2244270" y="2287269"/>
            <a:ext cx="3112245" cy="2160000"/>
          </a:xfrm>
          <a:prstGeom prst="rect">
            <a:avLst/>
          </a:prstGeom>
          <a:ln w="12700">
            <a:solidFill>
              <a:schemeClr val="accent4">
                <a:lumMod val="25000"/>
              </a:schemeClr>
            </a:solidFill>
          </a:ln>
        </p:spPr>
      </p:pic>
      <p:pic>
        <p:nvPicPr>
          <p:cNvPr id="49" name="Picture 48" descr="A cartoon of men pulling a rope&#10;&#10;Description automatically generated">
            <a:extLst>
              <a:ext uri="{FF2B5EF4-FFF2-40B4-BE49-F238E27FC236}">
                <a16:creationId xmlns:a16="http://schemas.microsoft.com/office/drawing/2014/main" id="{C7CB6263-624D-5CBA-6E6E-B68BDFE231D9}"/>
              </a:ext>
            </a:extLst>
          </p:cNvPr>
          <p:cNvPicPr>
            <a:picLocks noChangeAspect="1"/>
          </p:cNvPicPr>
          <p:nvPr/>
        </p:nvPicPr>
        <p:blipFill>
          <a:blip r:embed="rId4"/>
          <a:stretch>
            <a:fillRect/>
          </a:stretch>
        </p:blipFill>
        <p:spPr>
          <a:xfrm flipH="1">
            <a:off x="4011534" y="2287269"/>
            <a:ext cx="3123797" cy="2160000"/>
          </a:xfrm>
          <a:prstGeom prst="homePlate">
            <a:avLst>
              <a:gd name="adj" fmla="val 33565"/>
            </a:avLst>
          </a:prstGeom>
          <a:ln w="12700">
            <a:solidFill>
              <a:schemeClr val="accent4">
                <a:lumMod val="25000"/>
              </a:schemeClr>
            </a:solidFill>
          </a:ln>
        </p:spPr>
      </p:pic>
    </p:spTree>
    <p:extLst>
      <p:ext uri="{BB962C8B-B14F-4D97-AF65-F5344CB8AC3E}">
        <p14:creationId xmlns:p14="http://schemas.microsoft.com/office/powerpoint/2010/main" val="1469676496"/>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grpSp>
        <p:nvGrpSpPr>
          <p:cNvPr id="12" name="Google Shape;1005;p60">
            <a:extLst>
              <a:ext uri="{FF2B5EF4-FFF2-40B4-BE49-F238E27FC236}">
                <a16:creationId xmlns:a16="http://schemas.microsoft.com/office/drawing/2014/main" id="{378D5502-EB14-645C-1890-828AF404195D}"/>
              </a:ext>
            </a:extLst>
          </p:cNvPr>
          <p:cNvGrpSpPr/>
          <p:nvPr/>
        </p:nvGrpSpPr>
        <p:grpSpPr>
          <a:xfrm rot="10636533" flipH="1">
            <a:off x="8128443" y="-830455"/>
            <a:ext cx="1870518" cy="1870489"/>
            <a:chOff x="1447473" y="2768173"/>
            <a:chExt cx="1320492" cy="1320471"/>
          </a:xfrm>
        </p:grpSpPr>
        <p:sp>
          <p:nvSpPr>
            <p:cNvPr id="13" name="Google Shape;1006;p60">
              <a:extLst>
                <a:ext uri="{FF2B5EF4-FFF2-40B4-BE49-F238E27FC236}">
                  <a16:creationId xmlns:a16="http://schemas.microsoft.com/office/drawing/2014/main" id="{23A09EB3-92C8-3D98-0072-128F503B3882}"/>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7;p60">
              <a:extLst>
                <a:ext uri="{FF2B5EF4-FFF2-40B4-BE49-F238E27FC236}">
                  <a16:creationId xmlns:a16="http://schemas.microsoft.com/office/drawing/2014/main" id="{FBFDB852-B5D5-EA7C-D89F-91C7E97DA59A}"/>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8;p60">
              <a:extLst>
                <a:ext uri="{FF2B5EF4-FFF2-40B4-BE49-F238E27FC236}">
                  <a16:creationId xmlns:a16="http://schemas.microsoft.com/office/drawing/2014/main" id="{DB30CC8F-8BDC-59B0-F349-CF50DDAD568B}"/>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9;p60">
              <a:extLst>
                <a:ext uri="{FF2B5EF4-FFF2-40B4-BE49-F238E27FC236}">
                  <a16:creationId xmlns:a16="http://schemas.microsoft.com/office/drawing/2014/main" id="{EDB12797-A55C-7FC0-FEA7-2D96DF29DB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0;p60">
              <a:extLst>
                <a:ext uri="{FF2B5EF4-FFF2-40B4-BE49-F238E27FC236}">
                  <a16:creationId xmlns:a16="http://schemas.microsoft.com/office/drawing/2014/main" id="{C923A9A5-9CA8-9309-EB06-E7E83AC6B83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1;p60">
            <a:extLst>
              <a:ext uri="{FF2B5EF4-FFF2-40B4-BE49-F238E27FC236}">
                <a16:creationId xmlns:a16="http://schemas.microsoft.com/office/drawing/2014/main" id="{72E8C349-3175-F8AB-0D24-0C0E781538AC}"/>
              </a:ext>
            </a:extLst>
          </p:cNvPr>
          <p:cNvGrpSpPr/>
          <p:nvPr/>
        </p:nvGrpSpPr>
        <p:grpSpPr>
          <a:xfrm rot="10126463" flipH="1">
            <a:off x="-690410" y="4453101"/>
            <a:ext cx="1380820" cy="1380798"/>
            <a:chOff x="1447473" y="2768173"/>
            <a:chExt cx="1320492" cy="1320471"/>
          </a:xfrm>
        </p:grpSpPr>
        <p:sp>
          <p:nvSpPr>
            <p:cNvPr id="19" name="Google Shape;1012;p60">
              <a:extLst>
                <a:ext uri="{FF2B5EF4-FFF2-40B4-BE49-F238E27FC236}">
                  <a16:creationId xmlns:a16="http://schemas.microsoft.com/office/drawing/2014/main" id="{E2523F94-4131-AFAE-56AE-3BBFE880A10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60">
              <a:extLst>
                <a:ext uri="{FF2B5EF4-FFF2-40B4-BE49-F238E27FC236}">
                  <a16:creationId xmlns:a16="http://schemas.microsoft.com/office/drawing/2014/main" id="{BD407DE6-A401-F068-6CC3-D322DA7829F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60">
              <a:extLst>
                <a:ext uri="{FF2B5EF4-FFF2-40B4-BE49-F238E27FC236}">
                  <a16:creationId xmlns:a16="http://schemas.microsoft.com/office/drawing/2014/main" id="{EF0A856C-1B32-846D-FB66-85CFD561BAEE}"/>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60">
              <a:extLst>
                <a:ext uri="{FF2B5EF4-FFF2-40B4-BE49-F238E27FC236}">
                  <a16:creationId xmlns:a16="http://schemas.microsoft.com/office/drawing/2014/main" id="{BF04B67A-C4EF-1D17-0383-64926FEA705A}"/>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60">
              <a:extLst>
                <a:ext uri="{FF2B5EF4-FFF2-40B4-BE49-F238E27FC236}">
                  <a16:creationId xmlns:a16="http://schemas.microsoft.com/office/drawing/2014/main" id="{979E8F0F-7DAA-9401-D672-B397E065B38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17;p60">
            <a:extLst>
              <a:ext uri="{FF2B5EF4-FFF2-40B4-BE49-F238E27FC236}">
                <a16:creationId xmlns:a16="http://schemas.microsoft.com/office/drawing/2014/main" id="{67155B6D-E6A9-E3E9-6D79-84D4AB4A707C}"/>
              </a:ext>
            </a:extLst>
          </p:cNvPr>
          <p:cNvGrpSpPr/>
          <p:nvPr/>
        </p:nvGrpSpPr>
        <p:grpSpPr>
          <a:xfrm rot="9292473" flipH="1">
            <a:off x="7624990" y="3668421"/>
            <a:ext cx="1037066" cy="1037050"/>
            <a:chOff x="1447473" y="2768173"/>
            <a:chExt cx="1320492" cy="1320471"/>
          </a:xfrm>
        </p:grpSpPr>
        <p:sp>
          <p:nvSpPr>
            <p:cNvPr id="25" name="Google Shape;1018;p60">
              <a:extLst>
                <a:ext uri="{FF2B5EF4-FFF2-40B4-BE49-F238E27FC236}">
                  <a16:creationId xmlns:a16="http://schemas.microsoft.com/office/drawing/2014/main" id="{EE3AC35C-E9E4-2BFA-5CD6-B6DD04E6BC66}"/>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60">
              <a:extLst>
                <a:ext uri="{FF2B5EF4-FFF2-40B4-BE49-F238E27FC236}">
                  <a16:creationId xmlns:a16="http://schemas.microsoft.com/office/drawing/2014/main" id="{18D0E984-3912-EACC-2306-23234DC310D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60">
              <a:extLst>
                <a:ext uri="{FF2B5EF4-FFF2-40B4-BE49-F238E27FC236}">
                  <a16:creationId xmlns:a16="http://schemas.microsoft.com/office/drawing/2014/main" id="{190D300E-7A89-7929-2637-0C5EAE66E275}"/>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60">
              <a:extLst>
                <a:ext uri="{FF2B5EF4-FFF2-40B4-BE49-F238E27FC236}">
                  <a16:creationId xmlns:a16="http://schemas.microsoft.com/office/drawing/2014/main" id="{92112D75-4823-FFCC-9D27-3952E7923347}"/>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60">
              <a:extLst>
                <a:ext uri="{FF2B5EF4-FFF2-40B4-BE49-F238E27FC236}">
                  <a16:creationId xmlns:a16="http://schemas.microsoft.com/office/drawing/2014/main" id="{3710C0A3-0A22-9EF1-9DD8-E4A83FEB3D0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191;p67">
            <a:extLst>
              <a:ext uri="{FF2B5EF4-FFF2-40B4-BE49-F238E27FC236}">
                <a16:creationId xmlns:a16="http://schemas.microsoft.com/office/drawing/2014/main" id="{2F401D7F-AB38-4E5E-8C9C-E0537F563B45}"/>
              </a:ext>
            </a:extLst>
          </p:cNvPr>
          <p:cNvSpPr txBox="1">
            <a:spLocks noGrp="1"/>
          </p:cNvSpPr>
          <p:nvPr>
            <p:ph type="title" idx="3"/>
          </p:nvPr>
        </p:nvSpPr>
        <p:spPr>
          <a:xfrm>
            <a:off x="9665596" y="4219742"/>
            <a:ext cx="3976033"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5400" dirty="0">
                <a:latin typeface="Phudu Black" pitchFamily="2" charset="0"/>
                <a:cs typeface="Phudu Black" pitchFamily="2" charset="0"/>
              </a:rPr>
              <a:t>T</a:t>
            </a:r>
            <a:r>
              <a:rPr lang="en" sz="5400" dirty="0">
                <a:latin typeface="Phudu Black" pitchFamily="2" charset="0"/>
                <a:cs typeface="Phudu Black" pitchFamily="2" charset="0"/>
              </a:rPr>
              <a:t>hực chất</a:t>
            </a:r>
            <a:endParaRPr sz="5400" dirty="0">
              <a:latin typeface="Phudu Black" pitchFamily="2" charset="0"/>
              <a:cs typeface="Phudu Black" pitchFamily="2" charset="0"/>
            </a:endParaRPr>
          </a:p>
        </p:txBody>
      </p:sp>
      <p:sp>
        <p:nvSpPr>
          <p:cNvPr id="6" name="Google Shape;1157;p65">
            <a:extLst>
              <a:ext uri="{FF2B5EF4-FFF2-40B4-BE49-F238E27FC236}">
                <a16:creationId xmlns:a16="http://schemas.microsoft.com/office/drawing/2014/main" id="{0D8E2F17-F360-0E75-0734-BC2A30367D97}"/>
              </a:ext>
            </a:extLst>
          </p:cNvPr>
          <p:cNvSpPr txBox="1">
            <a:spLocks noGrp="1"/>
          </p:cNvSpPr>
          <p:nvPr>
            <p:ph type="subTitle" idx="1"/>
          </p:nvPr>
        </p:nvSpPr>
        <p:spPr>
          <a:xfrm>
            <a:off x="1512000" y="-3990729"/>
            <a:ext cx="6120000" cy="83142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2400" b="1" dirty="0"/>
              <a:t>Đấu tranh giai cấp là tất yếu do sự đối lập về lợi ích căn bản không thể điều hòa giữa các giai cấp</a:t>
            </a:r>
            <a:endParaRPr sz="2400" b="1" dirty="0"/>
          </a:p>
        </p:txBody>
      </p:sp>
      <p:grpSp>
        <p:nvGrpSpPr>
          <p:cNvPr id="45" name="Group 44">
            <a:extLst>
              <a:ext uri="{FF2B5EF4-FFF2-40B4-BE49-F238E27FC236}">
                <a16:creationId xmlns:a16="http://schemas.microsoft.com/office/drawing/2014/main" id="{30867B98-33D0-E923-403A-BED4724F8080}"/>
              </a:ext>
            </a:extLst>
          </p:cNvPr>
          <p:cNvGrpSpPr/>
          <p:nvPr/>
        </p:nvGrpSpPr>
        <p:grpSpPr>
          <a:xfrm>
            <a:off x="580204" y="-3926771"/>
            <a:ext cx="844093" cy="844276"/>
            <a:chOff x="811604" y="1704656"/>
            <a:chExt cx="844093" cy="844276"/>
          </a:xfrm>
        </p:grpSpPr>
        <p:sp>
          <p:nvSpPr>
            <p:cNvPr id="9" name="Google Shape;1160;p65">
              <a:extLst>
                <a:ext uri="{FF2B5EF4-FFF2-40B4-BE49-F238E27FC236}">
                  <a16:creationId xmlns:a16="http://schemas.microsoft.com/office/drawing/2014/main" id="{2D8F6F57-71FD-7706-AA53-6711298FFFC2}"/>
                </a:ext>
              </a:extLst>
            </p:cNvPr>
            <p:cNvSpPr/>
            <p:nvPr/>
          </p:nvSpPr>
          <p:spPr>
            <a:xfrm>
              <a:off x="811604" y="170465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173;p65">
              <a:extLst>
                <a:ext uri="{FF2B5EF4-FFF2-40B4-BE49-F238E27FC236}">
                  <a16:creationId xmlns:a16="http://schemas.microsoft.com/office/drawing/2014/main" id="{3336AFC0-F44A-1A29-BCED-D03A7EE9195C}"/>
                </a:ext>
              </a:extLst>
            </p:cNvPr>
            <p:cNvGrpSpPr/>
            <p:nvPr/>
          </p:nvGrpSpPr>
          <p:grpSpPr>
            <a:xfrm>
              <a:off x="1071916" y="1884887"/>
              <a:ext cx="399681" cy="483811"/>
              <a:chOff x="1659525" y="238125"/>
              <a:chExt cx="4311550" cy="5219100"/>
            </a:xfrm>
          </p:grpSpPr>
          <p:sp>
            <p:nvSpPr>
              <p:cNvPr id="41" name="Google Shape;1174;p65">
                <a:extLst>
                  <a:ext uri="{FF2B5EF4-FFF2-40B4-BE49-F238E27FC236}">
                    <a16:creationId xmlns:a16="http://schemas.microsoft.com/office/drawing/2014/main" id="{FEF46963-2A92-AD37-824C-CCE1C31B0EC4}"/>
                  </a:ext>
                </a:extLst>
              </p:cNvPr>
              <p:cNvSpPr/>
              <p:nvPr/>
            </p:nvSpPr>
            <p:spPr>
              <a:xfrm>
                <a:off x="2730275" y="238125"/>
                <a:ext cx="1223275" cy="611625"/>
              </a:xfrm>
              <a:custGeom>
                <a:avLst/>
                <a:gdLst/>
                <a:ahLst/>
                <a:cxnLst/>
                <a:rect l="l" t="t" r="r" b="b"/>
                <a:pathLst>
                  <a:path w="48931" h="24465" extrusionOk="0">
                    <a:moveTo>
                      <a:pt x="6100" y="0"/>
                    </a:moveTo>
                    <a:cubicBezTo>
                      <a:pt x="2740" y="0"/>
                      <a:pt x="0" y="2740"/>
                      <a:pt x="0" y="6133"/>
                    </a:cubicBezTo>
                    <a:lnTo>
                      <a:pt x="0" y="12232"/>
                    </a:lnTo>
                    <a:cubicBezTo>
                      <a:pt x="0" y="18985"/>
                      <a:pt x="5480" y="24465"/>
                      <a:pt x="12233" y="24465"/>
                    </a:cubicBezTo>
                    <a:lnTo>
                      <a:pt x="36698" y="24465"/>
                    </a:lnTo>
                    <a:cubicBezTo>
                      <a:pt x="43450" y="24465"/>
                      <a:pt x="48930" y="18985"/>
                      <a:pt x="48930" y="12232"/>
                    </a:cubicBezTo>
                    <a:lnTo>
                      <a:pt x="48930" y="6133"/>
                    </a:lnTo>
                    <a:cubicBezTo>
                      <a:pt x="48930" y="2740"/>
                      <a:pt x="4619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5;p65">
                <a:extLst>
                  <a:ext uri="{FF2B5EF4-FFF2-40B4-BE49-F238E27FC236}">
                    <a16:creationId xmlns:a16="http://schemas.microsoft.com/office/drawing/2014/main" id="{876AF005-6925-A1AC-3E10-1D41633BF0A4}"/>
                  </a:ext>
                </a:extLst>
              </p:cNvPr>
              <p:cNvSpPr/>
              <p:nvPr/>
            </p:nvSpPr>
            <p:spPr>
              <a:xfrm>
                <a:off x="1659525" y="543925"/>
                <a:ext cx="3364750" cy="4608400"/>
              </a:xfrm>
              <a:custGeom>
                <a:avLst/>
                <a:gdLst/>
                <a:ahLst/>
                <a:cxnLst/>
                <a:rect l="l" t="t" r="r" b="b"/>
                <a:pathLst>
                  <a:path w="134590" h="184336" extrusionOk="0">
                    <a:moveTo>
                      <a:pt x="103993" y="37122"/>
                    </a:moveTo>
                    <a:cubicBezTo>
                      <a:pt x="107385" y="37122"/>
                      <a:pt x="110125" y="39862"/>
                      <a:pt x="110125" y="43222"/>
                    </a:cubicBezTo>
                    <a:cubicBezTo>
                      <a:pt x="110125" y="46614"/>
                      <a:pt x="107385" y="49354"/>
                      <a:pt x="103993" y="49354"/>
                    </a:cubicBezTo>
                    <a:lnTo>
                      <a:pt x="30598" y="49354"/>
                    </a:lnTo>
                    <a:cubicBezTo>
                      <a:pt x="27205" y="49354"/>
                      <a:pt x="24465" y="46614"/>
                      <a:pt x="24465" y="43222"/>
                    </a:cubicBezTo>
                    <a:cubicBezTo>
                      <a:pt x="24465" y="39862"/>
                      <a:pt x="27205" y="37122"/>
                      <a:pt x="30598" y="37122"/>
                    </a:cubicBezTo>
                    <a:close/>
                    <a:moveTo>
                      <a:pt x="103993" y="61587"/>
                    </a:moveTo>
                    <a:cubicBezTo>
                      <a:pt x="107385" y="61587"/>
                      <a:pt x="110125" y="64327"/>
                      <a:pt x="110125" y="67687"/>
                    </a:cubicBezTo>
                    <a:cubicBezTo>
                      <a:pt x="110125" y="71079"/>
                      <a:pt x="107385" y="73819"/>
                      <a:pt x="103993" y="73819"/>
                    </a:cubicBezTo>
                    <a:lnTo>
                      <a:pt x="30598" y="73819"/>
                    </a:lnTo>
                    <a:cubicBezTo>
                      <a:pt x="27205" y="73819"/>
                      <a:pt x="24465" y="71079"/>
                      <a:pt x="24465" y="67687"/>
                    </a:cubicBezTo>
                    <a:cubicBezTo>
                      <a:pt x="24465" y="64327"/>
                      <a:pt x="27205" y="61587"/>
                      <a:pt x="30598" y="61587"/>
                    </a:cubicBezTo>
                    <a:close/>
                    <a:moveTo>
                      <a:pt x="55063" y="135406"/>
                    </a:moveTo>
                    <a:cubicBezTo>
                      <a:pt x="58423" y="135406"/>
                      <a:pt x="61163" y="138146"/>
                      <a:pt x="61163" y="141505"/>
                    </a:cubicBezTo>
                    <a:cubicBezTo>
                      <a:pt x="61163" y="144898"/>
                      <a:pt x="58423" y="147638"/>
                      <a:pt x="55063" y="147638"/>
                    </a:cubicBezTo>
                    <a:lnTo>
                      <a:pt x="30598" y="147638"/>
                    </a:lnTo>
                    <a:cubicBezTo>
                      <a:pt x="27205" y="147638"/>
                      <a:pt x="24465" y="144898"/>
                      <a:pt x="24465" y="141505"/>
                    </a:cubicBezTo>
                    <a:cubicBezTo>
                      <a:pt x="24465" y="138146"/>
                      <a:pt x="27205" y="135406"/>
                      <a:pt x="30598" y="135406"/>
                    </a:cubicBezTo>
                    <a:close/>
                    <a:moveTo>
                      <a:pt x="6133" y="0"/>
                    </a:moveTo>
                    <a:cubicBezTo>
                      <a:pt x="2740" y="0"/>
                      <a:pt x="0" y="2741"/>
                      <a:pt x="0" y="6133"/>
                    </a:cubicBezTo>
                    <a:lnTo>
                      <a:pt x="0" y="178203"/>
                    </a:lnTo>
                    <a:cubicBezTo>
                      <a:pt x="0" y="181595"/>
                      <a:pt x="2740" y="184335"/>
                      <a:pt x="6133" y="184335"/>
                    </a:cubicBezTo>
                    <a:lnTo>
                      <a:pt x="124445" y="184335"/>
                    </a:lnTo>
                    <a:lnTo>
                      <a:pt x="77897" y="137787"/>
                    </a:lnTo>
                    <a:cubicBezTo>
                      <a:pt x="70133" y="130023"/>
                      <a:pt x="64816" y="120270"/>
                      <a:pt x="62467" y="109603"/>
                    </a:cubicBezTo>
                    <a:cubicBezTo>
                      <a:pt x="61130" y="103471"/>
                      <a:pt x="62957" y="97175"/>
                      <a:pt x="67426" y="92706"/>
                    </a:cubicBezTo>
                    <a:cubicBezTo>
                      <a:pt x="70871" y="89287"/>
                      <a:pt x="75570" y="87349"/>
                      <a:pt x="80430" y="87349"/>
                    </a:cubicBezTo>
                    <a:cubicBezTo>
                      <a:pt x="81691" y="87349"/>
                      <a:pt x="82962" y="87479"/>
                      <a:pt x="84225" y="87748"/>
                    </a:cubicBezTo>
                    <a:cubicBezTo>
                      <a:pt x="94989" y="90097"/>
                      <a:pt x="104743" y="95414"/>
                      <a:pt x="112506" y="103177"/>
                    </a:cubicBezTo>
                    <a:lnTo>
                      <a:pt x="134590" y="125261"/>
                    </a:lnTo>
                    <a:lnTo>
                      <a:pt x="134590" y="6133"/>
                    </a:lnTo>
                    <a:cubicBezTo>
                      <a:pt x="134590" y="2741"/>
                      <a:pt x="131850" y="0"/>
                      <a:pt x="128457" y="0"/>
                    </a:cubicBezTo>
                    <a:lnTo>
                      <a:pt x="103993" y="0"/>
                    </a:lnTo>
                    <a:cubicBezTo>
                      <a:pt x="103993" y="13505"/>
                      <a:pt x="93032" y="24465"/>
                      <a:pt x="79528" y="24465"/>
                    </a:cubicBezTo>
                    <a:lnTo>
                      <a:pt x="55063" y="24465"/>
                    </a:lnTo>
                    <a:cubicBezTo>
                      <a:pt x="41558" y="24465"/>
                      <a:pt x="30598" y="13505"/>
                      <a:pt x="30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6;p65">
                <a:extLst>
                  <a:ext uri="{FF2B5EF4-FFF2-40B4-BE49-F238E27FC236}">
                    <a16:creationId xmlns:a16="http://schemas.microsoft.com/office/drawing/2014/main" id="{E102066F-8822-7697-B301-AEA796C8BDC5}"/>
                  </a:ext>
                </a:extLst>
              </p:cNvPr>
              <p:cNvSpPr/>
              <p:nvPr/>
            </p:nvSpPr>
            <p:spPr>
              <a:xfrm>
                <a:off x="3976350" y="3495200"/>
                <a:ext cx="1994725" cy="1962025"/>
              </a:xfrm>
              <a:custGeom>
                <a:avLst/>
                <a:gdLst/>
                <a:ahLst/>
                <a:cxnLst/>
                <a:rect l="l" t="t" r="r" b="b"/>
                <a:pathLst>
                  <a:path w="79789" h="78481" extrusionOk="0">
                    <a:moveTo>
                      <a:pt x="17419" y="1"/>
                    </a:moveTo>
                    <a:cubicBezTo>
                      <a:pt x="11809" y="5513"/>
                      <a:pt x="5676" y="11548"/>
                      <a:pt x="0" y="17191"/>
                    </a:cubicBezTo>
                    <a:lnTo>
                      <a:pt x="57705" y="74896"/>
                    </a:lnTo>
                    <a:cubicBezTo>
                      <a:pt x="60082" y="77273"/>
                      <a:pt x="63217" y="78480"/>
                      <a:pt x="66361" y="78480"/>
                    </a:cubicBezTo>
                    <a:cubicBezTo>
                      <a:pt x="69472" y="78480"/>
                      <a:pt x="72592" y="77297"/>
                      <a:pt x="74994" y="74896"/>
                    </a:cubicBezTo>
                    <a:cubicBezTo>
                      <a:pt x="79756" y="70133"/>
                      <a:pt x="79789" y="62403"/>
                      <a:pt x="74994" y="57607"/>
                    </a:cubicBezTo>
                    <a:lnTo>
                      <a:pt x="17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7;p65">
                <a:extLst>
                  <a:ext uri="{FF2B5EF4-FFF2-40B4-BE49-F238E27FC236}">
                    <a16:creationId xmlns:a16="http://schemas.microsoft.com/office/drawing/2014/main" id="{13681D5F-7E53-C9AB-324F-E7429C4F9CB2}"/>
                  </a:ext>
                </a:extLst>
              </p:cNvPr>
              <p:cNvSpPr/>
              <p:nvPr/>
            </p:nvSpPr>
            <p:spPr>
              <a:xfrm>
                <a:off x="3509075" y="3033525"/>
                <a:ext cx="681775" cy="670475"/>
              </a:xfrm>
              <a:custGeom>
                <a:avLst/>
                <a:gdLst/>
                <a:ahLst/>
                <a:cxnLst/>
                <a:rect l="l" t="t" r="r" b="b"/>
                <a:pathLst>
                  <a:path w="27271" h="26819" extrusionOk="0">
                    <a:moveTo>
                      <a:pt x="6431" y="1"/>
                    </a:moveTo>
                    <a:cubicBezTo>
                      <a:pt x="4824" y="1"/>
                      <a:pt x="3244" y="611"/>
                      <a:pt x="2088" y="1766"/>
                    </a:cubicBezTo>
                    <a:cubicBezTo>
                      <a:pt x="620" y="3267"/>
                      <a:pt x="0" y="5387"/>
                      <a:pt x="457" y="7410"/>
                    </a:cubicBezTo>
                    <a:cubicBezTo>
                      <a:pt x="2023" y="14619"/>
                      <a:pt x="5415" y="21208"/>
                      <a:pt x="10210" y="26818"/>
                    </a:cubicBezTo>
                    <a:cubicBezTo>
                      <a:pt x="15788" y="21306"/>
                      <a:pt x="21790" y="15401"/>
                      <a:pt x="27270" y="9987"/>
                    </a:cubicBezTo>
                    <a:cubicBezTo>
                      <a:pt x="21627" y="5159"/>
                      <a:pt x="15005" y="1701"/>
                      <a:pt x="7731" y="135"/>
                    </a:cubicBezTo>
                    <a:cubicBezTo>
                      <a:pt x="7301" y="45"/>
                      <a:pt x="6865" y="1"/>
                      <a:pt x="6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 name="Picture 50" descr="A cartoon of people on a rope&#10;&#10;Description automatically generated">
            <a:extLst>
              <a:ext uri="{FF2B5EF4-FFF2-40B4-BE49-F238E27FC236}">
                <a16:creationId xmlns:a16="http://schemas.microsoft.com/office/drawing/2014/main" id="{C49032FB-415D-802F-0065-5B60ABEF117E}"/>
              </a:ext>
            </a:extLst>
          </p:cNvPr>
          <p:cNvPicPr>
            <a:picLocks noChangeAspect="1"/>
          </p:cNvPicPr>
          <p:nvPr/>
        </p:nvPicPr>
        <p:blipFill rotWithShape="1">
          <a:blip r:embed="rId3"/>
          <a:srcRect r="2892" b="3940"/>
          <a:stretch/>
        </p:blipFill>
        <p:spPr>
          <a:xfrm>
            <a:off x="1536674" y="-3084972"/>
            <a:ext cx="3630952" cy="2520000"/>
          </a:xfrm>
          <a:prstGeom prst="rect">
            <a:avLst/>
          </a:prstGeom>
          <a:ln w="12700">
            <a:solidFill>
              <a:schemeClr val="accent4">
                <a:lumMod val="25000"/>
              </a:schemeClr>
            </a:solidFill>
          </a:ln>
        </p:spPr>
      </p:pic>
      <p:pic>
        <p:nvPicPr>
          <p:cNvPr id="49" name="Picture 48" descr="A cartoon of men pulling a rope&#10;&#10;Description automatically generated">
            <a:extLst>
              <a:ext uri="{FF2B5EF4-FFF2-40B4-BE49-F238E27FC236}">
                <a16:creationId xmlns:a16="http://schemas.microsoft.com/office/drawing/2014/main" id="{C7CB6263-624D-5CBA-6E6E-B68BDFE231D9}"/>
              </a:ext>
            </a:extLst>
          </p:cNvPr>
          <p:cNvPicPr>
            <a:picLocks noChangeAspect="1"/>
          </p:cNvPicPr>
          <p:nvPr/>
        </p:nvPicPr>
        <p:blipFill>
          <a:blip r:embed="rId4"/>
          <a:stretch>
            <a:fillRect/>
          </a:stretch>
        </p:blipFill>
        <p:spPr>
          <a:xfrm flipH="1">
            <a:off x="4081715" y="-3082495"/>
            <a:ext cx="3644431" cy="2520000"/>
          </a:xfrm>
          <a:prstGeom prst="homePlate">
            <a:avLst>
              <a:gd name="adj" fmla="val 33565"/>
            </a:avLst>
          </a:prstGeom>
          <a:ln w="12700">
            <a:solidFill>
              <a:schemeClr val="accent4">
                <a:lumMod val="25000"/>
              </a:schemeClr>
            </a:solidFill>
          </a:ln>
        </p:spPr>
      </p:pic>
      <p:sp>
        <p:nvSpPr>
          <p:cNvPr id="2" name="Google Shape;1159;p65">
            <a:extLst>
              <a:ext uri="{FF2B5EF4-FFF2-40B4-BE49-F238E27FC236}">
                <a16:creationId xmlns:a16="http://schemas.microsoft.com/office/drawing/2014/main" id="{FA7E53B2-3950-EA64-C4E8-291EF0FDB7D5}"/>
              </a:ext>
            </a:extLst>
          </p:cNvPr>
          <p:cNvSpPr txBox="1">
            <a:spLocks/>
          </p:cNvSpPr>
          <p:nvPr/>
        </p:nvSpPr>
        <p:spPr>
          <a:xfrm>
            <a:off x="1240197" y="1306423"/>
            <a:ext cx="6120000" cy="115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lgn="just">
              <a:buSzPts val="1100"/>
              <a:buFont typeface="Arial"/>
              <a:buNone/>
            </a:pPr>
            <a:r>
              <a:rPr lang="de-DE" sz="2000" b="1" dirty="0">
                <a:latin typeface="Noto Sans JP Medium" panose="020B0200000000000000" pitchFamily="34" charset="-128"/>
                <a:ea typeface="Noto Sans JP Medium" panose="020B0200000000000000" pitchFamily="34" charset="-128"/>
              </a:rPr>
              <a:t>Đấu tranh giai cấp là cuộc đấu tranh của các </a:t>
            </a:r>
            <a:r>
              <a:rPr lang="de-DE" sz="2000" b="1" i="1" dirty="0">
                <a:solidFill>
                  <a:schemeClr val="tx2">
                    <a:lumMod val="60000"/>
                    <a:lumOff val="40000"/>
                  </a:schemeClr>
                </a:solidFill>
                <a:latin typeface="Noto Sans JP Medium" panose="020B0200000000000000" pitchFamily="34" charset="-128"/>
                <a:ea typeface="Noto Sans JP Medium" panose="020B0200000000000000" pitchFamily="34" charset="-128"/>
              </a:rPr>
              <a:t>tập đoàn người to lớn</a:t>
            </a:r>
            <a:r>
              <a:rPr lang="de-DE" sz="2000" b="1" dirty="0">
                <a:latin typeface="Noto Sans JP Medium" panose="020B0200000000000000" pitchFamily="34" charset="-128"/>
                <a:ea typeface="Noto Sans JP Medium" panose="020B0200000000000000" pitchFamily="34" charset="-128"/>
              </a:rPr>
              <a:t> có lợi ích căn bản đối lập nhau lập nhau trong một phương thức sản xuất xã hội nhất định</a:t>
            </a:r>
          </a:p>
        </p:txBody>
      </p:sp>
      <p:grpSp>
        <p:nvGrpSpPr>
          <p:cNvPr id="3" name="Group 2">
            <a:extLst>
              <a:ext uri="{FF2B5EF4-FFF2-40B4-BE49-F238E27FC236}">
                <a16:creationId xmlns:a16="http://schemas.microsoft.com/office/drawing/2014/main" id="{EA5C500C-E7F4-6E02-1D61-6AD9347E4BC7}"/>
              </a:ext>
            </a:extLst>
          </p:cNvPr>
          <p:cNvGrpSpPr/>
          <p:nvPr/>
        </p:nvGrpSpPr>
        <p:grpSpPr>
          <a:xfrm>
            <a:off x="7402718" y="1465134"/>
            <a:ext cx="844093" cy="844276"/>
            <a:chOff x="7107466" y="3133906"/>
            <a:chExt cx="844093" cy="844276"/>
          </a:xfrm>
        </p:grpSpPr>
        <p:sp>
          <p:nvSpPr>
            <p:cNvPr id="5" name="Google Shape;1161;p65">
              <a:extLst>
                <a:ext uri="{FF2B5EF4-FFF2-40B4-BE49-F238E27FC236}">
                  <a16:creationId xmlns:a16="http://schemas.microsoft.com/office/drawing/2014/main" id="{D15496BE-5800-B937-C444-3154705F8B6B}"/>
                </a:ext>
              </a:extLst>
            </p:cNvPr>
            <p:cNvSpPr/>
            <p:nvPr/>
          </p:nvSpPr>
          <p:spPr>
            <a:xfrm>
              <a:off x="7107466" y="313390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162;p65">
              <a:extLst>
                <a:ext uri="{FF2B5EF4-FFF2-40B4-BE49-F238E27FC236}">
                  <a16:creationId xmlns:a16="http://schemas.microsoft.com/office/drawing/2014/main" id="{425C471D-075B-8838-BD89-C61B817EB5EF}"/>
                </a:ext>
              </a:extLst>
            </p:cNvPr>
            <p:cNvGrpSpPr/>
            <p:nvPr/>
          </p:nvGrpSpPr>
          <p:grpSpPr>
            <a:xfrm>
              <a:off x="7287611" y="3295074"/>
              <a:ext cx="483820" cy="483820"/>
              <a:chOff x="1190625" y="238125"/>
              <a:chExt cx="5219200" cy="5219200"/>
            </a:xfrm>
          </p:grpSpPr>
          <p:sp>
            <p:nvSpPr>
              <p:cNvPr id="8" name="Google Shape;1163;p65">
                <a:extLst>
                  <a:ext uri="{FF2B5EF4-FFF2-40B4-BE49-F238E27FC236}">
                    <a16:creationId xmlns:a16="http://schemas.microsoft.com/office/drawing/2014/main" id="{D92092BE-32F3-F239-0F6C-09A289F97F61}"/>
                  </a:ext>
                </a:extLst>
              </p:cNvPr>
              <p:cNvSpPr/>
              <p:nvPr/>
            </p:nvSpPr>
            <p:spPr>
              <a:xfrm>
                <a:off x="2424450" y="2083575"/>
                <a:ext cx="2752325" cy="611650"/>
              </a:xfrm>
              <a:custGeom>
                <a:avLst/>
                <a:gdLst/>
                <a:ahLst/>
                <a:cxnLst/>
                <a:rect l="l" t="t" r="r" b="b"/>
                <a:pathLst>
                  <a:path w="110093" h="24466" extrusionOk="0">
                    <a:moveTo>
                      <a:pt x="6101" y="1"/>
                    </a:moveTo>
                    <a:cubicBezTo>
                      <a:pt x="2708" y="1"/>
                      <a:pt x="1" y="2708"/>
                      <a:pt x="1" y="6101"/>
                    </a:cubicBezTo>
                    <a:lnTo>
                      <a:pt x="1" y="18333"/>
                    </a:lnTo>
                    <a:cubicBezTo>
                      <a:pt x="1" y="21726"/>
                      <a:pt x="2708" y="24466"/>
                      <a:pt x="6101" y="24466"/>
                    </a:cubicBezTo>
                    <a:lnTo>
                      <a:pt x="103960" y="24466"/>
                    </a:lnTo>
                    <a:cubicBezTo>
                      <a:pt x="107353" y="24466"/>
                      <a:pt x="110093" y="21726"/>
                      <a:pt x="110093" y="18333"/>
                    </a:cubicBezTo>
                    <a:lnTo>
                      <a:pt x="110093" y="6101"/>
                    </a:lnTo>
                    <a:cubicBezTo>
                      <a:pt x="110093" y="2708"/>
                      <a:pt x="107353" y="1"/>
                      <a:pt x="103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4;p65">
                <a:extLst>
                  <a:ext uri="{FF2B5EF4-FFF2-40B4-BE49-F238E27FC236}">
                    <a16:creationId xmlns:a16="http://schemas.microsoft.com/office/drawing/2014/main" id="{FADD837F-7F93-4917-16D1-1D4C85A3F413}"/>
                  </a:ext>
                </a:extLst>
              </p:cNvPr>
              <p:cNvSpPr/>
              <p:nvPr/>
            </p:nvSpPr>
            <p:spPr>
              <a:xfrm>
                <a:off x="1190625" y="4845675"/>
                <a:ext cx="1539675" cy="611650"/>
              </a:xfrm>
              <a:custGeom>
                <a:avLst/>
                <a:gdLst/>
                <a:ahLst/>
                <a:cxnLst/>
                <a:rect l="l" t="t" r="r" b="b"/>
                <a:pathLst>
                  <a:path w="61587" h="24466" extrusionOk="0">
                    <a:moveTo>
                      <a:pt x="12657" y="0"/>
                    </a:moveTo>
                    <a:cubicBezTo>
                      <a:pt x="5872" y="0"/>
                      <a:pt x="0" y="5480"/>
                      <a:pt x="0" y="12233"/>
                    </a:cubicBezTo>
                    <a:lnTo>
                      <a:pt x="0" y="18365"/>
                    </a:lnTo>
                    <a:cubicBezTo>
                      <a:pt x="0" y="21725"/>
                      <a:pt x="2740" y="24465"/>
                      <a:pt x="6133" y="24465"/>
                    </a:cubicBezTo>
                    <a:lnTo>
                      <a:pt x="55454" y="24465"/>
                    </a:lnTo>
                    <a:cubicBezTo>
                      <a:pt x="58846" y="24465"/>
                      <a:pt x="61586" y="21725"/>
                      <a:pt x="61586" y="18365"/>
                    </a:cubicBezTo>
                    <a:lnTo>
                      <a:pt x="61586" y="12233"/>
                    </a:lnTo>
                    <a:cubicBezTo>
                      <a:pt x="61586" y="5480"/>
                      <a:pt x="56106" y="0"/>
                      <a:pt x="49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5;p65">
                <a:extLst>
                  <a:ext uri="{FF2B5EF4-FFF2-40B4-BE49-F238E27FC236}">
                    <a16:creationId xmlns:a16="http://schemas.microsoft.com/office/drawing/2014/main" id="{BACF0068-C953-0AD9-FCE8-18777EE45E09}"/>
                  </a:ext>
                </a:extLst>
              </p:cNvPr>
              <p:cNvSpPr/>
              <p:nvPr/>
            </p:nvSpPr>
            <p:spPr>
              <a:xfrm>
                <a:off x="1507025" y="3928225"/>
                <a:ext cx="917450" cy="917475"/>
              </a:xfrm>
              <a:custGeom>
                <a:avLst/>
                <a:gdLst/>
                <a:ahLst/>
                <a:cxnLst/>
                <a:rect l="l" t="t" r="r" b="b"/>
                <a:pathLst>
                  <a:path w="36698" h="36699" extrusionOk="0">
                    <a:moveTo>
                      <a:pt x="18333" y="1"/>
                    </a:moveTo>
                    <a:cubicBezTo>
                      <a:pt x="8188" y="1"/>
                      <a:pt x="1" y="8221"/>
                      <a:pt x="1" y="18366"/>
                    </a:cubicBezTo>
                    <a:cubicBezTo>
                      <a:pt x="1" y="28478"/>
                      <a:pt x="8188" y="36698"/>
                      <a:pt x="18333" y="36698"/>
                    </a:cubicBezTo>
                    <a:cubicBezTo>
                      <a:pt x="28478" y="36698"/>
                      <a:pt x="36698" y="28478"/>
                      <a:pt x="36698" y="18366"/>
                    </a:cubicBezTo>
                    <a:cubicBezTo>
                      <a:pt x="36698" y="8221"/>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6;p65">
                <a:extLst>
                  <a:ext uri="{FF2B5EF4-FFF2-40B4-BE49-F238E27FC236}">
                    <a16:creationId xmlns:a16="http://schemas.microsoft.com/office/drawing/2014/main" id="{A46BEA83-65B1-9CE1-CD2A-1179A082563E}"/>
                  </a:ext>
                </a:extLst>
              </p:cNvPr>
              <p:cNvSpPr/>
              <p:nvPr/>
            </p:nvSpPr>
            <p:spPr>
              <a:xfrm>
                <a:off x="3036075" y="4845675"/>
                <a:ext cx="1529075" cy="611650"/>
              </a:xfrm>
              <a:custGeom>
                <a:avLst/>
                <a:gdLst/>
                <a:ahLst/>
                <a:cxnLst/>
                <a:rect l="l" t="t" r="r" b="b"/>
                <a:pathLst>
                  <a:path w="61163" h="24466" extrusionOk="0">
                    <a:moveTo>
                      <a:pt x="12233" y="0"/>
                    </a:moveTo>
                    <a:cubicBezTo>
                      <a:pt x="5448" y="0"/>
                      <a:pt x="1" y="5480"/>
                      <a:pt x="1" y="12233"/>
                    </a:cubicBezTo>
                    <a:lnTo>
                      <a:pt x="1" y="18365"/>
                    </a:lnTo>
                    <a:cubicBezTo>
                      <a:pt x="1" y="21725"/>
                      <a:pt x="2708" y="24465"/>
                      <a:pt x="6101" y="24465"/>
                    </a:cubicBezTo>
                    <a:lnTo>
                      <a:pt x="55030" y="24465"/>
                    </a:lnTo>
                    <a:cubicBezTo>
                      <a:pt x="58423" y="24465"/>
                      <a:pt x="61163" y="21725"/>
                      <a:pt x="61163" y="18365"/>
                    </a:cubicBezTo>
                    <a:lnTo>
                      <a:pt x="61163" y="12233"/>
                    </a:lnTo>
                    <a:cubicBezTo>
                      <a:pt x="61163" y="5480"/>
                      <a:pt x="55683" y="0"/>
                      <a:pt x="48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7;p65">
                <a:extLst>
                  <a:ext uri="{FF2B5EF4-FFF2-40B4-BE49-F238E27FC236}">
                    <a16:creationId xmlns:a16="http://schemas.microsoft.com/office/drawing/2014/main" id="{53FC42CF-096A-49BB-5B91-7F5E765659E4}"/>
                  </a:ext>
                </a:extLst>
              </p:cNvPr>
              <p:cNvSpPr/>
              <p:nvPr/>
            </p:nvSpPr>
            <p:spPr>
              <a:xfrm>
                <a:off x="3341900" y="3928225"/>
                <a:ext cx="917450" cy="917475"/>
              </a:xfrm>
              <a:custGeom>
                <a:avLst/>
                <a:gdLst/>
                <a:ahLst/>
                <a:cxnLst/>
                <a:rect l="l" t="t" r="r" b="b"/>
                <a:pathLst>
                  <a:path w="36698" h="36699" extrusionOk="0">
                    <a:moveTo>
                      <a:pt x="18333" y="1"/>
                    </a:moveTo>
                    <a:cubicBezTo>
                      <a:pt x="8188" y="1"/>
                      <a:pt x="0" y="8221"/>
                      <a:pt x="0" y="18366"/>
                    </a:cubicBezTo>
                    <a:cubicBezTo>
                      <a:pt x="0" y="28478"/>
                      <a:pt x="8188" y="36698"/>
                      <a:pt x="18333" y="36698"/>
                    </a:cubicBezTo>
                    <a:cubicBezTo>
                      <a:pt x="28477" y="36698"/>
                      <a:pt x="36698" y="28478"/>
                      <a:pt x="36698" y="18366"/>
                    </a:cubicBezTo>
                    <a:cubicBezTo>
                      <a:pt x="36698" y="8221"/>
                      <a:pt x="28477"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8;p65">
                <a:extLst>
                  <a:ext uri="{FF2B5EF4-FFF2-40B4-BE49-F238E27FC236}">
                    <a16:creationId xmlns:a16="http://schemas.microsoft.com/office/drawing/2014/main" id="{B8F1C627-D919-5F6B-F79A-0DCFDBAF7F9A}"/>
                  </a:ext>
                </a:extLst>
              </p:cNvPr>
              <p:cNvSpPr/>
              <p:nvPr/>
            </p:nvSpPr>
            <p:spPr>
              <a:xfrm>
                <a:off x="4870950" y="4845675"/>
                <a:ext cx="1538875" cy="611650"/>
              </a:xfrm>
              <a:custGeom>
                <a:avLst/>
                <a:gdLst/>
                <a:ahLst/>
                <a:cxnLst/>
                <a:rect l="l" t="t" r="r" b="b"/>
                <a:pathLst>
                  <a:path w="61555" h="24466" extrusionOk="0">
                    <a:moveTo>
                      <a:pt x="12233" y="0"/>
                    </a:moveTo>
                    <a:cubicBezTo>
                      <a:pt x="5448" y="0"/>
                      <a:pt x="0" y="5480"/>
                      <a:pt x="0" y="12233"/>
                    </a:cubicBezTo>
                    <a:lnTo>
                      <a:pt x="0" y="18365"/>
                    </a:lnTo>
                    <a:cubicBezTo>
                      <a:pt x="0" y="21725"/>
                      <a:pt x="2708" y="24465"/>
                      <a:pt x="6100" y="24465"/>
                    </a:cubicBezTo>
                    <a:lnTo>
                      <a:pt x="55454" y="24465"/>
                    </a:lnTo>
                    <a:cubicBezTo>
                      <a:pt x="58814" y="24465"/>
                      <a:pt x="61554" y="21725"/>
                      <a:pt x="61554" y="18365"/>
                    </a:cubicBezTo>
                    <a:lnTo>
                      <a:pt x="61554" y="12233"/>
                    </a:lnTo>
                    <a:cubicBezTo>
                      <a:pt x="61554" y="5480"/>
                      <a:pt x="56074" y="0"/>
                      <a:pt x="49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9;p65">
                <a:extLst>
                  <a:ext uri="{FF2B5EF4-FFF2-40B4-BE49-F238E27FC236}">
                    <a16:creationId xmlns:a16="http://schemas.microsoft.com/office/drawing/2014/main" id="{03EDACF5-4CB7-6A69-C8AC-D97E255F83AE}"/>
                  </a:ext>
                </a:extLst>
              </p:cNvPr>
              <p:cNvSpPr/>
              <p:nvPr/>
            </p:nvSpPr>
            <p:spPr>
              <a:xfrm>
                <a:off x="5176750" y="3928225"/>
                <a:ext cx="927250" cy="917475"/>
              </a:xfrm>
              <a:custGeom>
                <a:avLst/>
                <a:gdLst/>
                <a:ahLst/>
                <a:cxnLst/>
                <a:rect l="l" t="t" r="r" b="b"/>
                <a:pathLst>
                  <a:path w="37090" h="36699" extrusionOk="0">
                    <a:moveTo>
                      <a:pt x="18333" y="1"/>
                    </a:moveTo>
                    <a:cubicBezTo>
                      <a:pt x="8221" y="1"/>
                      <a:pt x="1" y="8221"/>
                      <a:pt x="1" y="18366"/>
                    </a:cubicBezTo>
                    <a:cubicBezTo>
                      <a:pt x="1" y="28478"/>
                      <a:pt x="8221" y="36698"/>
                      <a:pt x="18333" y="36698"/>
                    </a:cubicBezTo>
                    <a:cubicBezTo>
                      <a:pt x="28445" y="36698"/>
                      <a:pt x="37090" y="28478"/>
                      <a:pt x="37090" y="18366"/>
                    </a:cubicBezTo>
                    <a:cubicBezTo>
                      <a:pt x="37090" y="8221"/>
                      <a:pt x="28445"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0;p65">
                <a:extLst>
                  <a:ext uri="{FF2B5EF4-FFF2-40B4-BE49-F238E27FC236}">
                    <a16:creationId xmlns:a16="http://schemas.microsoft.com/office/drawing/2014/main" id="{A7CCE09B-73EB-EA48-486F-34D5A50E0554}"/>
                  </a:ext>
                </a:extLst>
              </p:cNvPr>
              <p:cNvSpPr/>
              <p:nvPr/>
            </p:nvSpPr>
            <p:spPr>
              <a:xfrm>
                <a:off x="3341900" y="238125"/>
                <a:ext cx="917450" cy="928050"/>
              </a:xfrm>
              <a:custGeom>
                <a:avLst/>
                <a:gdLst/>
                <a:ahLst/>
                <a:cxnLst/>
                <a:rect l="l" t="t" r="r" b="b"/>
                <a:pathLst>
                  <a:path w="36698" h="37122" extrusionOk="0">
                    <a:moveTo>
                      <a:pt x="18333" y="0"/>
                    </a:moveTo>
                    <a:cubicBezTo>
                      <a:pt x="8220" y="0"/>
                      <a:pt x="0" y="8644"/>
                      <a:pt x="0" y="18756"/>
                    </a:cubicBezTo>
                    <a:cubicBezTo>
                      <a:pt x="0" y="28869"/>
                      <a:pt x="8220" y="37121"/>
                      <a:pt x="18333" y="37121"/>
                    </a:cubicBezTo>
                    <a:cubicBezTo>
                      <a:pt x="28445" y="37121"/>
                      <a:pt x="36698" y="28869"/>
                      <a:pt x="36698" y="18756"/>
                    </a:cubicBezTo>
                    <a:cubicBezTo>
                      <a:pt x="36698" y="8644"/>
                      <a:pt x="28445"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1;p65">
                <a:extLst>
                  <a:ext uri="{FF2B5EF4-FFF2-40B4-BE49-F238E27FC236}">
                    <a16:creationId xmlns:a16="http://schemas.microsoft.com/office/drawing/2014/main" id="{FD4FDCF5-3734-7FAF-C2E6-A3932EFD2AC6}"/>
                  </a:ext>
                </a:extLst>
              </p:cNvPr>
              <p:cNvSpPr/>
              <p:nvPr/>
            </p:nvSpPr>
            <p:spPr>
              <a:xfrm>
                <a:off x="3036075" y="1166150"/>
                <a:ext cx="2752325" cy="611650"/>
              </a:xfrm>
              <a:custGeom>
                <a:avLst/>
                <a:gdLst/>
                <a:ahLst/>
                <a:cxnLst/>
                <a:rect l="l" t="t" r="r" b="b"/>
                <a:pathLst>
                  <a:path w="110093" h="24466" extrusionOk="0">
                    <a:moveTo>
                      <a:pt x="18333" y="0"/>
                    </a:moveTo>
                    <a:cubicBezTo>
                      <a:pt x="8221" y="0"/>
                      <a:pt x="1" y="8221"/>
                      <a:pt x="1" y="18333"/>
                    </a:cubicBezTo>
                    <a:lnTo>
                      <a:pt x="1" y="24465"/>
                    </a:lnTo>
                    <a:lnTo>
                      <a:pt x="61163" y="24465"/>
                    </a:lnTo>
                    <a:lnTo>
                      <a:pt x="61163" y="12233"/>
                    </a:lnTo>
                    <a:lnTo>
                      <a:pt x="103960" y="12233"/>
                    </a:lnTo>
                    <a:cubicBezTo>
                      <a:pt x="107353" y="12233"/>
                      <a:pt x="110093" y="9493"/>
                      <a:pt x="110093" y="6100"/>
                    </a:cubicBezTo>
                    <a:cubicBezTo>
                      <a:pt x="110093" y="2708"/>
                      <a:pt x="107353" y="0"/>
                      <a:pt x="103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72;p65">
                <a:extLst>
                  <a:ext uri="{FF2B5EF4-FFF2-40B4-BE49-F238E27FC236}">
                    <a16:creationId xmlns:a16="http://schemas.microsoft.com/office/drawing/2014/main" id="{453C228F-0C37-A78B-1828-C6C7CC2B13D3}"/>
                  </a:ext>
                </a:extLst>
              </p:cNvPr>
              <p:cNvSpPr/>
              <p:nvPr/>
            </p:nvSpPr>
            <p:spPr>
              <a:xfrm>
                <a:off x="2730275" y="3001025"/>
                <a:ext cx="2140700" cy="621425"/>
              </a:xfrm>
              <a:custGeom>
                <a:avLst/>
                <a:gdLst/>
                <a:ahLst/>
                <a:cxnLst/>
                <a:rect l="l" t="t" r="r" b="b"/>
                <a:pathLst>
                  <a:path w="85628" h="24857" extrusionOk="0">
                    <a:moveTo>
                      <a:pt x="0" y="0"/>
                    </a:moveTo>
                    <a:lnTo>
                      <a:pt x="0" y="18757"/>
                    </a:lnTo>
                    <a:cubicBezTo>
                      <a:pt x="0" y="22116"/>
                      <a:pt x="2708" y="24856"/>
                      <a:pt x="6100" y="24856"/>
                    </a:cubicBezTo>
                    <a:lnTo>
                      <a:pt x="79495" y="24856"/>
                    </a:lnTo>
                    <a:cubicBezTo>
                      <a:pt x="82887" y="24856"/>
                      <a:pt x="85627" y="22116"/>
                      <a:pt x="85627" y="18757"/>
                    </a:cubicBezTo>
                    <a:lnTo>
                      <a:pt x="85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Google Shape;1159;p65">
            <a:extLst>
              <a:ext uri="{FF2B5EF4-FFF2-40B4-BE49-F238E27FC236}">
                <a16:creationId xmlns:a16="http://schemas.microsoft.com/office/drawing/2014/main" id="{C4D95C08-1046-D98A-998E-707467C92A08}"/>
              </a:ext>
            </a:extLst>
          </p:cNvPr>
          <p:cNvSpPr txBox="1">
            <a:spLocks/>
          </p:cNvSpPr>
          <p:nvPr/>
        </p:nvSpPr>
        <p:spPr>
          <a:xfrm>
            <a:off x="1660599" y="2524855"/>
            <a:ext cx="6674481" cy="6043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lgn="just">
              <a:buSzPts val="1100"/>
              <a:buFont typeface="Arial"/>
              <a:buNone/>
            </a:pPr>
            <a:r>
              <a:rPr lang="de-DE" sz="2000" dirty="0">
                <a:latin typeface="Noto Sans JP Medium" panose="020B0200000000000000" pitchFamily="34" charset="-128"/>
                <a:ea typeface="Noto Sans JP Medium" panose="020B0200000000000000" pitchFamily="34" charset="-128"/>
              </a:rPr>
              <a:t>Ví dụ: Trong  PTSX TBCN: Đấu tranh Vô sản với Tư sản </a:t>
            </a:r>
          </a:p>
        </p:txBody>
      </p:sp>
      <p:sp>
        <p:nvSpPr>
          <p:cNvPr id="38" name="Arrow: Pentagon 37">
            <a:extLst>
              <a:ext uri="{FF2B5EF4-FFF2-40B4-BE49-F238E27FC236}">
                <a16:creationId xmlns:a16="http://schemas.microsoft.com/office/drawing/2014/main" id="{A0DC3968-EC17-CC17-B83F-117671DC531D}"/>
              </a:ext>
            </a:extLst>
          </p:cNvPr>
          <p:cNvSpPr/>
          <p:nvPr/>
        </p:nvSpPr>
        <p:spPr>
          <a:xfrm>
            <a:off x="2182485" y="3360412"/>
            <a:ext cx="2562045" cy="1014798"/>
          </a:xfrm>
          <a:prstGeom prst="homePlate">
            <a:avLst/>
          </a:prstGeom>
          <a:solidFill>
            <a:schemeClr val="tx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2BA93"/>
                </a:solidFill>
                <a:latin typeface="Noto Sans JP Medium" panose="020B0200000000000000" pitchFamily="34" charset="-128"/>
                <a:ea typeface="Noto Sans JP Medium" panose="020B0200000000000000" pitchFamily="34" charset="-128"/>
              </a:rPr>
              <a:t>LLSX </a:t>
            </a:r>
            <a:r>
              <a:rPr lang="en-US" sz="2000" dirty="0" err="1">
                <a:solidFill>
                  <a:srgbClr val="D2BA93"/>
                </a:solidFill>
                <a:latin typeface="Noto Sans JP Medium" panose="020B0200000000000000" pitchFamily="34" charset="-128"/>
                <a:ea typeface="Noto Sans JP Medium" panose="020B0200000000000000" pitchFamily="34" charset="-128"/>
              </a:rPr>
              <a:t>mang</a:t>
            </a:r>
            <a:r>
              <a:rPr lang="en-US" sz="2000" dirty="0">
                <a:solidFill>
                  <a:srgbClr val="D2BA93"/>
                </a:solidFill>
                <a:latin typeface="Noto Sans JP Medium" panose="020B0200000000000000" pitchFamily="34" charset="-128"/>
                <a:ea typeface="Noto Sans JP Medium" panose="020B0200000000000000" pitchFamily="34" charset="-128"/>
              </a:rPr>
              <a:t> </a:t>
            </a:r>
            <a:r>
              <a:rPr lang="en-US" sz="2000" dirty="0" err="1">
                <a:solidFill>
                  <a:srgbClr val="D2BA93"/>
                </a:solidFill>
                <a:latin typeface="Noto Sans JP Medium" panose="020B0200000000000000" pitchFamily="34" charset="-128"/>
                <a:ea typeface="Noto Sans JP Medium" panose="020B0200000000000000" pitchFamily="34" charset="-128"/>
              </a:rPr>
              <a:t>tính</a:t>
            </a:r>
            <a:r>
              <a:rPr lang="en-US" sz="2000" dirty="0">
                <a:solidFill>
                  <a:srgbClr val="D2BA93"/>
                </a:solidFill>
                <a:latin typeface="Noto Sans JP Medium" panose="020B0200000000000000" pitchFamily="34" charset="-128"/>
                <a:ea typeface="Noto Sans JP Medium" panose="020B0200000000000000" pitchFamily="34" charset="-128"/>
              </a:rPr>
              <a:t> </a:t>
            </a:r>
            <a:r>
              <a:rPr lang="en-US" sz="2000" dirty="0" err="1">
                <a:solidFill>
                  <a:srgbClr val="D2BA93"/>
                </a:solidFill>
                <a:latin typeface="Noto Sans JP Medium" panose="020B0200000000000000" pitchFamily="34" charset="-128"/>
                <a:ea typeface="Noto Sans JP Medium" panose="020B0200000000000000" pitchFamily="34" charset="-128"/>
              </a:rPr>
              <a:t>xã</a:t>
            </a:r>
            <a:r>
              <a:rPr lang="en-US" sz="2000" dirty="0">
                <a:solidFill>
                  <a:srgbClr val="D2BA93"/>
                </a:solidFill>
                <a:latin typeface="Noto Sans JP Medium" panose="020B0200000000000000" pitchFamily="34" charset="-128"/>
                <a:ea typeface="Noto Sans JP Medium" panose="020B0200000000000000" pitchFamily="34" charset="-128"/>
              </a:rPr>
              <a:t> </a:t>
            </a:r>
            <a:r>
              <a:rPr lang="en-US" sz="2000" dirty="0" err="1">
                <a:solidFill>
                  <a:srgbClr val="D2BA93"/>
                </a:solidFill>
                <a:latin typeface="Noto Sans JP Medium" panose="020B0200000000000000" pitchFamily="34" charset="-128"/>
                <a:ea typeface="Noto Sans JP Medium" panose="020B0200000000000000" pitchFamily="34" charset="-128"/>
              </a:rPr>
              <a:t>hội</a:t>
            </a:r>
            <a:r>
              <a:rPr lang="en-US" sz="2000" dirty="0">
                <a:solidFill>
                  <a:srgbClr val="D2BA93"/>
                </a:solidFill>
                <a:latin typeface="Noto Sans JP Medium" panose="020B0200000000000000" pitchFamily="34" charset="-128"/>
                <a:ea typeface="Noto Sans JP Medium" panose="020B0200000000000000" pitchFamily="34" charset="-128"/>
              </a:rPr>
              <a:t> </a:t>
            </a:r>
            <a:r>
              <a:rPr lang="en-US" sz="2000" dirty="0" err="1">
                <a:solidFill>
                  <a:srgbClr val="D2BA93"/>
                </a:solidFill>
                <a:latin typeface="Noto Sans JP Medium" panose="020B0200000000000000" pitchFamily="34" charset="-128"/>
                <a:ea typeface="Noto Sans JP Medium" panose="020B0200000000000000" pitchFamily="34" charset="-128"/>
              </a:rPr>
              <a:t>hóa</a:t>
            </a:r>
            <a:endParaRPr lang="en-US" sz="2000" dirty="0">
              <a:solidFill>
                <a:srgbClr val="D2BA93"/>
              </a:solidFill>
              <a:latin typeface="Noto Sans JP Medium" panose="020B0200000000000000" pitchFamily="34" charset="-128"/>
              <a:ea typeface="Noto Sans JP Medium" panose="020B0200000000000000" pitchFamily="34" charset="-128"/>
            </a:endParaRPr>
          </a:p>
        </p:txBody>
      </p:sp>
      <p:sp>
        <p:nvSpPr>
          <p:cNvPr id="39" name="Arrow: Pentagon 38">
            <a:extLst>
              <a:ext uri="{FF2B5EF4-FFF2-40B4-BE49-F238E27FC236}">
                <a16:creationId xmlns:a16="http://schemas.microsoft.com/office/drawing/2014/main" id="{F7CE0177-E943-A140-BFC1-DFC39008DED8}"/>
              </a:ext>
            </a:extLst>
          </p:cNvPr>
          <p:cNvSpPr/>
          <p:nvPr/>
        </p:nvSpPr>
        <p:spPr>
          <a:xfrm flipH="1">
            <a:off x="4744530" y="3360412"/>
            <a:ext cx="2562045" cy="1014798"/>
          </a:xfrm>
          <a:prstGeom prst="homePlate">
            <a:avLst/>
          </a:prstGeom>
          <a:solidFill>
            <a:schemeClr val="tx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2BA93"/>
                </a:solidFill>
                <a:latin typeface="Noto Sans JP Medium" panose="020B0200000000000000" pitchFamily="34" charset="-128"/>
                <a:ea typeface="Noto Sans JP Medium" panose="020B0200000000000000" pitchFamily="34" charset="-128"/>
              </a:rPr>
              <a:t>QHSX TBCN </a:t>
            </a:r>
            <a:r>
              <a:rPr lang="en-US" sz="2000" dirty="0" err="1">
                <a:solidFill>
                  <a:srgbClr val="D2BA93"/>
                </a:solidFill>
                <a:latin typeface="Noto Sans JP Medium" panose="020B0200000000000000" pitchFamily="34" charset="-128"/>
                <a:ea typeface="Noto Sans JP Medium" panose="020B0200000000000000" pitchFamily="34" charset="-128"/>
              </a:rPr>
              <a:t>về</a:t>
            </a:r>
            <a:r>
              <a:rPr lang="en-US" sz="2000" dirty="0">
                <a:solidFill>
                  <a:srgbClr val="D2BA93"/>
                </a:solidFill>
                <a:latin typeface="Noto Sans JP Medium" panose="020B0200000000000000" pitchFamily="34" charset="-128"/>
                <a:ea typeface="Noto Sans JP Medium" panose="020B0200000000000000" pitchFamily="34" charset="-128"/>
              </a:rPr>
              <a:t> </a:t>
            </a:r>
            <a:r>
              <a:rPr lang="en-US" sz="2000" dirty="0" err="1">
                <a:solidFill>
                  <a:srgbClr val="D2BA93"/>
                </a:solidFill>
                <a:latin typeface="Noto Sans JP Medium" panose="020B0200000000000000" pitchFamily="34" charset="-128"/>
                <a:ea typeface="Noto Sans JP Medium" panose="020B0200000000000000" pitchFamily="34" charset="-128"/>
              </a:rPr>
              <a:t>tư</a:t>
            </a:r>
            <a:r>
              <a:rPr lang="en-US" sz="2000" dirty="0">
                <a:solidFill>
                  <a:srgbClr val="D2BA93"/>
                </a:solidFill>
                <a:latin typeface="Noto Sans JP Medium" panose="020B0200000000000000" pitchFamily="34" charset="-128"/>
                <a:ea typeface="Noto Sans JP Medium" panose="020B0200000000000000" pitchFamily="34" charset="-128"/>
              </a:rPr>
              <a:t> </a:t>
            </a:r>
            <a:r>
              <a:rPr lang="en-US" sz="2000" dirty="0" err="1">
                <a:solidFill>
                  <a:srgbClr val="D2BA93"/>
                </a:solidFill>
                <a:latin typeface="Noto Sans JP Medium" panose="020B0200000000000000" pitchFamily="34" charset="-128"/>
                <a:ea typeface="Noto Sans JP Medium" panose="020B0200000000000000" pitchFamily="34" charset="-128"/>
              </a:rPr>
              <a:t>liệu</a:t>
            </a:r>
            <a:r>
              <a:rPr lang="en-US" sz="2000" dirty="0">
                <a:solidFill>
                  <a:srgbClr val="D2BA93"/>
                </a:solidFill>
                <a:latin typeface="Noto Sans JP Medium" panose="020B0200000000000000" pitchFamily="34" charset="-128"/>
                <a:ea typeface="Noto Sans JP Medium" panose="020B0200000000000000" pitchFamily="34" charset="-128"/>
              </a:rPr>
              <a:t> </a:t>
            </a:r>
            <a:r>
              <a:rPr lang="en-US" sz="2000" dirty="0" err="1">
                <a:solidFill>
                  <a:srgbClr val="D2BA93"/>
                </a:solidFill>
                <a:latin typeface="Noto Sans JP Medium" panose="020B0200000000000000" pitchFamily="34" charset="-128"/>
                <a:ea typeface="Noto Sans JP Medium" panose="020B0200000000000000" pitchFamily="34" charset="-128"/>
              </a:rPr>
              <a:t>sản</a:t>
            </a:r>
            <a:r>
              <a:rPr lang="en-US" sz="2000" dirty="0">
                <a:solidFill>
                  <a:srgbClr val="D2BA93"/>
                </a:solidFill>
                <a:latin typeface="Noto Sans JP Medium" panose="020B0200000000000000" pitchFamily="34" charset="-128"/>
                <a:ea typeface="Noto Sans JP Medium" panose="020B0200000000000000" pitchFamily="34" charset="-128"/>
              </a:rPr>
              <a:t> </a:t>
            </a:r>
            <a:r>
              <a:rPr lang="en-US" sz="2000" dirty="0" err="1">
                <a:solidFill>
                  <a:srgbClr val="D2BA93"/>
                </a:solidFill>
                <a:latin typeface="Noto Sans JP Medium" panose="020B0200000000000000" pitchFamily="34" charset="-128"/>
                <a:ea typeface="Noto Sans JP Medium" panose="020B0200000000000000" pitchFamily="34" charset="-128"/>
              </a:rPr>
              <a:t>xuất</a:t>
            </a:r>
            <a:endParaRPr lang="en-US" sz="2000" dirty="0">
              <a:solidFill>
                <a:srgbClr val="D2BA93"/>
              </a:solidFill>
              <a:latin typeface="Noto Sans JP Medium" panose="020B0200000000000000" pitchFamily="34" charset="-128"/>
              <a:ea typeface="Noto Sans JP Medium" panose="020B0200000000000000" pitchFamily="34" charset="-128"/>
            </a:endParaRPr>
          </a:p>
        </p:txBody>
      </p:sp>
      <p:sp>
        <p:nvSpPr>
          <p:cNvPr id="46" name="Google Shape;1189;p67">
            <a:extLst>
              <a:ext uri="{FF2B5EF4-FFF2-40B4-BE49-F238E27FC236}">
                <a16:creationId xmlns:a16="http://schemas.microsoft.com/office/drawing/2014/main" id="{E9C2259F-98A6-1A5C-43D4-A907B625E014}"/>
              </a:ext>
            </a:extLst>
          </p:cNvPr>
          <p:cNvSpPr txBox="1">
            <a:spLocks/>
          </p:cNvSpPr>
          <p:nvPr/>
        </p:nvSpPr>
        <p:spPr>
          <a:xfrm>
            <a:off x="314433" y="313947"/>
            <a:ext cx="8349201" cy="913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9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a:solidFill>
                  <a:schemeClr val="bg2"/>
                </a:solidFill>
                <a:latin typeface="Phudu Black" pitchFamily="2" charset="0"/>
                <a:cs typeface="Phudu Black" pitchFamily="2" charset="0"/>
              </a:rPr>
              <a:t>Tính tất yếu của đấu tranh giai cấp</a:t>
            </a:r>
            <a:endParaRPr lang="en-US" dirty="0">
              <a:solidFill>
                <a:schemeClr val="bg2"/>
              </a:solidFill>
              <a:latin typeface="Phudu Black" pitchFamily="2" charset="0"/>
              <a:cs typeface="Phudu Black" pitchFamily="2" charset="0"/>
            </a:endParaRPr>
          </a:p>
        </p:txBody>
      </p:sp>
    </p:spTree>
    <p:extLst>
      <p:ext uri="{BB962C8B-B14F-4D97-AF65-F5344CB8AC3E}">
        <p14:creationId xmlns:p14="http://schemas.microsoft.com/office/powerpoint/2010/main" val="637252895"/>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grpSp>
        <p:nvGrpSpPr>
          <p:cNvPr id="12" name="Google Shape;1005;p60">
            <a:extLst>
              <a:ext uri="{FF2B5EF4-FFF2-40B4-BE49-F238E27FC236}">
                <a16:creationId xmlns:a16="http://schemas.microsoft.com/office/drawing/2014/main" id="{378D5502-EB14-645C-1890-828AF404195D}"/>
              </a:ext>
            </a:extLst>
          </p:cNvPr>
          <p:cNvGrpSpPr/>
          <p:nvPr/>
        </p:nvGrpSpPr>
        <p:grpSpPr>
          <a:xfrm rot="10636533" flipH="1">
            <a:off x="8128443" y="-830455"/>
            <a:ext cx="1870518" cy="1870489"/>
            <a:chOff x="1447473" y="2768173"/>
            <a:chExt cx="1320492" cy="1320471"/>
          </a:xfrm>
        </p:grpSpPr>
        <p:sp>
          <p:nvSpPr>
            <p:cNvPr id="13" name="Google Shape;1006;p60">
              <a:extLst>
                <a:ext uri="{FF2B5EF4-FFF2-40B4-BE49-F238E27FC236}">
                  <a16:creationId xmlns:a16="http://schemas.microsoft.com/office/drawing/2014/main" id="{23A09EB3-92C8-3D98-0072-128F503B3882}"/>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7;p60">
              <a:extLst>
                <a:ext uri="{FF2B5EF4-FFF2-40B4-BE49-F238E27FC236}">
                  <a16:creationId xmlns:a16="http://schemas.microsoft.com/office/drawing/2014/main" id="{FBFDB852-B5D5-EA7C-D89F-91C7E97DA59A}"/>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8;p60">
              <a:extLst>
                <a:ext uri="{FF2B5EF4-FFF2-40B4-BE49-F238E27FC236}">
                  <a16:creationId xmlns:a16="http://schemas.microsoft.com/office/drawing/2014/main" id="{DB30CC8F-8BDC-59B0-F349-CF50DDAD568B}"/>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9;p60">
              <a:extLst>
                <a:ext uri="{FF2B5EF4-FFF2-40B4-BE49-F238E27FC236}">
                  <a16:creationId xmlns:a16="http://schemas.microsoft.com/office/drawing/2014/main" id="{EDB12797-A55C-7FC0-FEA7-2D96DF29DB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0;p60">
              <a:extLst>
                <a:ext uri="{FF2B5EF4-FFF2-40B4-BE49-F238E27FC236}">
                  <a16:creationId xmlns:a16="http://schemas.microsoft.com/office/drawing/2014/main" id="{C923A9A5-9CA8-9309-EB06-E7E83AC6B83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1;p60">
            <a:extLst>
              <a:ext uri="{FF2B5EF4-FFF2-40B4-BE49-F238E27FC236}">
                <a16:creationId xmlns:a16="http://schemas.microsoft.com/office/drawing/2014/main" id="{72E8C349-3175-F8AB-0D24-0C0E781538AC}"/>
              </a:ext>
            </a:extLst>
          </p:cNvPr>
          <p:cNvGrpSpPr/>
          <p:nvPr/>
        </p:nvGrpSpPr>
        <p:grpSpPr>
          <a:xfrm rot="10126463" flipH="1">
            <a:off x="-690410" y="4453101"/>
            <a:ext cx="1380820" cy="1380798"/>
            <a:chOff x="1447473" y="2768173"/>
            <a:chExt cx="1320492" cy="1320471"/>
          </a:xfrm>
        </p:grpSpPr>
        <p:sp>
          <p:nvSpPr>
            <p:cNvPr id="19" name="Google Shape;1012;p60">
              <a:extLst>
                <a:ext uri="{FF2B5EF4-FFF2-40B4-BE49-F238E27FC236}">
                  <a16:creationId xmlns:a16="http://schemas.microsoft.com/office/drawing/2014/main" id="{E2523F94-4131-AFAE-56AE-3BBFE880A10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60">
              <a:extLst>
                <a:ext uri="{FF2B5EF4-FFF2-40B4-BE49-F238E27FC236}">
                  <a16:creationId xmlns:a16="http://schemas.microsoft.com/office/drawing/2014/main" id="{BD407DE6-A401-F068-6CC3-D322DA7829F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60">
              <a:extLst>
                <a:ext uri="{FF2B5EF4-FFF2-40B4-BE49-F238E27FC236}">
                  <a16:creationId xmlns:a16="http://schemas.microsoft.com/office/drawing/2014/main" id="{EF0A856C-1B32-846D-FB66-85CFD561BAEE}"/>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60">
              <a:extLst>
                <a:ext uri="{FF2B5EF4-FFF2-40B4-BE49-F238E27FC236}">
                  <a16:creationId xmlns:a16="http://schemas.microsoft.com/office/drawing/2014/main" id="{BF04B67A-C4EF-1D17-0383-64926FEA705A}"/>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60">
              <a:extLst>
                <a:ext uri="{FF2B5EF4-FFF2-40B4-BE49-F238E27FC236}">
                  <a16:creationId xmlns:a16="http://schemas.microsoft.com/office/drawing/2014/main" id="{979E8F0F-7DAA-9401-D672-B397E065B38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17;p60">
            <a:extLst>
              <a:ext uri="{FF2B5EF4-FFF2-40B4-BE49-F238E27FC236}">
                <a16:creationId xmlns:a16="http://schemas.microsoft.com/office/drawing/2014/main" id="{67155B6D-E6A9-E3E9-6D79-84D4AB4A707C}"/>
              </a:ext>
            </a:extLst>
          </p:cNvPr>
          <p:cNvGrpSpPr/>
          <p:nvPr/>
        </p:nvGrpSpPr>
        <p:grpSpPr>
          <a:xfrm rot="9292473" flipH="1">
            <a:off x="7624990" y="3668421"/>
            <a:ext cx="1037066" cy="1037050"/>
            <a:chOff x="1447473" y="2768173"/>
            <a:chExt cx="1320492" cy="1320471"/>
          </a:xfrm>
        </p:grpSpPr>
        <p:sp>
          <p:nvSpPr>
            <p:cNvPr id="25" name="Google Shape;1018;p60">
              <a:extLst>
                <a:ext uri="{FF2B5EF4-FFF2-40B4-BE49-F238E27FC236}">
                  <a16:creationId xmlns:a16="http://schemas.microsoft.com/office/drawing/2014/main" id="{EE3AC35C-E9E4-2BFA-5CD6-B6DD04E6BC66}"/>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60">
              <a:extLst>
                <a:ext uri="{FF2B5EF4-FFF2-40B4-BE49-F238E27FC236}">
                  <a16:creationId xmlns:a16="http://schemas.microsoft.com/office/drawing/2014/main" id="{18D0E984-3912-EACC-2306-23234DC310D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60">
              <a:extLst>
                <a:ext uri="{FF2B5EF4-FFF2-40B4-BE49-F238E27FC236}">
                  <a16:creationId xmlns:a16="http://schemas.microsoft.com/office/drawing/2014/main" id="{190D300E-7A89-7929-2637-0C5EAE66E275}"/>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60">
              <a:extLst>
                <a:ext uri="{FF2B5EF4-FFF2-40B4-BE49-F238E27FC236}">
                  <a16:creationId xmlns:a16="http://schemas.microsoft.com/office/drawing/2014/main" id="{92112D75-4823-FFCC-9D27-3952E7923347}"/>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60">
              <a:extLst>
                <a:ext uri="{FF2B5EF4-FFF2-40B4-BE49-F238E27FC236}">
                  <a16:creationId xmlns:a16="http://schemas.microsoft.com/office/drawing/2014/main" id="{3710C0A3-0A22-9EF1-9DD8-E4A83FEB3D0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191;p67">
            <a:extLst>
              <a:ext uri="{FF2B5EF4-FFF2-40B4-BE49-F238E27FC236}">
                <a16:creationId xmlns:a16="http://schemas.microsoft.com/office/drawing/2014/main" id="{2F401D7F-AB38-4E5E-8C9C-E0537F563B45}"/>
              </a:ext>
            </a:extLst>
          </p:cNvPr>
          <p:cNvSpPr txBox="1">
            <a:spLocks noGrp="1"/>
          </p:cNvSpPr>
          <p:nvPr>
            <p:ph type="title" idx="3"/>
          </p:nvPr>
        </p:nvSpPr>
        <p:spPr>
          <a:xfrm>
            <a:off x="9665596" y="4219742"/>
            <a:ext cx="3976033"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5400" dirty="0">
                <a:latin typeface="Phudu Black" pitchFamily="2" charset="0"/>
                <a:cs typeface="Phudu Black" pitchFamily="2" charset="0"/>
              </a:rPr>
              <a:t>T</a:t>
            </a:r>
            <a:r>
              <a:rPr lang="en" sz="5400" dirty="0">
                <a:latin typeface="Phudu Black" pitchFamily="2" charset="0"/>
                <a:cs typeface="Phudu Black" pitchFamily="2" charset="0"/>
              </a:rPr>
              <a:t>hực chất</a:t>
            </a:r>
            <a:endParaRPr sz="5400" dirty="0">
              <a:latin typeface="Phudu Black" pitchFamily="2" charset="0"/>
              <a:cs typeface="Phudu Black" pitchFamily="2" charset="0"/>
            </a:endParaRPr>
          </a:p>
        </p:txBody>
      </p:sp>
      <p:sp>
        <p:nvSpPr>
          <p:cNvPr id="6" name="Google Shape;1157;p65">
            <a:extLst>
              <a:ext uri="{FF2B5EF4-FFF2-40B4-BE49-F238E27FC236}">
                <a16:creationId xmlns:a16="http://schemas.microsoft.com/office/drawing/2014/main" id="{0D8E2F17-F360-0E75-0734-BC2A30367D97}"/>
              </a:ext>
            </a:extLst>
          </p:cNvPr>
          <p:cNvSpPr txBox="1">
            <a:spLocks noGrp="1"/>
          </p:cNvSpPr>
          <p:nvPr>
            <p:ph type="subTitle" idx="1"/>
          </p:nvPr>
        </p:nvSpPr>
        <p:spPr>
          <a:xfrm>
            <a:off x="1732516" y="1450956"/>
            <a:ext cx="6754105" cy="978594"/>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2000" b="1" dirty="0">
                <a:latin typeface="Noto Sans JP Medium" panose="020B0200000000000000" pitchFamily="34" charset="-128"/>
                <a:ea typeface="Noto Sans JP Medium" panose="020B0200000000000000" pitchFamily="34" charset="-128"/>
              </a:rPr>
              <a:t>Đấu tranh giai cấp là tất yếu do sự đối lập về lợi ích căn bản không thể điều hòa giữa các giai cấp</a:t>
            </a:r>
            <a:endParaRPr sz="2000" b="1" dirty="0">
              <a:latin typeface="Noto Sans JP Medium" panose="020B0200000000000000" pitchFamily="34" charset="-128"/>
              <a:ea typeface="Noto Sans JP Medium" panose="020B0200000000000000" pitchFamily="34" charset="-128"/>
            </a:endParaRPr>
          </a:p>
        </p:txBody>
      </p:sp>
      <p:sp>
        <p:nvSpPr>
          <p:cNvPr id="8" name="Google Shape;1159;p65">
            <a:extLst>
              <a:ext uri="{FF2B5EF4-FFF2-40B4-BE49-F238E27FC236}">
                <a16:creationId xmlns:a16="http://schemas.microsoft.com/office/drawing/2014/main" id="{28C03972-A6F9-4605-1BF3-90583C1A8405}"/>
              </a:ext>
            </a:extLst>
          </p:cNvPr>
          <p:cNvSpPr txBox="1">
            <a:spLocks/>
          </p:cNvSpPr>
          <p:nvPr/>
        </p:nvSpPr>
        <p:spPr>
          <a:xfrm>
            <a:off x="405350" y="2686506"/>
            <a:ext cx="6754105" cy="11126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lgn="r">
              <a:buSzPts val="1100"/>
              <a:buFont typeface="Arial"/>
              <a:buNone/>
            </a:pPr>
            <a:r>
              <a:rPr lang="de-DE" sz="2000" b="1" dirty="0">
                <a:latin typeface="Noto Sans JP Medium" panose="020B0200000000000000" pitchFamily="34" charset="-128"/>
                <a:ea typeface="Noto Sans JP Medium" panose="020B0200000000000000" pitchFamily="34" charset="-128"/>
              </a:rPr>
              <a:t>Đấu tranh giai cấp là cuộc đấu tranh của các tập đoàn người to lớn có lợi ích căn bản đối lập nhau lập nhau trong một phương thức sản xuất xã hội nhất định</a:t>
            </a:r>
          </a:p>
        </p:txBody>
      </p:sp>
      <p:grpSp>
        <p:nvGrpSpPr>
          <p:cNvPr id="46" name="Group 45">
            <a:extLst>
              <a:ext uri="{FF2B5EF4-FFF2-40B4-BE49-F238E27FC236}">
                <a16:creationId xmlns:a16="http://schemas.microsoft.com/office/drawing/2014/main" id="{7E7FA742-EBA9-A2C7-B5FB-7EE237552083}"/>
              </a:ext>
            </a:extLst>
          </p:cNvPr>
          <p:cNvGrpSpPr/>
          <p:nvPr/>
        </p:nvGrpSpPr>
        <p:grpSpPr>
          <a:xfrm>
            <a:off x="7240952" y="2814952"/>
            <a:ext cx="844093" cy="844276"/>
            <a:chOff x="7107466" y="3133906"/>
            <a:chExt cx="844093" cy="844276"/>
          </a:xfrm>
        </p:grpSpPr>
        <p:sp>
          <p:nvSpPr>
            <p:cNvPr id="10" name="Google Shape;1161;p65">
              <a:extLst>
                <a:ext uri="{FF2B5EF4-FFF2-40B4-BE49-F238E27FC236}">
                  <a16:creationId xmlns:a16="http://schemas.microsoft.com/office/drawing/2014/main" id="{430C0E18-211A-7EFB-9437-314612BBAB0F}"/>
                </a:ext>
              </a:extLst>
            </p:cNvPr>
            <p:cNvSpPr/>
            <p:nvPr/>
          </p:nvSpPr>
          <p:spPr>
            <a:xfrm>
              <a:off x="7107466" y="313390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62;p65">
              <a:extLst>
                <a:ext uri="{FF2B5EF4-FFF2-40B4-BE49-F238E27FC236}">
                  <a16:creationId xmlns:a16="http://schemas.microsoft.com/office/drawing/2014/main" id="{6E8AE988-D092-3084-5024-2D32B27DB74E}"/>
                </a:ext>
              </a:extLst>
            </p:cNvPr>
            <p:cNvGrpSpPr/>
            <p:nvPr/>
          </p:nvGrpSpPr>
          <p:grpSpPr>
            <a:xfrm>
              <a:off x="7287611" y="3295074"/>
              <a:ext cx="483820" cy="483820"/>
              <a:chOff x="1190625" y="238125"/>
              <a:chExt cx="5219200" cy="5219200"/>
            </a:xfrm>
          </p:grpSpPr>
          <p:sp>
            <p:nvSpPr>
              <p:cNvPr id="30" name="Google Shape;1163;p65">
                <a:extLst>
                  <a:ext uri="{FF2B5EF4-FFF2-40B4-BE49-F238E27FC236}">
                    <a16:creationId xmlns:a16="http://schemas.microsoft.com/office/drawing/2014/main" id="{26FF7348-250D-230F-D15D-2DAF3CC21F93}"/>
                  </a:ext>
                </a:extLst>
              </p:cNvPr>
              <p:cNvSpPr/>
              <p:nvPr/>
            </p:nvSpPr>
            <p:spPr>
              <a:xfrm>
                <a:off x="2424450" y="2083575"/>
                <a:ext cx="2752325" cy="611650"/>
              </a:xfrm>
              <a:custGeom>
                <a:avLst/>
                <a:gdLst/>
                <a:ahLst/>
                <a:cxnLst/>
                <a:rect l="l" t="t" r="r" b="b"/>
                <a:pathLst>
                  <a:path w="110093" h="24466" extrusionOk="0">
                    <a:moveTo>
                      <a:pt x="6101" y="1"/>
                    </a:moveTo>
                    <a:cubicBezTo>
                      <a:pt x="2708" y="1"/>
                      <a:pt x="1" y="2708"/>
                      <a:pt x="1" y="6101"/>
                    </a:cubicBezTo>
                    <a:lnTo>
                      <a:pt x="1" y="18333"/>
                    </a:lnTo>
                    <a:cubicBezTo>
                      <a:pt x="1" y="21726"/>
                      <a:pt x="2708" y="24466"/>
                      <a:pt x="6101" y="24466"/>
                    </a:cubicBezTo>
                    <a:lnTo>
                      <a:pt x="103960" y="24466"/>
                    </a:lnTo>
                    <a:cubicBezTo>
                      <a:pt x="107353" y="24466"/>
                      <a:pt x="110093" y="21726"/>
                      <a:pt x="110093" y="18333"/>
                    </a:cubicBezTo>
                    <a:lnTo>
                      <a:pt x="110093" y="6101"/>
                    </a:lnTo>
                    <a:cubicBezTo>
                      <a:pt x="110093" y="2708"/>
                      <a:pt x="107353" y="1"/>
                      <a:pt x="103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4;p65">
                <a:extLst>
                  <a:ext uri="{FF2B5EF4-FFF2-40B4-BE49-F238E27FC236}">
                    <a16:creationId xmlns:a16="http://schemas.microsoft.com/office/drawing/2014/main" id="{D5807EEE-57BE-4DC5-4ACD-801BD48DDBCF}"/>
                  </a:ext>
                </a:extLst>
              </p:cNvPr>
              <p:cNvSpPr/>
              <p:nvPr/>
            </p:nvSpPr>
            <p:spPr>
              <a:xfrm>
                <a:off x="1190625" y="4845675"/>
                <a:ext cx="1539675" cy="611650"/>
              </a:xfrm>
              <a:custGeom>
                <a:avLst/>
                <a:gdLst/>
                <a:ahLst/>
                <a:cxnLst/>
                <a:rect l="l" t="t" r="r" b="b"/>
                <a:pathLst>
                  <a:path w="61587" h="24466" extrusionOk="0">
                    <a:moveTo>
                      <a:pt x="12657" y="0"/>
                    </a:moveTo>
                    <a:cubicBezTo>
                      <a:pt x="5872" y="0"/>
                      <a:pt x="0" y="5480"/>
                      <a:pt x="0" y="12233"/>
                    </a:cubicBezTo>
                    <a:lnTo>
                      <a:pt x="0" y="18365"/>
                    </a:lnTo>
                    <a:cubicBezTo>
                      <a:pt x="0" y="21725"/>
                      <a:pt x="2740" y="24465"/>
                      <a:pt x="6133" y="24465"/>
                    </a:cubicBezTo>
                    <a:lnTo>
                      <a:pt x="55454" y="24465"/>
                    </a:lnTo>
                    <a:cubicBezTo>
                      <a:pt x="58846" y="24465"/>
                      <a:pt x="61586" y="21725"/>
                      <a:pt x="61586" y="18365"/>
                    </a:cubicBezTo>
                    <a:lnTo>
                      <a:pt x="61586" y="12233"/>
                    </a:lnTo>
                    <a:cubicBezTo>
                      <a:pt x="61586" y="5480"/>
                      <a:pt x="56106" y="0"/>
                      <a:pt x="49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5;p65">
                <a:extLst>
                  <a:ext uri="{FF2B5EF4-FFF2-40B4-BE49-F238E27FC236}">
                    <a16:creationId xmlns:a16="http://schemas.microsoft.com/office/drawing/2014/main" id="{D055B246-4175-6B59-BB2F-349D87A7815F}"/>
                  </a:ext>
                </a:extLst>
              </p:cNvPr>
              <p:cNvSpPr/>
              <p:nvPr/>
            </p:nvSpPr>
            <p:spPr>
              <a:xfrm>
                <a:off x="1507025" y="3928225"/>
                <a:ext cx="917450" cy="917475"/>
              </a:xfrm>
              <a:custGeom>
                <a:avLst/>
                <a:gdLst/>
                <a:ahLst/>
                <a:cxnLst/>
                <a:rect l="l" t="t" r="r" b="b"/>
                <a:pathLst>
                  <a:path w="36698" h="36699" extrusionOk="0">
                    <a:moveTo>
                      <a:pt x="18333" y="1"/>
                    </a:moveTo>
                    <a:cubicBezTo>
                      <a:pt x="8188" y="1"/>
                      <a:pt x="1" y="8221"/>
                      <a:pt x="1" y="18366"/>
                    </a:cubicBezTo>
                    <a:cubicBezTo>
                      <a:pt x="1" y="28478"/>
                      <a:pt x="8188" y="36698"/>
                      <a:pt x="18333" y="36698"/>
                    </a:cubicBezTo>
                    <a:cubicBezTo>
                      <a:pt x="28478" y="36698"/>
                      <a:pt x="36698" y="28478"/>
                      <a:pt x="36698" y="18366"/>
                    </a:cubicBezTo>
                    <a:cubicBezTo>
                      <a:pt x="36698" y="8221"/>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6;p65">
                <a:extLst>
                  <a:ext uri="{FF2B5EF4-FFF2-40B4-BE49-F238E27FC236}">
                    <a16:creationId xmlns:a16="http://schemas.microsoft.com/office/drawing/2014/main" id="{31C9D80B-E70C-4298-0204-4EFE8AFB4D2A}"/>
                  </a:ext>
                </a:extLst>
              </p:cNvPr>
              <p:cNvSpPr/>
              <p:nvPr/>
            </p:nvSpPr>
            <p:spPr>
              <a:xfrm>
                <a:off x="3036075" y="4845675"/>
                <a:ext cx="1529075" cy="611650"/>
              </a:xfrm>
              <a:custGeom>
                <a:avLst/>
                <a:gdLst/>
                <a:ahLst/>
                <a:cxnLst/>
                <a:rect l="l" t="t" r="r" b="b"/>
                <a:pathLst>
                  <a:path w="61163" h="24466" extrusionOk="0">
                    <a:moveTo>
                      <a:pt x="12233" y="0"/>
                    </a:moveTo>
                    <a:cubicBezTo>
                      <a:pt x="5448" y="0"/>
                      <a:pt x="1" y="5480"/>
                      <a:pt x="1" y="12233"/>
                    </a:cubicBezTo>
                    <a:lnTo>
                      <a:pt x="1" y="18365"/>
                    </a:lnTo>
                    <a:cubicBezTo>
                      <a:pt x="1" y="21725"/>
                      <a:pt x="2708" y="24465"/>
                      <a:pt x="6101" y="24465"/>
                    </a:cubicBezTo>
                    <a:lnTo>
                      <a:pt x="55030" y="24465"/>
                    </a:lnTo>
                    <a:cubicBezTo>
                      <a:pt x="58423" y="24465"/>
                      <a:pt x="61163" y="21725"/>
                      <a:pt x="61163" y="18365"/>
                    </a:cubicBezTo>
                    <a:lnTo>
                      <a:pt x="61163" y="12233"/>
                    </a:lnTo>
                    <a:cubicBezTo>
                      <a:pt x="61163" y="5480"/>
                      <a:pt x="55683" y="0"/>
                      <a:pt x="48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7;p65">
                <a:extLst>
                  <a:ext uri="{FF2B5EF4-FFF2-40B4-BE49-F238E27FC236}">
                    <a16:creationId xmlns:a16="http://schemas.microsoft.com/office/drawing/2014/main" id="{1F041002-0A72-2DDE-DD0F-D23ACC66C8BB}"/>
                  </a:ext>
                </a:extLst>
              </p:cNvPr>
              <p:cNvSpPr/>
              <p:nvPr/>
            </p:nvSpPr>
            <p:spPr>
              <a:xfrm>
                <a:off x="3341900" y="3928225"/>
                <a:ext cx="917450" cy="917475"/>
              </a:xfrm>
              <a:custGeom>
                <a:avLst/>
                <a:gdLst/>
                <a:ahLst/>
                <a:cxnLst/>
                <a:rect l="l" t="t" r="r" b="b"/>
                <a:pathLst>
                  <a:path w="36698" h="36699" extrusionOk="0">
                    <a:moveTo>
                      <a:pt x="18333" y="1"/>
                    </a:moveTo>
                    <a:cubicBezTo>
                      <a:pt x="8188" y="1"/>
                      <a:pt x="0" y="8221"/>
                      <a:pt x="0" y="18366"/>
                    </a:cubicBezTo>
                    <a:cubicBezTo>
                      <a:pt x="0" y="28478"/>
                      <a:pt x="8188" y="36698"/>
                      <a:pt x="18333" y="36698"/>
                    </a:cubicBezTo>
                    <a:cubicBezTo>
                      <a:pt x="28477" y="36698"/>
                      <a:pt x="36698" y="28478"/>
                      <a:pt x="36698" y="18366"/>
                    </a:cubicBezTo>
                    <a:cubicBezTo>
                      <a:pt x="36698" y="8221"/>
                      <a:pt x="28477"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8;p65">
                <a:extLst>
                  <a:ext uri="{FF2B5EF4-FFF2-40B4-BE49-F238E27FC236}">
                    <a16:creationId xmlns:a16="http://schemas.microsoft.com/office/drawing/2014/main" id="{26EDCA86-6601-64AF-C2A4-33C4E0C48F47}"/>
                  </a:ext>
                </a:extLst>
              </p:cNvPr>
              <p:cNvSpPr/>
              <p:nvPr/>
            </p:nvSpPr>
            <p:spPr>
              <a:xfrm>
                <a:off x="4870950" y="4845675"/>
                <a:ext cx="1538875" cy="611650"/>
              </a:xfrm>
              <a:custGeom>
                <a:avLst/>
                <a:gdLst/>
                <a:ahLst/>
                <a:cxnLst/>
                <a:rect l="l" t="t" r="r" b="b"/>
                <a:pathLst>
                  <a:path w="61555" h="24466" extrusionOk="0">
                    <a:moveTo>
                      <a:pt x="12233" y="0"/>
                    </a:moveTo>
                    <a:cubicBezTo>
                      <a:pt x="5448" y="0"/>
                      <a:pt x="0" y="5480"/>
                      <a:pt x="0" y="12233"/>
                    </a:cubicBezTo>
                    <a:lnTo>
                      <a:pt x="0" y="18365"/>
                    </a:lnTo>
                    <a:cubicBezTo>
                      <a:pt x="0" y="21725"/>
                      <a:pt x="2708" y="24465"/>
                      <a:pt x="6100" y="24465"/>
                    </a:cubicBezTo>
                    <a:lnTo>
                      <a:pt x="55454" y="24465"/>
                    </a:lnTo>
                    <a:cubicBezTo>
                      <a:pt x="58814" y="24465"/>
                      <a:pt x="61554" y="21725"/>
                      <a:pt x="61554" y="18365"/>
                    </a:cubicBezTo>
                    <a:lnTo>
                      <a:pt x="61554" y="12233"/>
                    </a:lnTo>
                    <a:cubicBezTo>
                      <a:pt x="61554" y="5480"/>
                      <a:pt x="56074" y="0"/>
                      <a:pt x="49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9;p65">
                <a:extLst>
                  <a:ext uri="{FF2B5EF4-FFF2-40B4-BE49-F238E27FC236}">
                    <a16:creationId xmlns:a16="http://schemas.microsoft.com/office/drawing/2014/main" id="{4058AD47-0229-0F5E-6CF9-EE7F9FCCDEE9}"/>
                  </a:ext>
                </a:extLst>
              </p:cNvPr>
              <p:cNvSpPr/>
              <p:nvPr/>
            </p:nvSpPr>
            <p:spPr>
              <a:xfrm>
                <a:off x="5176750" y="3928225"/>
                <a:ext cx="927250" cy="917475"/>
              </a:xfrm>
              <a:custGeom>
                <a:avLst/>
                <a:gdLst/>
                <a:ahLst/>
                <a:cxnLst/>
                <a:rect l="l" t="t" r="r" b="b"/>
                <a:pathLst>
                  <a:path w="37090" h="36699" extrusionOk="0">
                    <a:moveTo>
                      <a:pt x="18333" y="1"/>
                    </a:moveTo>
                    <a:cubicBezTo>
                      <a:pt x="8221" y="1"/>
                      <a:pt x="1" y="8221"/>
                      <a:pt x="1" y="18366"/>
                    </a:cubicBezTo>
                    <a:cubicBezTo>
                      <a:pt x="1" y="28478"/>
                      <a:pt x="8221" y="36698"/>
                      <a:pt x="18333" y="36698"/>
                    </a:cubicBezTo>
                    <a:cubicBezTo>
                      <a:pt x="28445" y="36698"/>
                      <a:pt x="37090" y="28478"/>
                      <a:pt x="37090" y="18366"/>
                    </a:cubicBezTo>
                    <a:cubicBezTo>
                      <a:pt x="37090" y="8221"/>
                      <a:pt x="28445"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70;p65">
                <a:extLst>
                  <a:ext uri="{FF2B5EF4-FFF2-40B4-BE49-F238E27FC236}">
                    <a16:creationId xmlns:a16="http://schemas.microsoft.com/office/drawing/2014/main" id="{4EA04DE6-F824-DA6D-A01E-997E44D599B6}"/>
                  </a:ext>
                </a:extLst>
              </p:cNvPr>
              <p:cNvSpPr/>
              <p:nvPr/>
            </p:nvSpPr>
            <p:spPr>
              <a:xfrm>
                <a:off x="3341900" y="238125"/>
                <a:ext cx="917450" cy="928050"/>
              </a:xfrm>
              <a:custGeom>
                <a:avLst/>
                <a:gdLst/>
                <a:ahLst/>
                <a:cxnLst/>
                <a:rect l="l" t="t" r="r" b="b"/>
                <a:pathLst>
                  <a:path w="36698" h="37122" extrusionOk="0">
                    <a:moveTo>
                      <a:pt x="18333" y="0"/>
                    </a:moveTo>
                    <a:cubicBezTo>
                      <a:pt x="8220" y="0"/>
                      <a:pt x="0" y="8644"/>
                      <a:pt x="0" y="18756"/>
                    </a:cubicBezTo>
                    <a:cubicBezTo>
                      <a:pt x="0" y="28869"/>
                      <a:pt x="8220" y="37121"/>
                      <a:pt x="18333" y="37121"/>
                    </a:cubicBezTo>
                    <a:cubicBezTo>
                      <a:pt x="28445" y="37121"/>
                      <a:pt x="36698" y="28869"/>
                      <a:pt x="36698" y="18756"/>
                    </a:cubicBezTo>
                    <a:cubicBezTo>
                      <a:pt x="36698" y="8644"/>
                      <a:pt x="28445"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71;p65">
                <a:extLst>
                  <a:ext uri="{FF2B5EF4-FFF2-40B4-BE49-F238E27FC236}">
                    <a16:creationId xmlns:a16="http://schemas.microsoft.com/office/drawing/2014/main" id="{0E9C186E-33E7-D46E-40D5-5C2329FC8E57}"/>
                  </a:ext>
                </a:extLst>
              </p:cNvPr>
              <p:cNvSpPr/>
              <p:nvPr/>
            </p:nvSpPr>
            <p:spPr>
              <a:xfrm>
                <a:off x="3036075" y="1166150"/>
                <a:ext cx="2752325" cy="611650"/>
              </a:xfrm>
              <a:custGeom>
                <a:avLst/>
                <a:gdLst/>
                <a:ahLst/>
                <a:cxnLst/>
                <a:rect l="l" t="t" r="r" b="b"/>
                <a:pathLst>
                  <a:path w="110093" h="24466" extrusionOk="0">
                    <a:moveTo>
                      <a:pt x="18333" y="0"/>
                    </a:moveTo>
                    <a:cubicBezTo>
                      <a:pt x="8221" y="0"/>
                      <a:pt x="1" y="8221"/>
                      <a:pt x="1" y="18333"/>
                    </a:cubicBezTo>
                    <a:lnTo>
                      <a:pt x="1" y="24465"/>
                    </a:lnTo>
                    <a:lnTo>
                      <a:pt x="61163" y="24465"/>
                    </a:lnTo>
                    <a:lnTo>
                      <a:pt x="61163" y="12233"/>
                    </a:lnTo>
                    <a:lnTo>
                      <a:pt x="103960" y="12233"/>
                    </a:lnTo>
                    <a:cubicBezTo>
                      <a:pt x="107353" y="12233"/>
                      <a:pt x="110093" y="9493"/>
                      <a:pt x="110093" y="6100"/>
                    </a:cubicBezTo>
                    <a:cubicBezTo>
                      <a:pt x="110093" y="2708"/>
                      <a:pt x="107353" y="0"/>
                      <a:pt x="103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72;p65">
                <a:extLst>
                  <a:ext uri="{FF2B5EF4-FFF2-40B4-BE49-F238E27FC236}">
                    <a16:creationId xmlns:a16="http://schemas.microsoft.com/office/drawing/2014/main" id="{005403EE-C1C2-572E-A2E3-50A7C0507389}"/>
                  </a:ext>
                </a:extLst>
              </p:cNvPr>
              <p:cNvSpPr/>
              <p:nvPr/>
            </p:nvSpPr>
            <p:spPr>
              <a:xfrm>
                <a:off x="2730275" y="3001025"/>
                <a:ext cx="2140700" cy="621425"/>
              </a:xfrm>
              <a:custGeom>
                <a:avLst/>
                <a:gdLst/>
                <a:ahLst/>
                <a:cxnLst/>
                <a:rect l="l" t="t" r="r" b="b"/>
                <a:pathLst>
                  <a:path w="85628" h="24857" extrusionOk="0">
                    <a:moveTo>
                      <a:pt x="0" y="0"/>
                    </a:moveTo>
                    <a:lnTo>
                      <a:pt x="0" y="18757"/>
                    </a:lnTo>
                    <a:cubicBezTo>
                      <a:pt x="0" y="22116"/>
                      <a:pt x="2708" y="24856"/>
                      <a:pt x="6100" y="24856"/>
                    </a:cubicBezTo>
                    <a:lnTo>
                      <a:pt x="79495" y="24856"/>
                    </a:lnTo>
                    <a:cubicBezTo>
                      <a:pt x="82887" y="24856"/>
                      <a:pt x="85627" y="22116"/>
                      <a:pt x="85627" y="18757"/>
                    </a:cubicBezTo>
                    <a:lnTo>
                      <a:pt x="85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 name="Group 44">
            <a:extLst>
              <a:ext uri="{FF2B5EF4-FFF2-40B4-BE49-F238E27FC236}">
                <a16:creationId xmlns:a16="http://schemas.microsoft.com/office/drawing/2014/main" id="{30867B98-33D0-E923-403A-BED4724F8080}"/>
              </a:ext>
            </a:extLst>
          </p:cNvPr>
          <p:cNvGrpSpPr/>
          <p:nvPr/>
        </p:nvGrpSpPr>
        <p:grpSpPr>
          <a:xfrm>
            <a:off x="789164" y="1472573"/>
            <a:ext cx="844093" cy="844276"/>
            <a:chOff x="811604" y="1704656"/>
            <a:chExt cx="844093" cy="844276"/>
          </a:xfrm>
        </p:grpSpPr>
        <p:sp>
          <p:nvSpPr>
            <p:cNvPr id="9" name="Google Shape;1160;p65">
              <a:extLst>
                <a:ext uri="{FF2B5EF4-FFF2-40B4-BE49-F238E27FC236}">
                  <a16:creationId xmlns:a16="http://schemas.microsoft.com/office/drawing/2014/main" id="{2D8F6F57-71FD-7706-AA53-6711298FFFC2}"/>
                </a:ext>
              </a:extLst>
            </p:cNvPr>
            <p:cNvSpPr/>
            <p:nvPr/>
          </p:nvSpPr>
          <p:spPr>
            <a:xfrm>
              <a:off x="811604" y="170465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173;p65">
              <a:extLst>
                <a:ext uri="{FF2B5EF4-FFF2-40B4-BE49-F238E27FC236}">
                  <a16:creationId xmlns:a16="http://schemas.microsoft.com/office/drawing/2014/main" id="{3336AFC0-F44A-1A29-BCED-D03A7EE9195C}"/>
                </a:ext>
              </a:extLst>
            </p:cNvPr>
            <p:cNvGrpSpPr/>
            <p:nvPr/>
          </p:nvGrpSpPr>
          <p:grpSpPr>
            <a:xfrm>
              <a:off x="1071916" y="1884887"/>
              <a:ext cx="399681" cy="483811"/>
              <a:chOff x="1659525" y="238125"/>
              <a:chExt cx="4311550" cy="5219100"/>
            </a:xfrm>
          </p:grpSpPr>
          <p:sp>
            <p:nvSpPr>
              <p:cNvPr id="41" name="Google Shape;1174;p65">
                <a:extLst>
                  <a:ext uri="{FF2B5EF4-FFF2-40B4-BE49-F238E27FC236}">
                    <a16:creationId xmlns:a16="http://schemas.microsoft.com/office/drawing/2014/main" id="{FEF46963-2A92-AD37-824C-CCE1C31B0EC4}"/>
                  </a:ext>
                </a:extLst>
              </p:cNvPr>
              <p:cNvSpPr/>
              <p:nvPr/>
            </p:nvSpPr>
            <p:spPr>
              <a:xfrm>
                <a:off x="2730275" y="238125"/>
                <a:ext cx="1223275" cy="611625"/>
              </a:xfrm>
              <a:custGeom>
                <a:avLst/>
                <a:gdLst/>
                <a:ahLst/>
                <a:cxnLst/>
                <a:rect l="l" t="t" r="r" b="b"/>
                <a:pathLst>
                  <a:path w="48931" h="24465" extrusionOk="0">
                    <a:moveTo>
                      <a:pt x="6100" y="0"/>
                    </a:moveTo>
                    <a:cubicBezTo>
                      <a:pt x="2740" y="0"/>
                      <a:pt x="0" y="2740"/>
                      <a:pt x="0" y="6133"/>
                    </a:cubicBezTo>
                    <a:lnTo>
                      <a:pt x="0" y="12232"/>
                    </a:lnTo>
                    <a:cubicBezTo>
                      <a:pt x="0" y="18985"/>
                      <a:pt x="5480" y="24465"/>
                      <a:pt x="12233" y="24465"/>
                    </a:cubicBezTo>
                    <a:lnTo>
                      <a:pt x="36698" y="24465"/>
                    </a:lnTo>
                    <a:cubicBezTo>
                      <a:pt x="43450" y="24465"/>
                      <a:pt x="48930" y="18985"/>
                      <a:pt x="48930" y="12232"/>
                    </a:cubicBezTo>
                    <a:lnTo>
                      <a:pt x="48930" y="6133"/>
                    </a:lnTo>
                    <a:cubicBezTo>
                      <a:pt x="48930" y="2740"/>
                      <a:pt x="4619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5;p65">
                <a:extLst>
                  <a:ext uri="{FF2B5EF4-FFF2-40B4-BE49-F238E27FC236}">
                    <a16:creationId xmlns:a16="http://schemas.microsoft.com/office/drawing/2014/main" id="{876AF005-6925-A1AC-3E10-1D41633BF0A4}"/>
                  </a:ext>
                </a:extLst>
              </p:cNvPr>
              <p:cNvSpPr/>
              <p:nvPr/>
            </p:nvSpPr>
            <p:spPr>
              <a:xfrm>
                <a:off x="1659525" y="543925"/>
                <a:ext cx="3364750" cy="4608400"/>
              </a:xfrm>
              <a:custGeom>
                <a:avLst/>
                <a:gdLst/>
                <a:ahLst/>
                <a:cxnLst/>
                <a:rect l="l" t="t" r="r" b="b"/>
                <a:pathLst>
                  <a:path w="134590" h="184336" extrusionOk="0">
                    <a:moveTo>
                      <a:pt x="103993" y="37122"/>
                    </a:moveTo>
                    <a:cubicBezTo>
                      <a:pt x="107385" y="37122"/>
                      <a:pt x="110125" y="39862"/>
                      <a:pt x="110125" y="43222"/>
                    </a:cubicBezTo>
                    <a:cubicBezTo>
                      <a:pt x="110125" y="46614"/>
                      <a:pt x="107385" y="49354"/>
                      <a:pt x="103993" y="49354"/>
                    </a:cubicBezTo>
                    <a:lnTo>
                      <a:pt x="30598" y="49354"/>
                    </a:lnTo>
                    <a:cubicBezTo>
                      <a:pt x="27205" y="49354"/>
                      <a:pt x="24465" y="46614"/>
                      <a:pt x="24465" y="43222"/>
                    </a:cubicBezTo>
                    <a:cubicBezTo>
                      <a:pt x="24465" y="39862"/>
                      <a:pt x="27205" y="37122"/>
                      <a:pt x="30598" y="37122"/>
                    </a:cubicBezTo>
                    <a:close/>
                    <a:moveTo>
                      <a:pt x="103993" y="61587"/>
                    </a:moveTo>
                    <a:cubicBezTo>
                      <a:pt x="107385" y="61587"/>
                      <a:pt x="110125" y="64327"/>
                      <a:pt x="110125" y="67687"/>
                    </a:cubicBezTo>
                    <a:cubicBezTo>
                      <a:pt x="110125" y="71079"/>
                      <a:pt x="107385" y="73819"/>
                      <a:pt x="103993" y="73819"/>
                    </a:cubicBezTo>
                    <a:lnTo>
                      <a:pt x="30598" y="73819"/>
                    </a:lnTo>
                    <a:cubicBezTo>
                      <a:pt x="27205" y="73819"/>
                      <a:pt x="24465" y="71079"/>
                      <a:pt x="24465" y="67687"/>
                    </a:cubicBezTo>
                    <a:cubicBezTo>
                      <a:pt x="24465" y="64327"/>
                      <a:pt x="27205" y="61587"/>
                      <a:pt x="30598" y="61587"/>
                    </a:cubicBezTo>
                    <a:close/>
                    <a:moveTo>
                      <a:pt x="55063" y="135406"/>
                    </a:moveTo>
                    <a:cubicBezTo>
                      <a:pt x="58423" y="135406"/>
                      <a:pt x="61163" y="138146"/>
                      <a:pt x="61163" y="141505"/>
                    </a:cubicBezTo>
                    <a:cubicBezTo>
                      <a:pt x="61163" y="144898"/>
                      <a:pt x="58423" y="147638"/>
                      <a:pt x="55063" y="147638"/>
                    </a:cubicBezTo>
                    <a:lnTo>
                      <a:pt x="30598" y="147638"/>
                    </a:lnTo>
                    <a:cubicBezTo>
                      <a:pt x="27205" y="147638"/>
                      <a:pt x="24465" y="144898"/>
                      <a:pt x="24465" y="141505"/>
                    </a:cubicBezTo>
                    <a:cubicBezTo>
                      <a:pt x="24465" y="138146"/>
                      <a:pt x="27205" y="135406"/>
                      <a:pt x="30598" y="135406"/>
                    </a:cubicBezTo>
                    <a:close/>
                    <a:moveTo>
                      <a:pt x="6133" y="0"/>
                    </a:moveTo>
                    <a:cubicBezTo>
                      <a:pt x="2740" y="0"/>
                      <a:pt x="0" y="2741"/>
                      <a:pt x="0" y="6133"/>
                    </a:cubicBezTo>
                    <a:lnTo>
                      <a:pt x="0" y="178203"/>
                    </a:lnTo>
                    <a:cubicBezTo>
                      <a:pt x="0" y="181595"/>
                      <a:pt x="2740" y="184335"/>
                      <a:pt x="6133" y="184335"/>
                    </a:cubicBezTo>
                    <a:lnTo>
                      <a:pt x="124445" y="184335"/>
                    </a:lnTo>
                    <a:lnTo>
                      <a:pt x="77897" y="137787"/>
                    </a:lnTo>
                    <a:cubicBezTo>
                      <a:pt x="70133" y="130023"/>
                      <a:pt x="64816" y="120270"/>
                      <a:pt x="62467" y="109603"/>
                    </a:cubicBezTo>
                    <a:cubicBezTo>
                      <a:pt x="61130" y="103471"/>
                      <a:pt x="62957" y="97175"/>
                      <a:pt x="67426" y="92706"/>
                    </a:cubicBezTo>
                    <a:cubicBezTo>
                      <a:pt x="70871" y="89287"/>
                      <a:pt x="75570" y="87349"/>
                      <a:pt x="80430" y="87349"/>
                    </a:cubicBezTo>
                    <a:cubicBezTo>
                      <a:pt x="81691" y="87349"/>
                      <a:pt x="82962" y="87479"/>
                      <a:pt x="84225" y="87748"/>
                    </a:cubicBezTo>
                    <a:cubicBezTo>
                      <a:pt x="94989" y="90097"/>
                      <a:pt x="104743" y="95414"/>
                      <a:pt x="112506" y="103177"/>
                    </a:cubicBezTo>
                    <a:lnTo>
                      <a:pt x="134590" y="125261"/>
                    </a:lnTo>
                    <a:lnTo>
                      <a:pt x="134590" y="6133"/>
                    </a:lnTo>
                    <a:cubicBezTo>
                      <a:pt x="134590" y="2741"/>
                      <a:pt x="131850" y="0"/>
                      <a:pt x="128457" y="0"/>
                    </a:cubicBezTo>
                    <a:lnTo>
                      <a:pt x="103993" y="0"/>
                    </a:lnTo>
                    <a:cubicBezTo>
                      <a:pt x="103993" y="13505"/>
                      <a:pt x="93032" y="24465"/>
                      <a:pt x="79528" y="24465"/>
                    </a:cubicBezTo>
                    <a:lnTo>
                      <a:pt x="55063" y="24465"/>
                    </a:lnTo>
                    <a:cubicBezTo>
                      <a:pt x="41558" y="24465"/>
                      <a:pt x="30598" y="13505"/>
                      <a:pt x="30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6;p65">
                <a:extLst>
                  <a:ext uri="{FF2B5EF4-FFF2-40B4-BE49-F238E27FC236}">
                    <a16:creationId xmlns:a16="http://schemas.microsoft.com/office/drawing/2014/main" id="{E102066F-8822-7697-B301-AEA796C8BDC5}"/>
                  </a:ext>
                </a:extLst>
              </p:cNvPr>
              <p:cNvSpPr/>
              <p:nvPr/>
            </p:nvSpPr>
            <p:spPr>
              <a:xfrm>
                <a:off x="3976350" y="3495200"/>
                <a:ext cx="1994725" cy="1962025"/>
              </a:xfrm>
              <a:custGeom>
                <a:avLst/>
                <a:gdLst/>
                <a:ahLst/>
                <a:cxnLst/>
                <a:rect l="l" t="t" r="r" b="b"/>
                <a:pathLst>
                  <a:path w="79789" h="78481" extrusionOk="0">
                    <a:moveTo>
                      <a:pt x="17419" y="1"/>
                    </a:moveTo>
                    <a:cubicBezTo>
                      <a:pt x="11809" y="5513"/>
                      <a:pt x="5676" y="11548"/>
                      <a:pt x="0" y="17191"/>
                    </a:cubicBezTo>
                    <a:lnTo>
                      <a:pt x="57705" y="74896"/>
                    </a:lnTo>
                    <a:cubicBezTo>
                      <a:pt x="60082" y="77273"/>
                      <a:pt x="63217" y="78480"/>
                      <a:pt x="66361" y="78480"/>
                    </a:cubicBezTo>
                    <a:cubicBezTo>
                      <a:pt x="69472" y="78480"/>
                      <a:pt x="72592" y="77297"/>
                      <a:pt x="74994" y="74896"/>
                    </a:cubicBezTo>
                    <a:cubicBezTo>
                      <a:pt x="79756" y="70133"/>
                      <a:pt x="79789" y="62403"/>
                      <a:pt x="74994" y="57607"/>
                    </a:cubicBezTo>
                    <a:lnTo>
                      <a:pt x="17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7;p65">
                <a:extLst>
                  <a:ext uri="{FF2B5EF4-FFF2-40B4-BE49-F238E27FC236}">
                    <a16:creationId xmlns:a16="http://schemas.microsoft.com/office/drawing/2014/main" id="{13681D5F-7E53-C9AB-324F-E7429C4F9CB2}"/>
                  </a:ext>
                </a:extLst>
              </p:cNvPr>
              <p:cNvSpPr/>
              <p:nvPr/>
            </p:nvSpPr>
            <p:spPr>
              <a:xfrm>
                <a:off x="3509075" y="3033525"/>
                <a:ext cx="681775" cy="670475"/>
              </a:xfrm>
              <a:custGeom>
                <a:avLst/>
                <a:gdLst/>
                <a:ahLst/>
                <a:cxnLst/>
                <a:rect l="l" t="t" r="r" b="b"/>
                <a:pathLst>
                  <a:path w="27271" h="26819" extrusionOk="0">
                    <a:moveTo>
                      <a:pt x="6431" y="1"/>
                    </a:moveTo>
                    <a:cubicBezTo>
                      <a:pt x="4824" y="1"/>
                      <a:pt x="3244" y="611"/>
                      <a:pt x="2088" y="1766"/>
                    </a:cubicBezTo>
                    <a:cubicBezTo>
                      <a:pt x="620" y="3267"/>
                      <a:pt x="0" y="5387"/>
                      <a:pt x="457" y="7410"/>
                    </a:cubicBezTo>
                    <a:cubicBezTo>
                      <a:pt x="2023" y="14619"/>
                      <a:pt x="5415" y="21208"/>
                      <a:pt x="10210" y="26818"/>
                    </a:cubicBezTo>
                    <a:cubicBezTo>
                      <a:pt x="15788" y="21306"/>
                      <a:pt x="21790" y="15401"/>
                      <a:pt x="27270" y="9987"/>
                    </a:cubicBezTo>
                    <a:cubicBezTo>
                      <a:pt x="21627" y="5159"/>
                      <a:pt x="15005" y="1701"/>
                      <a:pt x="7731" y="135"/>
                    </a:cubicBezTo>
                    <a:cubicBezTo>
                      <a:pt x="7301" y="45"/>
                      <a:pt x="6865" y="1"/>
                      <a:pt x="6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1189;p67">
            <a:extLst>
              <a:ext uri="{FF2B5EF4-FFF2-40B4-BE49-F238E27FC236}">
                <a16:creationId xmlns:a16="http://schemas.microsoft.com/office/drawing/2014/main" id="{0C25F138-A16F-8232-5572-54305A552E32}"/>
              </a:ext>
            </a:extLst>
          </p:cNvPr>
          <p:cNvSpPr txBox="1">
            <a:spLocks/>
          </p:cNvSpPr>
          <p:nvPr/>
        </p:nvSpPr>
        <p:spPr>
          <a:xfrm>
            <a:off x="314433" y="313947"/>
            <a:ext cx="8349201" cy="913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9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a:solidFill>
                  <a:schemeClr val="bg2"/>
                </a:solidFill>
                <a:latin typeface="Phudu Black" pitchFamily="2" charset="0"/>
                <a:cs typeface="Phudu Black" pitchFamily="2" charset="0"/>
              </a:rPr>
              <a:t>Tính tất yếu của đấu tranh giai cấp</a:t>
            </a:r>
            <a:endParaRPr lang="en-US" dirty="0">
              <a:solidFill>
                <a:schemeClr val="bg2"/>
              </a:solidFill>
              <a:latin typeface="Phudu Black" pitchFamily="2" charset="0"/>
              <a:cs typeface="Phudu Black" pitchFamily="2" charset="0"/>
            </a:endParaRPr>
          </a:p>
        </p:txBody>
      </p:sp>
    </p:spTree>
    <p:extLst>
      <p:ext uri="{BB962C8B-B14F-4D97-AF65-F5344CB8AC3E}">
        <p14:creationId xmlns:p14="http://schemas.microsoft.com/office/powerpoint/2010/main" val="2006418743"/>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27" name="Arrow: Pentagon 26">
            <a:extLst>
              <a:ext uri="{FF2B5EF4-FFF2-40B4-BE49-F238E27FC236}">
                <a16:creationId xmlns:a16="http://schemas.microsoft.com/office/drawing/2014/main" id="{E3582C24-F687-217E-0446-CA24C5AB8BFC}"/>
              </a:ext>
            </a:extLst>
          </p:cNvPr>
          <p:cNvSpPr/>
          <p:nvPr/>
        </p:nvSpPr>
        <p:spPr>
          <a:xfrm>
            <a:off x="6523413" y="1555026"/>
            <a:ext cx="2069869" cy="577075"/>
          </a:xfrm>
          <a:prstGeom prst="homePlate">
            <a:avLst/>
          </a:prstGeom>
          <a:solidFill>
            <a:srgbClr val="8C6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Pentagon 27">
            <a:extLst>
              <a:ext uri="{FF2B5EF4-FFF2-40B4-BE49-F238E27FC236}">
                <a16:creationId xmlns:a16="http://schemas.microsoft.com/office/drawing/2014/main" id="{2780AF70-A87E-CFD5-EAC7-285E6B7AE357}"/>
              </a:ext>
            </a:extLst>
          </p:cNvPr>
          <p:cNvSpPr/>
          <p:nvPr/>
        </p:nvSpPr>
        <p:spPr>
          <a:xfrm>
            <a:off x="6005945" y="2228357"/>
            <a:ext cx="2069869" cy="577075"/>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Google Shape;502;p50"/>
          <p:cNvSpPr txBox="1">
            <a:spLocks noGrp="1"/>
          </p:cNvSpPr>
          <p:nvPr>
            <p:ph type="title" idx="15"/>
          </p:nvPr>
        </p:nvSpPr>
        <p:spPr>
          <a:xfrm>
            <a:off x="640735" y="390354"/>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i="1" dirty="0">
                <a:latin typeface="Phudu Black" pitchFamily="2" charset="0"/>
                <a:cs typeface="Phudu Black" pitchFamily="2" charset="0"/>
              </a:rPr>
              <a:t>Thực chất của đấu tranh giai cấp</a:t>
            </a:r>
            <a:endParaRPr i="1" dirty="0">
              <a:latin typeface="Phudu Black" pitchFamily="2" charset="0"/>
              <a:cs typeface="Phudu Black" pitchFamily="2" charset="0"/>
            </a:endParaRPr>
          </a:p>
        </p:txBody>
      </p:sp>
      <p:sp>
        <p:nvSpPr>
          <p:cNvPr id="22" name="Rectangle: Top Corners One Rounded and One Snipped 21">
            <a:extLst>
              <a:ext uri="{FF2B5EF4-FFF2-40B4-BE49-F238E27FC236}">
                <a16:creationId xmlns:a16="http://schemas.microsoft.com/office/drawing/2014/main" id="{267BFF41-3439-EC65-DF44-5A71C1DB5F9A}"/>
              </a:ext>
            </a:extLst>
          </p:cNvPr>
          <p:cNvSpPr/>
          <p:nvPr/>
        </p:nvSpPr>
        <p:spPr>
          <a:xfrm flipH="1">
            <a:off x="798676" y="1113906"/>
            <a:ext cx="6242204" cy="3491344"/>
          </a:xfrm>
          <a:custGeom>
            <a:avLst/>
            <a:gdLst>
              <a:gd name="connsiteX0" fmla="*/ 0 w 6242204"/>
              <a:gd name="connsiteY0" fmla="*/ 0 h 3491344"/>
              <a:gd name="connsiteX1" fmla="*/ 693578 w 6242204"/>
              <a:gd name="connsiteY1" fmla="*/ 0 h 3491344"/>
              <a:gd name="connsiteX2" fmla="*/ 1512001 w 6242204"/>
              <a:gd name="connsiteY2" fmla="*/ 0 h 3491344"/>
              <a:gd name="connsiteX3" fmla="*/ 2268001 w 6242204"/>
              <a:gd name="connsiteY3" fmla="*/ 0 h 3491344"/>
              <a:gd name="connsiteX4" fmla="*/ 2899157 w 6242204"/>
              <a:gd name="connsiteY4" fmla="*/ 0 h 3491344"/>
              <a:gd name="connsiteX5" fmla="*/ 3530313 w 6242204"/>
              <a:gd name="connsiteY5" fmla="*/ 0 h 3491344"/>
              <a:gd name="connsiteX6" fmla="*/ 4348735 w 6242204"/>
              <a:gd name="connsiteY6" fmla="*/ 0 h 3491344"/>
              <a:gd name="connsiteX7" fmla="*/ 5104736 w 6242204"/>
              <a:gd name="connsiteY7" fmla="*/ 0 h 3491344"/>
              <a:gd name="connsiteX8" fmla="*/ 6242204 w 6242204"/>
              <a:gd name="connsiteY8" fmla="*/ 0 h 3491344"/>
              <a:gd name="connsiteX9" fmla="*/ 6242204 w 6242204"/>
              <a:gd name="connsiteY9" fmla="*/ 0 h 3491344"/>
              <a:gd name="connsiteX10" fmla="*/ 6242204 w 6242204"/>
              <a:gd name="connsiteY10" fmla="*/ 663355 h 3491344"/>
              <a:gd name="connsiteX11" fmla="*/ 6242204 w 6242204"/>
              <a:gd name="connsiteY11" fmla="*/ 1256884 h 3491344"/>
              <a:gd name="connsiteX12" fmla="*/ 6242204 w 6242204"/>
              <a:gd name="connsiteY12" fmla="*/ 1850412 h 3491344"/>
              <a:gd name="connsiteX13" fmla="*/ 6242204 w 6242204"/>
              <a:gd name="connsiteY13" fmla="*/ 2443941 h 3491344"/>
              <a:gd name="connsiteX14" fmla="*/ 6242204 w 6242204"/>
              <a:gd name="connsiteY14" fmla="*/ 3491344 h 3491344"/>
              <a:gd name="connsiteX15" fmla="*/ 5486204 w 6242204"/>
              <a:gd name="connsiteY15" fmla="*/ 3491344 h 3491344"/>
              <a:gd name="connsiteX16" fmla="*/ 4792626 w 6242204"/>
              <a:gd name="connsiteY16" fmla="*/ 3491344 h 3491344"/>
              <a:gd name="connsiteX17" fmla="*/ 4099047 w 6242204"/>
              <a:gd name="connsiteY17" fmla="*/ 3491344 h 3491344"/>
              <a:gd name="connsiteX18" fmla="*/ 3592735 w 6242204"/>
              <a:gd name="connsiteY18" fmla="*/ 3491344 h 3491344"/>
              <a:gd name="connsiteX19" fmla="*/ 2836735 w 6242204"/>
              <a:gd name="connsiteY19" fmla="*/ 3491344 h 3491344"/>
              <a:gd name="connsiteX20" fmla="*/ 2018313 w 6242204"/>
              <a:gd name="connsiteY20" fmla="*/ 3491344 h 3491344"/>
              <a:gd name="connsiteX21" fmla="*/ 1387156 w 6242204"/>
              <a:gd name="connsiteY21" fmla="*/ 3491344 h 3491344"/>
              <a:gd name="connsiteX22" fmla="*/ 818422 w 6242204"/>
              <a:gd name="connsiteY22" fmla="*/ 3491344 h 3491344"/>
              <a:gd name="connsiteX23" fmla="*/ 0 w 6242204"/>
              <a:gd name="connsiteY23" fmla="*/ 3491344 h 3491344"/>
              <a:gd name="connsiteX24" fmla="*/ 0 w 6242204"/>
              <a:gd name="connsiteY24" fmla="*/ 2793075 h 3491344"/>
              <a:gd name="connsiteX25" fmla="*/ 0 w 6242204"/>
              <a:gd name="connsiteY25" fmla="*/ 2024980 h 3491344"/>
              <a:gd name="connsiteX26" fmla="*/ 0 w 6242204"/>
              <a:gd name="connsiteY26" fmla="*/ 1361624 h 3491344"/>
              <a:gd name="connsiteX27" fmla="*/ 0 w 6242204"/>
              <a:gd name="connsiteY27" fmla="*/ 733182 h 3491344"/>
              <a:gd name="connsiteX28" fmla="*/ 0 w 6242204"/>
              <a:gd name="connsiteY28" fmla="*/ 0 h 3491344"/>
              <a:gd name="connsiteX29" fmla="*/ 0 w 6242204"/>
              <a:gd name="connsiteY29" fmla="*/ 0 h 34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42204" h="3491344" fill="none" extrusionOk="0">
                <a:moveTo>
                  <a:pt x="0" y="0"/>
                </a:moveTo>
                <a:cubicBezTo>
                  <a:pt x="237961" y="29981"/>
                  <a:pt x="423450" y="34315"/>
                  <a:pt x="693578" y="0"/>
                </a:cubicBezTo>
                <a:cubicBezTo>
                  <a:pt x="963706" y="-34315"/>
                  <a:pt x="1284967" y="33442"/>
                  <a:pt x="1512001" y="0"/>
                </a:cubicBezTo>
                <a:cubicBezTo>
                  <a:pt x="1739035" y="-33442"/>
                  <a:pt x="2046198" y="25129"/>
                  <a:pt x="2268001" y="0"/>
                </a:cubicBezTo>
                <a:cubicBezTo>
                  <a:pt x="2489804" y="-25129"/>
                  <a:pt x="2682202" y="20805"/>
                  <a:pt x="2899157" y="0"/>
                </a:cubicBezTo>
                <a:cubicBezTo>
                  <a:pt x="3116112" y="-20805"/>
                  <a:pt x="3235595" y="27202"/>
                  <a:pt x="3530313" y="0"/>
                </a:cubicBezTo>
                <a:cubicBezTo>
                  <a:pt x="3825031" y="-27202"/>
                  <a:pt x="4158971" y="28031"/>
                  <a:pt x="4348735" y="0"/>
                </a:cubicBezTo>
                <a:cubicBezTo>
                  <a:pt x="4538499" y="-28031"/>
                  <a:pt x="4760239" y="109"/>
                  <a:pt x="5104736" y="0"/>
                </a:cubicBezTo>
                <a:cubicBezTo>
                  <a:pt x="5449233" y="-109"/>
                  <a:pt x="5771378" y="23375"/>
                  <a:pt x="6242204" y="0"/>
                </a:cubicBezTo>
                <a:lnTo>
                  <a:pt x="6242204" y="0"/>
                </a:lnTo>
                <a:cubicBezTo>
                  <a:pt x="6240365" y="264656"/>
                  <a:pt x="6228788" y="376057"/>
                  <a:pt x="6242204" y="663355"/>
                </a:cubicBezTo>
                <a:cubicBezTo>
                  <a:pt x="6255620" y="950653"/>
                  <a:pt x="6253723" y="1081136"/>
                  <a:pt x="6242204" y="1256884"/>
                </a:cubicBezTo>
                <a:cubicBezTo>
                  <a:pt x="6230685" y="1432632"/>
                  <a:pt x="6261291" y="1660989"/>
                  <a:pt x="6242204" y="1850412"/>
                </a:cubicBezTo>
                <a:cubicBezTo>
                  <a:pt x="6223117" y="2039835"/>
                  <a:pt x="6242908" y="2229194"/>
                  <a:pt x="6242204" y="2443941"/>
                </a:cubicBezTo>
                <a:cubicBezTo>
                  <a:pt x="6241500" y="2658688"/>
                  <a:pt x="6222111" y="3095621"/>
                  <a:pt x="6242204" y="3491344"/>
                </a:cubicBezTo>
                <a:cubicBezTo>
                  <a:pt x="6008481" y="3483531"/>
                  <a:pt x="5771683" y="3502298"/>
                  <a:pt x="5486204" y="3491344"/>
                </a:cubicBezTo>
                <a:cubicBezTo>
                  <a:pt x="5200725" y="3480390"/>
                  <a:pt x="5016128" y="3524626"/>
                  <a:pt x="4792626" y="3491344"/>
                </a:cubicBezTo>
                <a:cubicBezTo>
                  <a:pt x="4569124" y="3458062"/>
                  <a:pt x="4260020" y="3490173"/>
                  <a:pt x="4099047" y="3491344"/>
                </a:cubicBezTo>
                <a:cubicBezTo>
                  <a:pt x="3938074" y="3492515"/>
                  <a:pt x="3805923" y="3470430"/>
                  <a:pt x="3592735" y="3491344"/>
                </a:cubicBezTo>
                <a:cubicBezTo>
                  <a:pt x="3379547" y="3512258"/>
                  <a:pt x="3192129" y="3491011"/>
                  <a:pt x="2836735" y="3491344"/>
                </a:cubicBezTo>
                <a:cubicBezTo>
                  <a:pt x="2481341" y="3491677"/>
                  <a:pt x="2298493" y="3453719"/>
                  <a:pt x="2018313" y="3491344"/>
                </a:cubicBezTo>
                <a:cubicBezTo>
                  <a:pt x="1738133" y="3528969"/>
                  <a:pt x="1622399" y="3465288"/>
                  <a:pt x="1387156" y="3491344"/>
                </a:cubicBezTo>
                <a:cubicBezTo>
                  <a:pt x="1151913" y="3517400"/>
                  <a:pt x="953737" y="3486228"/>
                  <a:pt x="818422" y="3491344"/>
                </a:cubicBezTo>
                <a:cubicBezTo>
                  <a:pt x="683107" y="3496460"/>
                  <a:pt x="271221" y="3470980"/>
                  <a:pt x="0" y="3491344"/>
                </a:cubicBezTo>
                <a:cubicBezTo>
                  <a:pt x="12318" y="3243471"/>
                  <a:pt x="5593" y="2983799"/>
                  <a:pt x="0" y="2793075"/>
                </a:cubicBezTo>
                <a:cubicBezTo>
                  <a:pt x="-5593" y="2602351"/>
                  <a:pt x="-25303" y="2223159"/>
                  <a:pt x="0" y="2024980"/>
                </a:cubicBezTo>
                <a:cubicBezTo>
                  <a:pt x="25303" y="1826801"/>
                  <a:pt x="24440" y="1626773"/>
                  <a:pt x="0" y="1361624"/>
                </a:cubicBezTo>
                <a:cubicBezTo>
                  <a:pt x="-24440" y="1096475"/>
                  <a:pt x="-28650" y="947236"/>
                  <a:pt x="0" y="733182"/>
                </a:cubicBezTo>
                <a:cubicBezTo>
                  <a:pt x="28650" y="519128"/>
                  <a:pt x="-15083" y="193144"/>
                  <a:pt x="0" y="0"/>
                </a:cubicBezTo>
                <a:lnTo>
                  <a:pt x="0" y="0"/>
                </a:lnTo>
                <a:close/>
              </a:path>
              <a:path w="6242204" h="3491344" stroke="0" extrusionOk="0">
                <a:moveTo>
                  <a:pt x="0" y="0"/>
                </a:moveTo>
                <a:cubicBezTo>
                  <a:pt x="358176" y="-3963"/>
                  <a:pt x="500764" y="-30902"/>
                  <a:pt x="818422" y="0"/>
                </a:cubicBezTo>
                <a:cubicBezTo>
                  <a:pt x="1136080" y="30902"/>
                  <a:pt x="1204560" y="-14241"/>
                  <a:pt x="1324734" y="0"/>
                </a:cubicBezTo>
                <a:cubicBezTo>
                  <a:pt x="1444908" y="14241"/>
                  <a:pt x="1866953" y="18677"/>
                  <a:pt x="2018313" y="0"/>
                </a:cubicBezTo>
                <a:cubicBezTo>
                  <a:pt x="2169673" y="-18677"/>
                  <a:pt x="2411542" y="26286"/>
                  <a:pt x="2711891" y="0"/>
                </a:cubicBezTo>
                <a:cubicBezTo>
                  <a:pt x="3012240" y="-26286"/>
                  <a:pt x="3248753" y="-34352"/>
                  <a:pt x="3530313" y="0"/>
                </a:cubicBezTo>
                <a:cubicBezTo>
                  <a:pt x="3811873" y="34352"/>
                  <a:pt x="3891509" y="9360"/>
                  <a:pt x="4161469" y="0"/>
                </a:cubicBezTo>
                <a:cubicBezTo>
                  <a:pt x="4431429" y="-9360"/>
                  <a:pt x="4770020" y="-28819"/>
                  <a:pt x="4979892" y="0"/>
                </a:cubicBezTo>
                <a:cubicBezTo>
                  <a:pt x="5189764" y="28819"/>
                  <a:pt x="5481253" y="15474"/>
                  <a:pt x="5611048" y="0"/>
                </a:cubicBezTo>
                <a:cubicBezTo>
                  <a:pt x="5740843" y="-15474"/>
                  <a:pt x="6113813" y="-25154"/>
                  <a:pt x="6242204" y="0"/>
                </a:cubicBezTo>
                <a:lnTo>
                  <a:pt x="6242204" y="0"/>
                </a:lnTo>
                <a:cubicBezTo>
                  <a:pt x="6230150" y="199165"/>
                  <a:pt x="6234514" y="422554"/>
                  <a:pt x="6242204" y="593528"/>
                </a:cubicBezTo>
                <a:cubicBezTo>
                  <a:pt x="6249894" y="764502"/>
                  <a:pt x="6220601" y="1001538"/>
                  <a:pt x="6242204" y="1361624"/>
                </a:cubicBezTo>
                <a:cubicBezTo>
                  <a:pt x="6263807" y="1721710"/>
                  <a:pt x="6267061" y="1807474"/>
                  <a:pt x="6242204" y="1955153"/>
                </a:cubicBezTo>
                <a:cubicBezTo>
                  <a:pt x="6217347" y="2102832"/>
                  <a:pt x="6220412" y="2273785"/>
                  <a:pt x="6242204" y="2583595"/>
                </a:cubicBezTo>
                <a:cubicBezTo>
                  <a:pt x="6263996" y="2893405"/>
                  <a:pt x="6237352" y="3293957"/>
                  <a:pt x="6242204" y="3491344"/>
                </a:cubicBezTo>
                <a:cubicBezTo>
                  <a:pt x="6125680" y="3475710"/>
                  <a:pt x="5838756" y="3476621"/>
                  <a:pt x="5673470" y="3491344"/>
                </a:cubicBezTo>
                <a:cubicBezTo>
                  <a:pt x="5508184" y="3506067"/>
                  <a:pt x="5044178" y="3499526"/>
                  <a:pt x="4855048" y="3491344"/>
                </a:cubicBezTo>
                <a:cubicBezTo>
                  <a:pt x="4665918" y="3483162"/>
                  <a:pt x="4577865" y="3466603"/>
                  <a:pt x="4348735" y="3491344"/>
                </a:cubicBezTo>
                <a:cubicBezTo>
                  <a:pt x="4119605" y="3516085"/>
                  <a:pt x="3750802" y="3511052"/>
                  <a:pt x="3592735" y="3491344"/>
                </a:cubicBezTo>
                <a:cubicBezTo>
                  <a:pt x="3434668" y="3471636"/>
                  <a:pt x="3177298" y="3467008"/>
                  <a:pt x="2774313" y="3491344"/>
                </a:cubicBezTo>
                <a:cubicBezTo>
                  <a:pt x="2371328" y="3515680"/>
                  <a:pt x="2356344" y="3492819"/>
                  <a:pt x="1955891" y="3491344"/>
                </a:cubicBezTo>
                <a:cubicBezTo>
                  <a:pt x="1555438" y="3489869"/>
                  <a:pt x="1697024" y="3477615"/>
                  <a:pt x="1449578" y="3491344"/>
                </a:cubicBezTo>
                <a:cubicBezTo>
                  <a:pt x="1202132" y="3505073"/>
                  <a:pt x="1077186" y="3472574"/>
                  <a:pt x="943266" y="3491344"/>
                </a:cubicBezTo>
                <a:cubicBezTo>
                  <a:pt x="809346" y="3510114"/>
                  <a:pt x="320339" y="3504513"/>
                  <a:pt x="0" y="3491344"/>
                </a:cubicBezTo>
                <a:cubicBezTo>
                  <a:pt x="18180" y="3336747"/>
                  <a:pt x="-16633" y="3068454"/>
                  <a:pt x="0" y="2897816"/>
                </a:cubicBezTo>
                <a:cubicBezTo>
                  <a:pt x="16633" y="2727178"/>
                  <a:pt x="20679" y="2537051"/>
                  <a:pt x="0" y="2304287"/>
                </a:cubicBezTo>
                <a:cubicBezTo>
                  <a:pt x="-20679" y="2071523"/>
                  <a:pt x="23772" y="1808149"/>
                  <a:pt x="0" y="1640932"/>
                </a:cubicBezTo>
                <a:cubicBezTo>
                  <a:pt x="-23772" y="1473716"/>
                  <a:pt x="1260" y="1232922"/>
                  <a:pt x="0" y="1012490"/>
                </a:cubicBezTo>
                <a:cubicBezTo>
                  <a:pt x="-1260" y="792058"/>
                  <a:pt x="19735" y="254382"/>
                  <a:pt x="0" y="0"/>
                </a:cubicBezTo>
                <a:lnTo>
                  <a:pt x="0" y="0"/>
                </a:lnTo>
                <a:close/>
              </a:path>
            </a:pathLst>
          </a:custGeom>
          <a:solidFill>
            <a:srgbClr val="8C6838"/>
          </a:solidFill>
          <a:ln>
            <a:solidFill>
              <a:schemeClr val="tx1"/>
            </a:solidFill>
            <a:extLst>
              <a:ext uri="{C807C97D-BFC1-408E-A445-0C87EB9F89A2}">
                <ask:lineSketchStyleProps xmlns:ask="http://schemas.microsoft.com/office/drawing/2018/sketchyshapes" sd="3063137421">
                  <a:prstGeom prst="snipRoundRect">
                    <a:avLst>
                      <a:gd name="adj1" fmla="val 0"/>
                      <a:gd name="adj2" fmla="val 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D2B58E"/>
              </a:solidFill>
            </a:endParaRPr>
          </a:p>
        </p:txBody>
      </p:sp>
      <p:sp>
        <p:nvSpPr>
          <p:cNvPr id="29" name="Google Shape;505;p50">
            <a:extLst>
              <a:ext uri="{FF2B5EF4-FFF2-40B4-BE49-F238E27FC236}">
                <a16:creationId xmlns:a16="http://schemas.microsoft.com/office/drawing/2014/main" id="{B0CAB41C-B3A2-D3D6-D62E-3A89624DB9CF}"/>
              </a:ext>
            </a:extLst>
          </p:cNvPr>
          <p:cNvSpPr txBox="1">
            <a:spLocks/>
          </p:cNvSpPr>
          <p:nvPr/>
        </p:nvSpPr>
        <p:spPr>
          <a:xfrm>
            <a:off x="7670150" y="1651723"/>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solidFill>
                  <a:srgbClr val="D2BA93"/>
                </a:solidFill>
              </a:rPr>
              <a:t>01</a:t>
            </a:r>
          </a:p>
        </p:txBody>
      </p:sp>
      <p:sp>
        <p:nvSpPr>
          <p:cNvPr id="30" name="Google Shape;505;p50">
            <a:extLst>
              <a:ext uri="{FF2B5EF4-FFF2-40B4-BE49-F238E27FC236}">
                <a16:creationId xmlns:a16="http://schemas.microsoft.com/office/drawing/2014/main" id="{6FCA831F-7E30-2107-867C-2E502096F7AE}"/>
              </a:ext>
            </a:extLst>
          </p:cNvPr>
          <p:cNvSpPr txBox="1">
            <a:spLocks/>
          </p:cNvSpPr>
          <p:nvPr/>
        </p:nvSpPr>
        <p:spPr>
          <a:xfrm>
            <a:off x="7058681" y="2336382"/>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t>02</a:t>
            </a:r>
          </a:p>
        </p:txBody>
      </p:sp>
      <p:sp>
        <p:nvSpPr>
          <p:cNvPr id="34" name="Rectangle 33">
            <a:extLst>
              <a:ext uri="{FF2B5EF4-FFF2-40B4-BE49-F238E27FC236}">
                <a16:creationId xmlns:a16="http://schemas.microsoft.com/office/drawing/2014/main" id="{C3882E02-0886-6764-AABC-EDCDBD8DA150}"/>
              </a:ext>
            </a:extLst>
          </p:cNvPr>
          <p:cNvSpPr/>
          <p:nvPr/>
        </p:nvSpPr>
        <p:spPr>
          <a:xfrm>
            <a:off x="1043573" y="1315697"/>
            <a:ext cx="5760000" cy="903756"/>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2B93EE4-45C7-8E35-8B8C-3009FF4BAD21}"/>
              </a:ext>
            </a:extLst>
          </p:cNvPr>
          <p:cNvSpPr txBox="1"/>
          <p:nvPr/>
        </p:nvSpPr>
        <p:spPr>
          <a:xfrm>
            <a:off x="1043574" y="1315697"/>
            <a:ext cx="5698374" cy="877163"/>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just"/>
            <a:r>
              <a:rPr lang="en-US" sz="1700" dirty="0" err="1">
                <a:effectLst/>
                <a:latin typeface="Noto Sans JP Medium" panose="020B0200000000000000" pitchFamily="34" charset="-128"/>
                <a:ea typeface="Noto Sans JP Medium" panose="020B0200000000000000" pitchFamily="34" charset="-128"/>
              </a:rPr>
              <a:t>Là</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cuộc</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đấu</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tranh</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của</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quần</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chúng</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lao</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động</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bị</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áp</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bức</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bóc</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lột</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chống</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lại</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giai</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cấp</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áp</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bức</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bóc</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lột</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nhằm</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lật</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đổ</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ách</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thống</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trị</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của</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chúng</a:t>
            </a:r>
            <a:r>
              <a:rPr lang="en-US" sz="1700" dirty="0">
                <a:effectLst/>
                <a:latin typeface="Noto Sans JP Medium" panose="020B0200000000000000" pitchFamily="34" charset="-128"/>
                <a:ea typeface="Noto Sans JP Medium" panose="020B0200000000000000" pitchFamily="34" charset="-128"/>
              </a:rPr>
              <a:t>.</a:t>
            </a:r>
            <a:endParaRPr lang="en-US" sz="1700" dirty="0">
              <a:latin typeface="Noto Sans JP Medium" panose="020B0200000000000000" pitchFamily="34" charset="-128"/>
              <a:ea typeface="Noto Sans JP Medium" panose="020B0200000000000000" pitchFamily="34" charset="-128"/>
            </a:endParaRPr>
          </a:p>
        </p:txBody>
      </p:sp>
      <p:sp>
        <p:nvSpPr>
          <p:cNvPr id="36" name="Rectangle 35">
            <a:extLst>
              <a:ext uri="{FF2B5EF4-FFF2-40B4-BE49-F238E27FC236}">
                <a16:creationId xmlns:a16="http://schemas.microsoft.com/office/drawing/2014/main" id="{E7850A4E-C300-CC7B-381F-BE92B39BE96D}"/>
              </a:ext>
            </a:extLst>
          </p:cNvPr>
          <p:cNvSpPr/>
          <p:nvPr/>
        </p:nvSpPr>
        <p:spPr>
          <a:xfrm>
            <a:off x="1043574" y="2354828"/>
            <a:ext cx="2790000" cy="2031325"/>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47229C-FF32-A299-8394-02B35575E2D4}"/>
              </a:ext>
            </a:extLst>
          </p:cNvPr>
          <p:cNvSpPr/>
          <p:nvPr/>
        </p:nvSpPr>
        <p:spPr>
          <a:xfrm>
            <a:off x="4009948" y="2354827"/>
            <a:ext cx="2790000" cy="2031325"/>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B0291F8-743F-C02F-4951-8D4577D6B91F}"/>
              </a:ext>
            </a:extLst>
          </p:cNvPr>
          <p:cNvSpPr txBox="1"/>
          <p:nvPr/>
        </p:nvSpPr>
        <p:spPr>
          <a:xfrm>
            <a:off x="4049558" y="2440818"/>
            <a:ext cx="2710779" cy="1661993"/>
          </a:xfrm>
          <a:prstGeom prst="rect">
            <a:avLst/>
          </a:prstGeom>
          <a:noFill/>
          <a:ln>
            <a:noFill/>
            <a:extLst>
              <a:ext uri="{C807C97D-BFC1-408E-A445-0C87EB9F89A2}">
                <ask:lineSketchStyleProps xmlns:ask="http://schemas.microsoft.com/office/drawing/2018/sketchyshapes" sd="661058248">
                  <a:custGeom>
                    <a:avLst/>
                    <a:gdLst>
                      <a:gd name="connsiteX0" fmla="*/ 0 w 2967297"/>
                      <a:gd name="connsiteY0" fmla="*/ 0 h 1754326"/>
                      <a:gd name="connsiteX1" fmla="*/ 593459 w 2967297"/>
                      <a:gd name="connsiteY1" fmla="*/ 0 h 1754326"/>
                      <a:gd name="connsiteX2" fmla="*/ 1246265 w 2967297"/>
                      <a:gd name="connsiteY2" fmla="*/ 0 h 1754326"/>
                      <a:gd name="connsiteX3" fmla="*/ 1869397 w 2967297"/>
                      <a:gd name="connsiteY3" fmla="*/ 0 h 1754326"/>
                      <a:gd name="connsiteX4" fmla="*/ 2433184 w 2967297"/>
                      <a:gd name="connsiteY4" fmla="*/ 0 h 1754326"/>
                      <a:gd name="connsiteX5" fmla="*/ 2967297 w 2967297"/>
                      <a:gd name="connsiteY5" fmla="*/ 0 h 1754326"/>
                      <a:gd name="connsiteX6" fmla="*/ 2967297 w 2967297"/>
                      <a:gd name="connsiteY6" fmla="*/ 602319 h 1754326"/>
                      <a:gd name="connsiteX7" fmla="*/ 2967297 w 2967297"/>
                      <a:gd name="connsiteY7" fmla="*/ 1222180 h 1754326"/>
                      <a:gd name="connsiteX8" fmla="*/ 2967297 w 2967297"/>
                      <a:gd name="connsiteY8" fmla="*/ 1754326 h 1754326"/>
                      <a:gd name="connsiteX9" fmla="*/ 2462857 w 2967297"/>
                      <a:gd name="connsiteY9" fmla="*/ 1754326 h 1754326"/>
                      <a:gd name="connsiteX10" fmla="*/ 1810051 w 2967297"/>
                      <a:gd name="connsiteY10" fmla="*/ 1754326 h 1754326"/>
                      <a:gd name="connsiteX11" fmla="*/ 1275938 w 2967297"/>
                      <a:gd name="connsiteY11" fmla="*/ 1754326 h 1754326"/>
                      <a:gd name="connsiteX12" fmla="*/ 741824 w 2967297"/>
                      <a:gd name="connsiteY12" fmla="*/ 1754326 h 1754326"/>
                      <a:gd name="connsiteX13" fmla="*/ 0 w 2967297"/>
                      <a:gd name="connsiteY13" fmla="*/ 1754326 h 1754326"/>
                      <a:gd name="connsiteX14" fmla="*/ 0 w 2967297"/>
                      <a:gd name="connsiteY14" fmla="*/ 1152007 h 1754326"/>
                      <a:gd name="connsiteX15" fmla="*/ 0 w 2967297"/>
                      <a:gd name="connsiteY15" fmla="*/ 549689 h 1754326"/>
                      <a:gd name="connsiteX16" fmla="*/ 0 w 2967297"/>
                      <a:gd name="connsiteY16"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7297" h="1754326" fill="none" extrusionOk="0">
                        <a:moveTo>
                          <a:pt x="0" y="0"/>
                        </a:moveTo>
                        <a:cubicBezTo>
                          <a:pt x="192063" y="-67394"/>
                          <a:pt x="416492" y="3642"/>
                          <a:pt x="593459" y="0"/>
                        </a:cubicBezTo>
                        <a:cubicBezTo>
                          <a:pt x="770426" y="-3642"/>
                          <a:pt x="936149" y="83"/>
                          <a:pt x="1246265" y="0"/>
                        </a:cubicBezTo>
                        <a:cubicBezTo>
                          <a:pt x="1556381" y="-83"/>
                          <a:pt x="1694171" y="67363"/>
                          <a:pt x="1869397" y="0"/>
                        </a:cubicBezTo>
                        <a:cubicBezTo>
                          <a:pt x="2044623" y="-67363"/>
                          <a:pt x="2228267" y="21577"/>
                          <a:pt x="2433184" y="0"/>
                        </a:cubicBezTo>
                        <a:cubicBezTo>
                          <a:pt x="2638101" y="-21577"/>
                          <a:pt x="2741202" y="16197"/>
                          <a:pt x="2967297" y="0"/>
                        </a:cubicBezTo>
                        <a:cubicBezTo>
                          <a:pt x="2993673" y="286175"/>
                          <a:pt x="2923660" y="458730"/>
                          <a:pt x="2967297" y="602319"/>
                        </a:cubicBezTo>
                        <a:cubicBezTo>
                          <a:pt x="3010934" y="745908"/>
                          <a:pt x="2933218" y="960097"/>
                          <a:pt x="2967297" y="1222180"/>
                        </a:cubicBezTo>
                        <a:cubicBezTo>
                          <a:pt x="3001376" y="1484263"/>
                          <a:pt x="2932548" y="1620443"/>
                          <a:pt x="2967297" y="1754326"/>
                        </a:cubicBezTo>
                        <a:cubicBezTo>
                          <a:pt x="2820882" y="1807387"/>
                          <a:pt x="2575623" y="1723312"/>
                          <a:pt x="2462857" y="1754326"/>
                        </a:cubicBezTo>
                        <a:cubicBezTo>
                          <a:pt x="2350091" y="1785340"/>
                          <a:pt x="2121373" y="1685821"/>
                          <a:pt x="1810051" y="1754326"/>
                        </a:cubicBezTo>
                        <a:cubicBezTo>
                          <a:pt x="1498729" y="1822831"/>
                          <a:pt x="1421248" y="1733539"/>
                          <a:pt x="1275938" y="1754326"/>
                        </a:cubicBezTo>
                        <a:cubicBezTo>
                          <a:pt x="1130628" y="1775113"/>
                          <a:pt x="924083" y="1733474"/>
                          <a:pt x="741824" y="1754326"/>
                        </a:cubicBezTo>
                        <a:cubicBezTo>
                          <a:pt x="559565" y="1775178"/>
                          <a:pt x="231850" y="1740959"/>
                          <a:pt x="0" y="1754326"/>
                        </a:cubicBezTo>
                        <a:cubicBezTo>
                          <a:pt x="-51456" y="1510104"/>
                          <a:pt x="52243" y="1324652"/>
                          <a:pt x="0" y="1152007"/>
                        </a:cubicBezTo>
                        <a:cubicBezTo>
                          <a:pt x="-52243" y="979362"/>
                          <a:pt x="63769" y="811775"/>
                          <a:pt x="0" y="549689"/>
                        </a:cubicBezTo>
                        <a:cubicBezTo>
                          <a:pt x="-63769" y="287603"/>
                          <a:pt x="42748" y="203621"/>
                          <a:pt x="0" y="0"/>
                        </a:cubicBezTo>
                        <a:close/>
                      </a:path>
                      <a:path w="2967297" h="1754326" stroke="0" extrusionOk="0">
                        <a:moveTo>
                          <a:pt x="0" y="0"/>
                        </a:moveTo>
                        <a:cubicBezTo>
                          <a:pt x="138132" y="-69351"/>
                          <a:pt x="473637" y="49392"/>
                          <a:pt x="652805" y="0"/>
                        </a:cubicBezTo>
                        <a:cubicBezTo>
                          <a:pt x="831973" y="-49392"/>
                          <a:pt x="972555" y="16926"/>
                          <a:pt x="1246265" y="0"/>
                        </a:cubicBezTo>
                        <a:cubicBezTo>
                          <a:pt x="1519975" y="-16926"/>
                          <a:pt x="1635678" y="18713"/>
                          <a:pt x="1839724" y="0"/>
                        </a:cubicBezTo>
                        <a:cubicBezTo>
                          <a:pt x="2043770" y="-18713"/>
                          <a:pt x="2181737" y="48070"/>
                          <a:pt x="2373838" y="0"/>
                        </a:cubicBezTo>
                        <a:cubicBezTo>
                          <a:pt x="2565939" y="-48070"/>
                          <a:pt x="2677857" y="39354"/>
                          <a:pt x="2967297" y="0"/>
                        </a:cubicBezTo>
                        <a:cubicBezTo>
                          <a:pt x="2995498" y="191544"/>
                          <a:pt x="2950820" y="434956"/>
                          <a:pt x="2967297" y="619862"/>
                        </a:cubicBezTo>
                        <a:cubicBezTo>
                          <a:pt x="2983774" y="804768"/>
                          <a:pt x="2899360" y="987020"/>
                          <a:pt x="2967297" y="1187094"/>
                        </a:cubicBezTo>
                        <a:cubicBezTo>
                          <a:pt x="3035234" y="1387168"/>
                          <a:pt x="2928665" y="1591109"/>
                          <a:pt x="2967297" y="1754326"/>
                        </a:cubicBezTo>
                        <a:cubicBezTo>
                          <a:pt x="2767921" y="1759965"/>
                          <a:pt x="2625161" y="1690393"/>
                          <a:pt x="2433184" y="1754326"/>
                        </a:cubicBezTo>
                        <a:cubicBezTo>
                          <a:pt x="2241207" y="1818259"/>
                          <a:pt x="2027972" y="1736027"/>
                          <a:pt x="1869397" y="1754326"/>
                        </a:cubicBezTo>
                        <a:cubicBezTo>
                          <a:pt x="1710822" y="1772625"/>
                          <a:pt x="1388369" y="1750009"/>
                          <a:pt x="1246265" y="1754326"/>
                        </a:cubicBezTo>
                        <a:cubicBezTo>
                          <a:pt x="1104161" y="1758643"/>
                          <a:pt x="973514" y="1703672"/>
                          <a:pt x="741824" y="1754326"/>
                        </a:cubicBezTo>
                        <a:cubicBezTo>
                          <a:pt x="510134" y="1804980"/>
                          <a:pt x="288675" y="1749980"/>
                          <a:pt x="0" y="1754326"/>
                        </a:cubicBezTo>
                        <a:cubicBezTo>
                          <a:pt x="-56484" y="1509333"/>
                          <a:pt x="22062" y="1329178"/>
                          <a:pt x="0" y="1169551"/>
                        </a:cubicBezTo>
                        <a:cubicBezTo>
                          <a:pt x="-22062" y="1009925"/>
                          <a:pt x="51370" y="883453"/>
                          <a:pt x="0" y="637405"/>
                        </a:cubicBezTo>
                        <a:cubicBezTo>
                          <a:pt x="-51370" y="391357"/>
                          <a:pt x="73569" y="169300"/>
                          <a:pt x="0" y="0"/>
                        </a:cubicBezTo>
                        <a:close/>
                      </a:path>
                    </a:pathLst>
                  </a:custGeom>
                  <ask:type>
                    <ask:lineSketchNone/>
                  </ask:type>
                </ask:lineSketchStyleProps>
              </a:ext>
            </a:extLst>
          </a:ln>
        </p:spPr>
        <p:txBody>
          <a:bodyPr wrap="square" rtlCol="0">
            <a:spAutoFit/>
          </a:bodyPr>
          <a:lstStyle/>
          <a:p>
            <a:pPr algn="just"/>
            <a:r>
              <a:rPr lang="en-US" sz="1700" dirty="0" err="1">
                <a:latin typeface="Noto Sans JP Medium" panose="020B0200000000000000" pitchFamily="34" charset="-128"/>
                <a:ea typeface="Noto Sans JP Medium" panose="020B0200000000000000" pitchFamily="34" charset="-128"/>
              </a:rPr>
              <a:t>Cuộc</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đấu</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tranh</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này</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thường</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dẫn</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tới</a:t>
            </a:r>
            <a:r>
              <a:rPr lang="en-US" sz="1700" dirty="0">
                <a:latin typeface="Noto Sans JP Medium" panose="020B0200000000000000" pitchFamily="34" charset="-128"/>
                <a:ea typeface="Noto Sans JP Medium" panose="020B0200000000000000" pitchFamily="34" charset="-128"/>
              </a:rPr>
              <a:t> CMXH. </a:t>
            </a:r>
            <a:r>
              <a:rPr lang="en-US" sz="1700" dirty="0" err="1">
                <a:latin typeface="Noto Sans JP Medium" panose="020B0200000000000000" pitchFamily="34" charset="-128"/>
                <a:ea typeface="Noto Sans JP Medium" panose="020B0200000000000000" pitchFamily="34" charset="-128"/>
              </a:rPr>
              <a:t>Giải</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phóng</a:t>
            </a:r>
            <a:r>
              <a:rPr lang="en-US" sz="1700" dirty="0">
                <a:latin typeface="Noto Sans JP Medium" panose="020B0200000000000000" pitchFamily="34" charset="-128"/>
                <a:ea typeface="Noto Sans JP Medium" panose="020B0200000000000000" pitchFamily="34" charset="-128"/>
              </a:rPr>
              <a:t> LLSX </a:t>
            </a:r>
            <a:r>
              <a:rPr lang="en-US" sz="1700" dirty="0" err="1">
                <a:latin typeface="Noto Sans JP Medium" panose="020B0200000000000000" pitchFamily="34" charset="-128"/>
                <a:ea typeface="Noto Sans JP Medium" panose="020B0200000000000000" pitchFamily="34" charset="-128"/>
              </a:rPr>
              <a:t>khỏi</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sự</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hạn</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chế</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của</a:t>
            </a:r>
            <a:r>
              <a:rPr lang="en-US" sz="1700" dirty="0">
                <a:latin typeface="Noto Sans JP Medium" panose="020B0200000000000000" pitchFamily="34" charset="-128"/>
                <a:ea typeface="Noto Sans JP Medium" panose="020B0200000000000000" pitchFamily="34" charset="-128"/>
              </a:rPr>
              <a:t> QHSX </a:t>
            </a:r>
            <a:r>
              <a:rPr lang="en-US" sz="1700" dirty="0" err="1">
                <a:latin typeface="Noto Sans JP Medium" panose="020B0200000000000000" pitchFamily="34" charset="-128"/>
                <a:ea typeface="Noto Sans JP Medium" panose="020B0200000000000000" pitchFamily="34" charset="-128"/>
              </a:rPr>
              <a:t>lỗi</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thời</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để</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thúc</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đẩy</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xã</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hội</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phát</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triển</a:t>
            </a:r>
            <a:endParaRPr lang="en-US" sz="1700" dirty="0">
              <a:latin typeface="Noto Sans JP Medium" panose="020B0200000000000000" pitchFamily="34" charset="-128"/>
              <a:ea typeface="Noto Sans JP Medium" panose="020B0200000000000000" pitchFamily="34" charset="-128"/>
            </a:endParaRPr>
          </a:p>
        </p:txBody>
      </p:sp>
      <p:sp>
        <p:nvSpPr>
          <p:cNvPr id="32" name="TextBox 31">
            <a:extLst>
              <a:ext uri="{FF2B5EF4-FFF2-40B4-BE49-F238E27FC236}">
                <a16:creationId xmlns:a16="http://schemas.microsoft.com/office/drawing/2014/main" id="{392D3312-380C-5BB6-D839-B76CA1497971}"/>
              </a:ext>
            </a:extLst>
          </p:cNvPr>
          <p:cNvSpPr txBox="1"/>
          <p:nvPr/>
        </p:nvSpPr>
        <p:spPr>
          <a:xfrm>
            <a:off x="1049915" y="2361108"/>
            <a:ext cx="2777318" cy="1923604"/>
          </a:xfrm>
          <a:prstGeom prst="rect">
            <a:avLst/>
          </a:prstGeom>
          <a:noFill/>
          <a:ln>
            <a:noFill/>
            <a:extLst>
              <a:ext uri="{C807C97D-BFC1-408E-A445-0C87EB9F89A2}">
                <ask:lineSketchStyleProps xmlns:ask="http://schemas.microsoft.com/office/drawing/2018/sketchyshapes" sd="661058248">
                  <a:custGeom>
                    <a:avLst/>
                    <a:gdLst>
                      <a:gd name="connsiteX0" fmla="*/ 0 w 2967297"/>
                      <a:gd name="connsiteY0" fmla="*/ 0 h 2031325"/>
                      <a:gd name="connsiteX1" fmla="*/ 593459 w 2967297"/>
                      <a:gd name="connsiteY1" fmla="*/ 0 h 2031325"/>
                      <a:gd name="connsiteX2" fmla="*/ 1157246 w 2967297"/>
                      <a:gd name="connsiteY2" fmla="*/ 0 h 2031325"/>
                      <a:gd name="connsiteX3" fmla="*/ 1750705 w 2967297"/>
                      <a:gd name="connsiteY3" fmla="*/ 0 h 2031325"/>
                      <a:gd name="connsiteX4" fmla="*/ 2373838 w 2967297"/>
                      <a:gd name="connsiteY4" fmla="*/ 0 h 2031325"/>
                      <a:gd name="connsiteX5" fmla="*/ 2967297 w 2967297"/>
                      <a:gd name="connsiteY5" fmla="*/ 0 h 2031325"/>
                      <a:gd name="connsiteX6" fmla="*/ 2967297 w 2967297"/>
                      <a:gd name="connsiteY6" fmla="*/ 548458 h 2031325"/>
                      <a:gd name="connsiteX7" fmla="*/ 2967297 w 2967297"/>
                      <a:gd name="connsiteY7" fmla="*/ 995349 h 2031325"/>
                      <a:gd name="connsiteX8" fmla="*/ 2967297 w 2967297"/>
                      <a:gd name="connsiteY8" fmla="*/ 1503181 h 2031325"/>
                      <a:gd name="connsiteX9" fmla="*/ 2967297 w 2967297"/>
                      <a:gd name="connsiteY9" fmla="*/ 2031325 h 2031325"/>
                      <a:gd name="connsiteX10" fmla="*/ 2344165 w 2967297"/>
                      <a:gd name="connsiteY10" fmla="*/ 2031325 h 2031325"/>
                      <a:gd name="connsiteX11" fmla="*/ 1721032 w 2967297"/>
                      <a:gd name="connsiteY11" fmla="*/ 2031325 h 2031325"/>
                      <a:gd name="connsiteX12" fmla="*/ 1097900 w 2967297"/>
                      <a:gd name="connsiteY12" fmla="*/ 2031325 h 2031325"/>
                      <a:gd name="connsiteX13" fmla="*/ 0 w 2967297"/>
                      <a:gd name="connsiteY13" fmla="*/ 2031325 h 2031325"/>
                      <a:gd name="connsiteX14" fmla="*/ 0 w 2967297"/>
                      <a:gd name="connsiteY14" fmla="*/ 1564120 h 2031325"/>
                      <a:gd name="connsiteX15" fmla="*/ 0 w 2967297"/>
                      <a:gd name="connsiteY15" fmla="*/ 1035976 h 2031325"/>
                      <a:gd name="connsiteX16" fmla="*/ 0 w 2967297"/>
                      <a:gd name="connsiteY16" fmla="*/ 487518 h 2031325"/>
                      <a:gd name="connsiteX17" fmla="*/ 0 w 2967297"/>
                      <a:gd name="connsiteY17" fmla="*/ 0 h 203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7297" h="2031325" fill="none" extrusionOk="0">
                        <a:moveTo>
                          <a:pt x="0" y="0"/>
                        </a:moveTo>
                        <a:cubicBezTo>
                          <a:pt x="156608" y="-52568"/>
                          <a:pt x="379261" y="56725"/>
                          <a:pt x="593459" y="0"/>
                        </a:cubicBezTo>
                        <a:cubicBezTo>
                          <a:pt x="807657" y="-56725"/>
                          <a:pt x="952329" y="21577"/>
                          <a:pt x="1157246" y="0"/>
                        </a:cubicBezTo>
                        <a:cubicBezTo>
                          <a:pt x="1362163" y="-21577"/>
                          <a:pt x="1602388" y="36824"/>
                          <a:pt x="1750705" y="0"/>
                        </a:cubicBezTo>
                        <a:cubicBezTo>
                          <a:pt x="1899022" y="-36824"/>
                          <a:pt x="2234834" y="56697"/>
                          <a:pt x="2373838" y="0"/>
                        </a:cubicBezTo>
                        <a:cubicBezTo>
                          <a:pt x="2512842" y="-56697"/>
                          <a:pt x="2844752" y="67067"/>
                          <a:pt x="2967297" y="0"/>
                        </a:cubicBezTo>
                        <a:cubicBezTo>
                          <a:pt x="3026955" y="128768"/>
                          <a:pt x="2921193" y="428179"/>
                          <a:pt x="2967297" y="548458"/>
                        </a:cubicBezTo>
                        <a:cubicBezTo>
                          <a:pt x="3013401" y="668737"/>
                          <a:pt x="2966959" y="780425"/>
                          <a:pt x="2967297" y="995349"/>
                        </a:cubicBezTo>
                        <a:cubicBezTo>
                          <a:pt x="2967635" y="1210273"/>
                          <a:pt x="2923303" y="1283314"/>
                          <a:pt x="2967297" y="1503181"/>
                        </a:cubicBezTo>
                        <a:cubicBezTo>
                          <a:pt x="3011291" y="1723048"/>
                          <a:pt x="2914867" y="1886311"/>
                          <a:pt x="2967297" y="2031325"/>
                        </a:cubicBezTo>
                        <a:cubicBezTo>
                          <a:pt x="2706689" y="2064227"/>
                          <a:pt x="2516607" y="1987897"/>
                          <a:pt x="2344165" y="2031325"/>
                        </a:cubicBezTo>
                        <a:cubicBezTo>
                          <a:pt x="2171723" y="2074753"/>
                          <a:pt x="1959256" y="1966520"/>
                          <a:pt x="1721032" y="2031325"/>
                        </a:cubicBezTo>
                        <a:cubicBezTo>
                          <a:pt x="1482808" y="2096130"/>
                          <a:pt x="1257853" y="2016299"/>
                          <a:pt x="1097900" y="2031325"/>
                        </a:cubicBezTo>
                        <a:cubicBezTo>
                          <a:pt x="937947" y="2046351"/>
                          <a:pt x="414171" y="1939305"/>
                          <a:pt x="0" y="2031325"/>
                        </a:cubicBezTo>
                        <a:cubicBezTo>
                          <a:pt x="-36243" y="1895119"/>
                          <a:pt x="1751" y="1715816"/>
                          <a:pt x="0" y="1564120"/>
                        </a:cubicBezTo>
                        <a:cubicBezTo>
                          <a:pt x="-1751" y="1412424"/>
                          <a:pt x="23303" y="1298049"/>
                          <a:pt x="0" y="1035976"/>
                        </a:cubicBezTo>
                        <a:cubicBezTo>
                          <a:pt x="-23303" y="773903"/>
                          <a:pt x="41884" y="622834"/>
                          <a:pt x="0" y="487518"/>
                        </a:cubicBezTo>
                        <a:cubicBezTo>
                          <a:pt x="-41884" y="352202"/>
                          <a:pt x="19709" y="183346"/>
                          <a:pt x="0" y="0"/>
                        </a:cubicBezTo>
                        <a:close/>
                      </a:path>
                      <a:path w="2967297" h="2031325" stroke="0" extrusionOk="0">
                        <a:moveTo>
                          <a:pt x="0" y="0"/>
                        </a:moveTo>
                        <a:cubicBezTo>
                          <a:pt x="138132" y="-69351"/>
                          <a:pt x="473637" y="49392"/>
                          <a:pt x="652805" y="0"/>
                        </a:cubicBezTo>
                        <a:cubicBezTo>
                          <a:pt x="831973" y="-49392"/>
                          <a:pt x="972555" y="16926"/>
                          <a:pt x="1246265" y="0"/>
                        </a:cubicBezTo>
                        <a:cubicBezTo>
                          <a:pt x="1519975" y="-16926"/>
                          <a:pt x="1635678" y="18713"/>
                          <a:pt x="1839724" y="0"/>
                        </a:cubicBezTo>
                        <a:cubicBezTo>
                          <a:pt x="2043770" y="-18713"/>
                          <a:pt x="2181737" y="48070"/>
                          <a:pt x="2373838" y="0"/>
                        </a:cubicBezTo>
                        <a:cubicBezTo>
                          <a:pt x="2565939" y="-48070"/>
                          <a:pt x="2677857" y="39354"/>
                          <a:pt x="2967297" y="0"/>
                        </a:cubicBezTo>
                        <a:cubicBezTo>
                          <a:pt x="2975532" y="187520"/>
                          <a:pt x="2907259" y="329328"/>
                          <a:pt x="2967297" y="548458"/>
                        </a:cubicBezTo>
                        <a:cubicBezTo>
                          <a:pt x="3027335" y="767588"/>
                          <a:pt x="2917718" y="809970"/>
                          <a:pt x="2967297" y="1035976"/>
                        </a:cubicBezTo>
                        <a:cubicBezTo>
                          <a:pt x="3016876" y="1261982"/>
                          <a:pt x="2929829" y="1359086"/>
                          <a:pt x="2967297" y="1564120"/>
                        </a:cubicBezTo>
                        <a:cubicBezTo>
                          <a:pt x="3004765" y="1769154"/>
                          <a:pt x="2933822" y="1816405"/>
                          <a:pt x="2967297" y="2031325"/>
                        </a:cubicBezTo>
                        <a:cubicBezTo>
                          <a:pt x="2816763" y="2039307"/>
                          <a:pt x="2500546" y="2026835"/>
                          <a:pt x="2314492" y="2031325"/>
                        </a:cubicBezTo>
                        <a:cubicBezTo>
                          <a:pt x="2128439" y="2035815"/>
                          <a:pt x="1835401" y="2027382"/>
                          <a:pt x="1691359" y="2031325"/>
                        </a:cubicBezTo>
                        <a:cubicBezTo>
                          <a:pt x="1547317" y="2035268"/>
                          <a:pt x="1412516" y="1978652"/>
                          <a:pt x="1186919" y="2031325"/>
                        </a:cubicBezTo>
                        <a:cubicBezTo>
                          <a:pt x="961322" y="2083998"/>
                          <a:pt x="916866" y="2006796"/>
                          <a:pt x="652805" y="2031325"/>
                        </a:cubicBezTo>
                        <a:cubicBezTo>
                          <a:pt x="388744" y="2055854"/>
                          <a:pt x="291193" y="2003231"/>
                          <a:pt x="0" y="2031325"/>
                        </a:cubicBezTo>
                        <a:cubicBezTo>
                          <a:pt x="-29401" y="1893049"/>
                          <a:pt x="49465" y="1683285"/>
                          <a:pt x="0" y="1584434"/>
                        </a:cubicBezTo>
                        <a:cubicBezTo>
                          <a:pt x="-49465" y="1485583"/>
                          <a:pt x="43353" y="1310552"/>
                          <a:pt x="0" y="1076602"/>
                        </a:cubicBezTo>
                        <a:cubicBezTo>
                          <a:pt x="-43353" y="842652"/>
                          <a:pt x="35222" y="770537"/>
                          <a:pt x="0" y="568771"/>
                        </a:cubicBezTo>
                        <a:cubicBezTo>
                          <a:pt x="-35222" y="367005"/>
                          <a:pt x="20279" y="197358"/>
                          <a:pt x="0" y="0"/>
                        </a:cubicBezTo>
                        <a:close/>
                      </a:path>
                    </a:pathLst>
                  </a:custGeom>
                  <ask:type>
                    <ask:lineSketchNone/>
                  </ask:type>
                </ask:lineSketchStyleProps>
              </a:ext>
            </a:extLst>
          </a:ln>
        </p:spPr>
        <p:txBody>
          <a:bodyPr wrap="square" rtlCol="0">
            <a:spAutoFit/>
          </a:bodyPr>
          <a:lstStyle/>
          <a:p>
            <a:pPr algn="just"/>
            <a:r>
              <a:rPr lang="en-US" sz="1700" dirty="0" err="1">
                <a:latin typeface="Noto Sans JP Medium" panose="020B0200000000000000" pitchFamily="34" charset="-128"/>
                <a:ea typeface="Noto Sans JP Medium" panose="020B0200000000000000" pitchFamily="34" charset="-128"/>
              </a:rPr>
              <a:t>Đấu</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tranh</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giai</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cấp</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thực</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chất</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là</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sự</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đối</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đầu</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của</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quần</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chúng</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lao</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động</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bị</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áp</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bức</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bóc</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lột</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chống</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lại</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giai</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cấp</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áp</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bức</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bóc</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lột</a:t>
            </a:r>
            <a:r>
              <a:rPr lang="en-US" sz="1700" dirty="0">
                <a:latin typeface="Noto Sans JP Medium" panose="020B0200000000000000" pitchFamily="34" charset="-128"/>
                <a:ea typeface="Noto Sans JP Medium" panose="020B0200000000000000" pitchFamily="34" charset="-128"/>
              </a:rPr>
              <a:t> do </a:t>
            </a:r>
            <a:r>
              <a:rPr lang="en-US" sz="1700" dirty="0" err="1">
                <a:latin typeface="Noto Sans JP Medium" panose="020B0200000000000000" pitchFamily="34" charset="-128"/>
                <a:ea typeface="Noto Sans JP Medium" panose="020B0200000000000000" pitchFamily="34" charset="-128"/>
              </a:rPr>
              <a:t>đối</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lập</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về</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lợi</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ích</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không</a:t>
            </a:r>
            <a:r>
              <a:rPr lang="en-US" sz="1700" dirty="0">
                <a:latin typeface="Noto Sans JP Medium" panose="020B0200000000000000" pitchFamily="34" charset="-128"/>
                <a:ea typeface="Noto Sans JP Medium" panose="020B0200000000000000" pitchFamily="34" charset="-128"/>
              </a:rPr>
              <a:t> </a:t>
            </a:r>
            <a:r>
              <a:rPr lang="en-US" sz="1700" dirty="0" err="1">
                <a:latin typeface="Noto Sans JP Medium" panose="020B0200000000000000" pitchFamily="34" charset="-128"/>
                <a:ea typeface="Noto Sans JP Medium" panose="020B0200000000000000" pitchFamily="34" charset="-128"/>
              </a:rPr>
              <a:t>thể</a:t>
            </a:r>
            <a:r>
              <a:rPr lang="en-US" sz="1700" dirty="0">
                <a:latin typeface="Noto Sans JP Medium" panose="020B0200000000000000" pitchFamily="34" charset="-128"/>
                <a:ea typeface="Noto Sans JP Medium" panose="020B0200000000000000" pitchFamily="34" charset="-128"/>
              </a:rPr>
              <a:t> dung </a:t>
            </a:r>
            <a:r>
              <a:rPr lang="en-US" sz="1700" dirty="0" err="1">
                <a:latin typeface="Noto Sans JP Medium" panose="020B0200000000000000" pitchFamily="34" charset="-128"/>
                <a:ea typeface="Noto Sans JP Medium" panose="020B0200000000000000" pitchFamily="34" charset="-128"/>
              </a:rPr>
              <a:t>hòa</a:t>
            </a:r>
            <a:endParaRPr lang="en-US" sz="1700" dirty="0">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3179832873"/>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27" name="Arrow: Pentagon 26">
            <a:extLst>
              <a:ext uri="{FF2B5EF4-FFF2-40B4-BE49-F238E27FC236}">
                <a16:creationId xmlns:a16="http://schemas.microsoft.com/office/drawing/2014/main" id="{E3582C24-F687-217E-0446-CA24C5AB8BFC}"/>
              </a:ext>
            </a:extLst>
          </p:cNvPr>
          <p:cNvSpPr/>
          <p:nvPr/>
        </p:nvSpPr>
        <p:spPr>
          <a:xfrm>
            <a:off x="6005945" y="1555026"/>
            <a:ext cx="2069869" cy="577075"/>
          </a:xfrm>
          <a:prstGeom prst="homePlate">
            <a:avLst/>
          </a:prstGeom>
          <a:solidFill>
            <a:srgbClr val="D2B5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Pentagon 27">
            <a:extLst>
              <a:ext uri="{FF2B5EF4-FFF2-40B4-BE49-F238E27FC236}">
                <a16:creationId xmlns:a16="http://schemas.microsoft.com/office/drawing/2014/main" id="{2780AF70-A87E-CFD5-EAC7-285E6B7AE357}"/>
              </a:ext>
            </a:extLst>
          </p:cNvPr>
          <p:cNvSpPr/>
          <p:nvPr/>
        </p:nvSpPr>
        <p:spPr>
          <a:xfrm>
            <a:off x="6513024" y="2228357"/>
            <a:ext cx="2069869" cy="577075"/>
          </a:xfrm>
          <a:prstGeom prst="homePlate">
            <a:avLst/>
          </a:prstGeom>
          <a:solidFill>
            <a:srgbClr val="8C683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Phudu Black" pitchFamily="2" charset="0"/>
                <a:cs typeface="Phudu Black" pitchFamily="2" charset="0"/>
              </a:rPr>
              <a:t>Thực chất của đấu tranh giai cấp</a:t>
            </a:r>
            <a:endParaRPr dirty="0">
              <a:latin typeface="Phudu Black" pitchFamily="2" charset="0"/>
              <a:cs typeface="Phudu Black" pitchFamily="2" charset="0"/>
            </a:endParaRPr>
          </a:p>
        </p:txBody>
      </p:sp>
      <p:sp>
        <p:nvSpPr>
          <p:cNvPr id="29" name="Google Shape;505;p50">
            <a:extLst>
              <a:ext uri="{FF2B5EF4-FFF2-40B4-BE49-F238E27FC236}">
                <a16:creationId xmlns:a16="http://schemas.microsoft.com/office/drawing/2014/main" id="{B0CAB41C-B3A2-D3D6-D62E-3A89624DB9CF}"/>
              </a:ext>
            </a:extLst>
          </p:cNvPr>
          <p:cNvSpPr txBox="1">
            <a:spLocks/>
          </p:cNvSpPr>
          <p:nvPr/>
        </p:nvSpPr>
        <p:spPr>
          <a:xfrm>
            <a:off x="7152682" y="1651723"/>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t>01</a:t>
            </a:r>
          </a:p>
        </p:txBody>
      </p:sp>
      <p:sp>
        <p:nvSpPr>
          <p:cNvPr id="30" name="Google Shape;505;p50">
            <a:extLst>
              <a:ext uri="{FF2B5EF4-FFF2-40B4-BE49-F238E27FC236}">
                <a16:creationId xmlns:a16="http://schemas.microsoft.com/office/drawing/2014/main" id="{6FCA831F-7E30-2107-867C-2E502096F7AE}"/>
              </a:ext>
            </a:extLst>
          </p:cNvPr>
          <p:cNvSpPr txBox="1">
            <a:spLocks/>
          </p:cNvSpPr>
          <p:nvPr/>
        </p:nvSpPr>
        <p:spPr>
          <a:xfrm>
            <a:off x="7565760" y="2336382"/>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solidFill>
                  <a:schemeClr val="accent2">
                    <a:lumMod val="40000"/>
                    <a:lumOff val="60000"/>
                  </a:schemeClr>
                </a:solidFill>
              </a:rPr>
              <a:t>02</a:t>
            </a:r>
          </a:p>
        </p:txBody>
      </p:sp>
      <p:sp>
        <p:nvSpPr>
          <p:cNvPr id="6" name="Rectangle: Top Corners One Rounded and One Snipped 5">
            <a:extLst>
              <a:ext uri="{FF2B5EF4-FFF2-40B4-BE49-F238E27FC236}">
                <a16:creationId xmlns:a16="http://schemas.microsoft.com/office/drawing/2014/main" id="{A44BB96B-0897-B0EF-6C3E-AD110633CBF9}"/>
              </a:ext>
            </a:extLst>
          </p:cNvPr>
          <p:cNvSpPr/>
          <p:nvPr/>
        </p:nvSpPr>
        <p:spPr>
          <a:xfrm flipH="1">
            <a:off x="798676" y="1113906"/>
            <a:ext cx="6242204" cy="3491344"/>
          </a:xfrm>
          <a:custGeom>
            <a:avLst/>
            <a:gdLst>
              <a:gd name="connsiteX0" fmla="*/ 0 w 6242204"/>
              <a:gd name="connsiteY0" fmla="*/ 0 h 3491344"/>
              <a:gd name="connsiteX1" fmla="*/ 693578 w 6242204"/>
              <a:gd name="connsiteY1" fmla="*/ 0 h 3491344"/>
              <a:gd name="connsiteX2" fmla="*/ 1512001 w 6242204"/>
              <a:gd name="connsiteY2" fmla="*/ 0 h 3491344"/>
              <a:gd name="connsiteX3" fmla="*/ 2268001 w 6242204"/>
              <a:gd name="connsiteY3" fmla="*/ 0 h 3491344"/>
              <a:gd name="connsiteX4" fmla="*/ 2899157 w 6242204"/>
              <a:gd name="connsiteY4" fmla="*/ 0 h 3491344"/>
              <a:gd name="connsiteX5" fmla="*/ 3530313 w 6242204"/>
              <a:gd name="connsiteY5" fmla="*/ 0 h 3491344"/>
              <a:gd name="connsiteX6" fmla="*/ 4348735 w 6242204"/>
              <a:gd name="connsiteY6" fmla="*/ 0 h 3491344"/>
              <a:gd name="connsiteX7" fmla="*/ 5104736 w 6242204"/>
              <a:gd name="connsiteY7" fmla="*/ 0 h 3491344"/>
              <a:gd name="connsiteX8" fmla="*/ 6242204 w 6242204"/>
              <a:gd name="connsiteY8" fmla="*/ 0 h 3491344"/>
              <a:gd name="connsiteX9" fmla="*/ 6242204 w 6242204"/>
              <a:gd name="connsiteY9" fmla="*/ 0 h 3491344"/>
              <a:gd name="connsiteX10" fmla="*/ 6242204 w 6242204"/>
              <a:gd name="connsiteY10" fmla="*/ 663355 h 3491344"/>
              <a:gd name="connsiteX11" fmla="*/ 6242204 w 6242204"/>
              <a:gd name="connsiteY11" fmla="*/ 1256884 h 3491344"/>
              <a:gd name="connsiteX12" fmla="*/ 6242204 w 6242204"/>
              <a:gd name="connsiteY12" fmla="*/ 1850412 h 3491344"/>
              <a:gd name="connsiteX13" fmla="*/ 6242204 w 6242204"/>
              <a:gd name="connsiteY13" fmla="*/ 2443941 h 3491344"/>
              <a:gd name="connsiteX14" fmla="*/ 6242204 w 6242204"/>
              <a:gd name="connsiteY14" fmla="*/ 3491344 h 3491344"/>
              <a:gd name="connsiteX15" fmla="*/ 5486204 w 6242204"/>
              <a:gd name="connsiteY15" fmla="*/ 3491344 h 3491344"/>
              <a:gd name="connsiteX16" fmla="*/ 4792626 w 6242204"/>
              <a:gd name="connsiteY16" fmla="*/ 3491344 h 3491344"/>
              <a:gd name="connsiteX17" fmla="*/ 4099047 w 6242204"/>
              <a:gd name="connsiteY17" fmla="*/ 3491344 h 3491344"/>
              <a:gd name="connsiteX18" fmla="*/ 3592735 w 6242204"/>
              <a:gd name="connsiteY18" fmla="*/ 3491344 h 3491344"/>
              <a:gd name="connsiteX19" fmla="*/ 2836735 w 6242204"/>
              <a:gd name="connsiteY19" fmla="*/ 3491344 h 3491344"/>
              <a:gd name="connsiteX20" fmla="*/ 2018313 w 6242204"/>
              <a:gd name="connsiteY20" fmla="*/ 3491344 h 3491344"/>
              <a:gd name="connsiteX21" fmla="*/ 1387156 w 6242204"/>
              <a:gd name="connsiteY21" fmla="*/ 3491344 h 3491344"/>
              <a:gd name="connsiteX22" fmla="*/ 818422 w 6242204"/>
              <a:gd name="connsiteY22" fmla="*/ 3491344 h 3491344"/>
              <a:gd name="connsiteX23" fmla="*/ 0 w 6242204"/>
              <a:gd name="connsiteY23" fmla="*/ 3491344 h 3491344"/>
              <a:gd name="connsiteX24" fmla="*/ 0 w 6242204"/>
              <a:gd name="connsiteY24" fmla="*/ 2793075 h 3491344"/>
              <a:gd name="connsiteX25" fmla="*/ 0 w 6242204"/>
              <a:gd name="connsiteY25" fmla="*/ 2024980 h 3491344"/>
              <a:gd name="connsiteX26" fmla="*/ 0 w 6242204"/>
              <a:gd name="connsiteY26" fmla="*/ 1361624 h 3491344"/>
              <a:gd name="connsiteX27" fmla="*/ 0 w 6242204"/>
              <a:gd name="connsiteY27" fmla="*/ 733182 h 3491344"/>
              <a:gd name="connsiteX28" fmla="*/ 0 w 6242204"/>
              <a:gd name="connsiteY28" fmla="*/ 0 h 3491344"/>
              <a:gd name="connsiteX29" fmla="*/ 0 w 6242204"/>
              <a:gd name="connsiteY29" fmla="*/ 0 h 34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42204" h="3491344" fill="none" extrusionOk="0">
                <a:moveTo>
                  <a:pt x="0" y="0"/>
                </a:moveTo>
                <a:cubicBezTo>
                  <a:pt x="237961" y="29981"/>
                  <a:pt x="423450" y="34315"/>
                  <a:pt x="693578" y="0"/>
                </a:cubicBezTo>
                <a:cubicBezTo>
                  <a:pt x="963706" y="-34315"/>
                  <a:pt x="1284967" y="33442"/>
                  <a:pt x="1512001" y="0"/>
                </a:cubicBezTo>
                <a:cubicBezTo>
                  <a:pt x="1739035" y="-33442"/>
                  <a:pt x="2046198" y="25129"/>
                  <a:pt x="2268001" y="0"/>
                </a:cubicBezTo>
                <a:cubicBezTo>
                  <a:pt x="2489804" y="-25129"/>
                  <a:pt x="2682202" y="20805"/>
                  <a:pt x="2899157" y="0"/>
                </a:cubicBezTo>
                <a:cubicBezTo>
                  <a:pt x="3116112" y="-20805"/>
                  <a:pt x="3235595" y="27202"/>
                  <a:pt x="3530313" y="0"/>
                </a:cubicBezTo>
                <a:cubicBezTo>
                  <a:pt x="3825031" y="-27202"/>
                  <a:pt x="4158971" y="28031"/>
                  <a:pt x="4348735" y="0"/>
                </a:cubicBezTo>
                <a:cubicBezTo>
                  <a:pt x="4538499" y="-28031"/>
                  <a:pt x="4760239" y="109"/>
                  <a:pt x="5104736" y="0"/>
                </a:cubicBezTo>
                <a:cubicBezTo>
                  <a:pt x="5449233" y="-109"/>
                  <a:pt x="5771378" y="23375"/>
                  <a:pt x="6242204" y="0"/>
                </a:cubicBezTo>
                <a:lnTo>
                  <a:pt x="6242204" y="0"/>
                </a:lnTo>
                <a:cubicBezTo>
                  <a:pt x="6240365" y="264656"/>
                  <a:pt x="6228788" y="376057"/>
                  <a:pt x="6242204" y="663355"/>
                </a:cubicBezTo>
                <a:cubicBezTo>
                  <a:pt x="6255620" y="950653"/>
                  <a:pt x="6253723" y="1081136"/>
                  <a:pt x="6242204" y="1256884"/>
                </a:cubicBezTo>
                <a:cubicBezTo>
                  <a:pt x="6230685" y="1432632"/>
                  <a:pt x="6261291" y="1660989"/>
                  <a:pt x="6242204" y="1850412"/>
                </a:cubicBezTo>
                <a:cubicBezTo>
                  <a:pt x="6223117" y="2039835"/>
                  <a:pt x="6242908" y="2229194"/>
                  <a:pt x="6242204" y="2443941"/>
                </a:cubicBezTo>
                <a:cubicBezTo>
                  <a:pt x="6241500" y="2658688"/>
                  <a:pt x="6222111" y="3095621"/>
                  <a:pt x="6242204" y="3491344"/>
                </a:cubicBezTo>
                <a:cubicBezTo>
                  <a:pt x="6008481" y="3483531"/>
                  <a:pt x="5771683" y="3502298"/>
                  <a:pt x="5486204" y="3491344"/>
                </a:cubicBezTo>
                <a:cubicBezTo>
                  <a:pt x="5200725" y="3480390"/>
                  <a:pt x="5016128" y="3524626"/>
                  <a:pt x="4792626" y="3491344"/>
                </a:cubicBezTo>
                <a:cubicBezTo>
                  <a:pt x="4569124" y="3458062"/>
                  <a:pt x="4260020" y="3490173"/>
                  <a:pt x="4099047" y="3491344"/>
                </a:cubicBezTo>
                <a:cubicBezTo>
                  <a:pt x="3938074" y="3492515"/>
                  <a:pt x="3805923" y="3470430"/>
                  <a:pt x="3592735" y="3491344"/>
                </a:cubicBezTo>
                <a:cubicBezTo>
                  <a:pt x="3379547" y="3512258"/>
                  <a:pt x="3192129" y="3491011"/>
                  <a:pt x="2836735" y="3491344"/>
                </a:cubicBezTo>
                <a:cubicBezTo>
                  <a:pt x="2481341" y="3491677"/>
                  <a:pt x="2298493" y="3453719"/>
                  <a:pt x="2018313" y="3491344"/>
                </a:cubicBezTo>
                <a:cubicBezTo>
                  <a:pt x="1738133" y="3528969"/>
                  <a:pt x="1622399" y="3465288"/>
                  <a:pt x="1387156" y="3491344"/>
                </a:cubicBezTo>
                <a:cubicBezTo>
                  <a:pt x="1151913" y="3517400"/>
                  <a:pt x="953737" y="3486228"/>
                  <a:pt x="818422" y="3491344"/>
                </a:cubicBezTo>
                <a:cubicBezTo>
                  <a:pt x="683107" y="3496460"/>
                  <a:pt x="271221" y="3470980"/>
                  <a:pt x="0" y="3491344"/>
                </a:cubicBezTo>
                <a:cubicBezTo>
                  <a:pt x="12318" y="3243471"/>
                  <a:pt x="5593" y="2983799"/>
                  <a:pt x="0" y="2793075"/>
                </a:cubicBezTo>
                <a:cubicBezTo>
                  <a:pt x="-5593" y="2602351"/>
                  <a:pt x="-25303" y="2223159"/>
                  <a:pt x="0" y="2024980"/>
                </a:cubicBezTo>
                <a:cubicBezTo>
                  <a:pt x="25303" y="1826801"/>
                  <a:pt x="24440" y="1626773"/>
                  <a:pt x="0" y="1361624"/>
                </a:cubicBezTo>
                <a:cubicBezTo>
                  <a:pt x="-24440" y="1096475"/>
                  <a:pt x="-28650" y="947236"/>
                  <a:pt x="0" y="733182"/>
                </a:cubicBezTo>
                <a:cubicBezTo>
                  <a:pt x="28650" y="519128"/>
                  <a:pt x="-15083" y="193144"/>
                  <a:pt x="0" y="0"/>
                </a:cubicBezTo>
                <a:lnTo>
                  <a:pt x="0" y="0"/>
                </a:lnTo>
                <a:close/>
              </a:path>
              <a:path w="6242204" h="3491344" stroke="0" extrusionOk="0">
                <a:moveTo>
                  <a:pt x="0" y="0"/>
                </a:moveTo>
                <a:cubicBezTo>
                  <a:pt x="358176" y="-3963"/>
                  <a:pt x="500764" y="-30902"/>
                  <a:pt x="818422" y="0"/>
                </a:cubicBezTo>
                <a:cubicBezTo>
                  <a:pt x="1136080" y="30902"/>
                  <a:pt x="1204560" y="-14241"/>
                  <a:pt x="1324734" y="0"/>
                </a:cubicBezTo>
                <a:cubicBezTo>
                  <a:pt x="1444908" y="14241"/>
                  <a:pt x="1866953" y="18677"/>
                  <a:pt x="2018313" y="0"/>
                </a:cubicBezTo>
                <a:cubicBezTo>
                  <a:pt x="2169673" y="-18677"/>
                  <a:pt x="2411542" y="26286"/>
                  <a:pt x="2711891" y="0"/>
                </a:cubicBezTo>
                <a:cubicBezTo>
                  <a:pt x="3012240" y="-26286"/>
                  <a:pt x="3248753" y="-34352"/>
                  <a:pt x="3530313" y="0"/>
                </a:cubicBezTo>
                <a:cubicBezTo>
                  <a:pt x="3811873" y="34352"/>
                  <a:pt x="3891509" y="9360"/>
                  <a:pt x="4161469" y="0"/>
                </a:cubicBezTo>
                <a:cubicBezTo>
                  <a:pt x="4431429" y="-9360"/>
                  <a:pt x="4770020" y="-28819"/>
                  <a:pt x="4979892" y="0"/>
                </a:cubicBezTo>
                <a:cubicBezTo>
                  <a:pt x="5189764" y="28819"/>
                  <a:pt x="5481253" y="15474"/>
                  <a:pt x="5611048" y="0"/>
                </a:cubicBezTo>
                <a:cubicBezTo>
                  <a:pt x="5740843" y="-15474"/>
                  <a:pt x="6113813" y="-25154"/>
                  <a:pt x="6242204" y="0"/>
                </a:cubicBezTo>
                <a:lnTo>
                  <a:pt x="6242204" y="0"/>
                </a:lnTo>
                <a:cubicBezTo>
                  <a:pt x="6230150" y="199165"/>
                  <a:pt x="6234514" y="422554"/>
                  <a:pt x="6242204" y="593528"/>
                </a:cubicBezTo>
                <a:cubicBezTo>
                  <a:pt x="6249894" y="764502"/>
                  <a:pt x="6220601" y="1001538"/>
                  <a:pt x="6242204" y="1361624"/>
                </a:cubicBezTo>
                <a:cubicBezTo>
                  <a:pt x="6263807" y="1721710"/>
                  <a:pt x="6267061" y="1807474"/>
                  <a:pt x="6242204" y="1955153"/>
                </a:cubicBezTo>
                <a:cubicBezTo>
                  <a:pt x="6217347" y="2102832"/>
                  <a:pt x="6220412" y="2273785"/>
                  <a:pt x="6242204" y="2583595"/>
                </a:cubicBezTo>
                <a:cubicBezTo>
                  <a:pt x="6263996" y="2893405"/>
                  <a:pt x="6237352" y="3293957"/>
                  <a:pt x="6242204" y="3491344"/>
                </a:cubicBezTo>
                <a:cubicBezTo>
                  <a:pt x="6125680" y="3475710"/>
                  <a:pt x="5838756" y="3476621"/>
                  <a:pt x="5673470" y="3491344"/>
                </a:cubicBezTo>
                <a:cubicBezTo>
                  <a:pt x="5508184" y="3506067"/>
                  <a:pt x="5044178" y="3499526"/>
                  <a:pt x="4855048" y="3491344"/>
                </a:cubicBezTo>
                <a:cubicBezTo>
                  <a:pt x="4665918" y="3483162"/>
                  <a:pt x="4577865" y="3466603"/>
                  <a:pt x="4348735" y="3491344"/>
                </a:cubicBezTo>
                <a:cubicBezTo>
                  <a:pt x="4119605" y="3516085"/>
                  <a:pt x="3750802" y="3511052"/>
                  <a:pt x="3592735" y="3491344"/>
                </a:cubicBezTo>
                <a:cubicBezTo>
                  <a:pt x="3434668" y="3471636"/>
                  <a:pt x="3177298" y="3467008"/>
                  <a:pt x="2774313" y="3491344"/>
                </a:cubicBezTo>
                <a:cubicBezTo>
                  <a:pt x="2371328" y="3515680"/>
                  <a:pt x="2356344" y="3492819"/>
                  <a:pt x="1955891" y="3491344"/>
                </a:cubicBezTo>
                <a:cubicBezTo>
                  <a:pt x="1555438" y="3489869"/>
                  <a:pt x="1697024" y="3477615"/>
                  <a:pt x="1449578" y="3491344"/>
                </a:cubicBezTo>
                <a:cubicBezTo>
                  <a:pt x="1202132" y="3505073"/>
                  <a:pt x="1077186" y="3472574"/>
                  <a:pt x="943266" y="3491344"/>
                </a:cubicBezTo>
                <a:cubicBezTo>
                  <a:pt x="809346" y="3510114"/>
                  <a:pt x="320339" y="3504513"/>
                  <a:pt x="0" y="3491344"/>
                </a:cubicBezTo>
                <a:cubicBezTo>
                  <a:pt x="18180" y="3336747"/>
                  <a:pt x="-16633" y="3068454"/>
                  <a:pt x="0" y="2897816"/>
                </a:cubicBezTo>
                <a:cubicBezTo>
                  <a:pt x="16633" y="2727178"/>
                  <a:pt x="20679" y="2537051"/>
                  <a:pt x="0" y="2304287"/>
                </a:cubicBezTo>
                <a:cubicBezTo>
                  <a:pt x="-20679" y="2071523"/>
                  <a:pt x="23772" y="1808149"/>
                  <a:pt x="0" y="1640932"/>
                </a:cubicBezTo>
                <a:cubicBezTo>
                  <a:pt x="-23772" y="1473716"/>
                  <a:pt x="1260" y="1232922"/>
                  <a:pt x="0" y="1012490"/>
                </a:cubicBezTo>
                <a:cubicBezTo>
                  <a:pt x="-1260" y="792058"/>
                  <a:pt x="19735" y="254382"/>
                  <a:pt x="0" y="0"/>
                </a:cubicBezTo>
                <a:lnTo>
                  <a:pt x="0" y="0"/>
                </a:lnTo>
                <a:close/>
              </a:path>
            </a:pathLst>
          </a:custGeom>
          <a:solidFill>
            <a:srgbClr val="8C6838"/>
          </a:solidFill>
          <a:ln>
            <a:solidFill>
              <a:schemeClr val="tx1"/>
            </a:solidFill>
            <a:extLst>
              <a:ext uri="{C807C97D-BFC1-408E-A445-0C87EB9F89A2}">
                <ask:lineSketchStyleProps xmlns:ask="http://schemas.microsoft.com/office/drawing/2018/sketchyshapes" sd="3063137421">
                  <a:prstGeom prst="snipRoundRect">
                    <a:avLst>
                      <a:gd name="adj1" fmla="val 0"/>
                      <a:gd name="adj2" fmla="val 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D2B58E"/>
              </a:solidFill>
            </a:endParaRPr>
          </a:p>
        </p:txBody>
      </p:sp>
      <p:sp>
        <p:nvSpPr>
          <p:cNvPr id="7" name="Rectangle 6">
            <a:extLst>
              <a:ext uri="{FF2B5EF4-FFF2-40B4-BE49-F238E27FC236}">
                <a16:creationId xmlns:a16="http://schemas.microsoft.com/office/drawing/2014/main" id="{8A1881A9-0B15-69DF-DA49-080162F6A114}"/>
              </a:ext>
            </a:extLst>
          </p:cNvPr>
          <p:cNvSpPr/>
          <p:nvPr/>
        </p:nvSpPr>
        <p:spPr>
          <a:xfrm>
            <a:off x="1037511" y="1582026"/>
            <a:ext cx="5760000" cy="683733"/>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9AECAE-C955-7C00-6B75-F8E577FB69C3}"/>
              </a:ext>
            </a:extLst>
          </p:cNvPr>
          <p:cNvSpPr/>
          <p:nvPr/>
        </p:nvSpPr>
        <p:spPr>
          <a:xfrm>
            <a:off x="1030781" y="2413135"/>
            <a:ext cx="1800000" cy="1679332"/>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BC8222E-334D-0D18-E6F7-74BE898A322D}"/>
              </a:ext>
            </a:extLst>
          </p:cNvPr>
          <p:cNvSpPr txBox="1"/>
          <p:nvPr/>
        </p:nvSpPr>
        <p:spPr>
          <a:xfrm>
            <a:off x="1037512" y="1582026"/>
            <a:ext cx="5698374" cy="646331"/>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just"/>
            <a:r>
              <a:rPr lang="en-US" sz="1800" dirty="0">
                <a:effectLst/>
                <a:latin typeface="Noto Sans JP Medium" panose="020B0200000000000000" pitchFamily="34" charset="-128"/>
                <a:ea typeface="Noto Sans JP Medium" panose="020B0200000000000000" pitchFamily="34" charset="-128"/>
              </a:rPr>
              <a:t>Trong </a:t>
            </a:r>
            <a:r>
              <a:rPr lang="en-US" sz="1800" dirty="0" err="1">
                <a:effectLst/>
                <a:latin typeface="Noto Sans JP Medium" panose="020B0200000000000000" pitchFamily="34" charset="-128"/>
                <a:ea typeface="Noto Sans JP Medium" panose="020B0200000000000000" pitchFamily="34" charset="-128"/>
              </a:rPr>
              <a:t>đấu</a:t>
            </a:r>
            <a:r>
              <a:rPr lang="en-US" sz="1800" dirty="0">
                <a:effectLst/>
                <a:latin typeface="Noto Sans JP Medium" panose="020B0200000000000000" pitchFamily="34" charset="-128"/>
                <a:ea typeface="Noto Sans JP Medium" panose="020B0200000000000000" pitchFamily="34" charset="-128"/>
              </a:rPr>
              <a:t> </a:t>
            </a:r>
            <a:r>
              <a:rPr lang="en-US" sz="1800" dirty="0" err="1">
                <a:effectLst/>
                <a:latin typeface="Noto Sans JP Medium" panose="020B0200000000000000" pitchFamily="34" charset="-128"/>
                <a:ea typeface="Noto Sans JP Medium" panose="020B0200000000000000" pitchFamily="34" charset="-128"/>
              </a:rPr>
              <a:t>tranh</a:t>
            </a:r>
            <a:r>
              <a:rPr lang="en-US" sz="1800" dirty="0">
                <a:effectLst/>
                <a:latin typeface="Noto Sans JP Medium" panose="020B0200000000000000" pitchFamily="34" charset="-128"/>
                <a:ea typeface="Noto Sans JP Medium" panose="020B0200000000000000" pitchFamily="34" charset="-128"/>
              </a:rPr>
              <a:t> </a:t>
            </a:r>
            <a:r>
              <a:rPr lang="en-US" sz="1800" dirty="0" err="1">
                <a:effectLst/>
                <a:latin typeface="Noto Sans JP Medium" panose="020B0200000000000000" pitchFamily="34" charset="-128"/>
                <a:ea typeface="Noto Sans JP Medium" panose="020B0200000000000000" pitchFamily="34" charset="-128"/>
              </a:rPr>
              <a:t>giai</a:t>
            </a:r>
            <a:r>
              <a:rPr lang="en-US" sz="1800" dirty="0">
                <a:effectLst/>
                <a:latin typeface="Noto Sans JP Medium" panose="020B0200000000000000" pitchFamily="34" charset="-128"/>
                <a:ea typeface="Noto Sans JP Medium" panose="020B0200000000000000" pitchFamily="34" charset="-128"/>
              </a:rPr>
              <a:t> </a:t>
            </a:r>
            <a:r>
              <a:rPr lang="en-US" sz="1800" dirty="0" err="1">
                <a:effectLst/>
                <a:latin typeface="Noto Sans JP Medium" panose="020B0200000000000000" pitchFamily="34" charset="-128"/>
                <a:ea typeface="Noto Sans JP Medium" panose="020B0200000000000000" pitchFamily="34" charset="-128"/>
              </a:rPr>
              <a:t>cấp</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liên</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minh</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giai</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cấp</a:t>
            </a:r>
            <a:r>
              <a:rPr lang="en-US" sz="1800" dirty="0">
                <a:latin typeface="Noto Sans JP Medium" panose="020B0200000000000000" pitchFamily="34" charset="-128"/>
                <a:ea typeface="Noto Sans JP Medium" panose="020B0200000000000000" pitchFamily="34" charset="-128"/>
              </a:rPr>
              <a:t> (LMGC) </a:t>
            </a:r>
            <a:r>
              <a:rPr lang="en-US" sz="1800" dirty="0" err="1">
                <a:latin typeface="Noto Sans JP Medium" panose="020B0200000000000000" pitchFamily="34" charset="-128"/>
                <a:ea typeface="Noto Sans JP Medium" panose="020B0200000000000000" pitchFamily="34" charset="-128"/>
              </a:rPr>
              <a:t>là</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tất</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yếu</a:t>
            </a:r>
            <a:endParaRPr lang="en-US" sz="1800" dirty="0">
              <a:latin typeface="Noto Sans JP Medium" panose="020B0200000000000000" pitchFamily="34" charset="-128"/>
              <a:ea typeface="Noto Sans JP Medium" panose="020B0200000000000000" pitchFamily="34" charset="-128"/>
            </a:endParaRPr>
          </a:p>
        </p:txBody>
      </p:sp>
      <p:sp>
        <p:nvSpPr>
          <p:cNvPr id="11" name="TextBox 10">
            <a:extLst>
              <a:ext uri="{FF2B5EF4-FFF2-40B4-BE49-F238E27FC236}">
                <a16:creationId xmlns:a16="http://schemas.microsoft.com/office/drawing/2014/main" id="{F4041B54-90A6-DA53-F94A-0840BDB94D05}"/>
              </a:ext>
            </a:extLst>
          </p:cNvPr>
          <p:cNvSpPr txBox="1"/>
          <p:nvPr/>
        </p:nvSpPr>
        <p:spPr>
          <a:xfrm>
            <a:off x="1002348" y="2551632"/>
            <a:ext cx="1848613" cy="1477328"/>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800" dirty="0">
                <a:latin typeface="Noto Sans JP Medium" panose="020B0200000000000000" pitchFamily="34" charset="-128"/>
                <a:ea typeface="Noto Sans JP Medium" panose="020B0200000000000000" pitchFamily="34" charset="-128"/>
              </a:rPr>
              <a:t>LMGC </a:t>
            </a:r>
            <a:r>
              <a:rPr lang="en-US" sz="1800" dirty="0" err="1">
                <a:latin typeface="Noto Sans JP Medium" panose="020B0200000000000000" pitchFamily="34" charset="-128"/>
                <a:ea typeface="Noto Sans JP Medium" panose="020B0200000000000000" pitchFamily="34" charset="-128"/>
              </a:rPr>
              <a:t>là</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sự</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liên</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kết</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giữa</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những</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giai</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cấp</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này</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để</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chống</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giai</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cấp</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khác</a:t>
            </a:r>
            <a:endParaRPr lang="en-US" sz="1800" dirty="0">
              <a:latin typeface="Noto Sans JP Medium" panose="020B0200000000000000" pitchFamily="34" charset="-128"/>
              <a:ea typeface="Noto Sans JP Medium" panose="020B0200000000000000" pitchFamily="34" charset="-128"/>
            </a:endParaRPr>
          </a:p>
        </p:txBody>
      </p:sp>
      <p:sp>
        <p:nvSpPr>
          <p:cNvPr id="2" name="Rectangle 1">
            <a:extLst>
              <a:ext uri="{FF2B5EF4-FFF2-40B4-BE49-F238E27FC236}">
                <a16:creationId xmlns:a16="http://schemas.microsoft.com/office/drawing/2014/main" id="{45FED784-435A-ABFE-0D55-F4E01AAE1A47}"/>
              </a:ext>
            </a:extLst>
          </p:cNvPr>
          <p:cNvSpPr/>
          <p:nvPr/>
        </p:nvSpPr>
        <p:spPr>
          <a:xfrm>
            <a:off x="4975439" y="2409767"/>
            <a:ext cx="1800000" cy="1679332"/>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BBB0E7D-26D3-614F-E5BD-6BA0229F452B}"/>
              </a:ext>
            </a:extLst>
          </p:cNvPr>
          <p:cNvSpPr/>
          <p:nvPr/>
        </p:nvSpPr>
        <p:spPr>
          <a:xfrm>
            <a:off x="3003110" y="2409767"/>
            <a:ext cx="1800000" cy="1679332"/>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E6329D-A5F5-6063-664D-E0F958F0A8DE}"/>
              </a:ext>
            </a:extLst>
          </p:cNvPr>
          <p:cNvSpPr txBox="1"/>
          <p:nvPr/>
        </p:nvSpPr>
        <p:spPr>
          <a:xfrm>
            <a:off x="5157647" y="2733879"/>
            <a:ext cx="1435583" cy="923330"/>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800" dirty="0">
                <a:latin typeface="Noto Sans JP Medium" panose="020B0200000000000000" pitchFamily="34" charset="-128"/>
                <a:ea typeface="Noto Sans JP Medium" panose="020B0200000000000000" pitchFamily="34" charset="-128"/>
              </a:rPr>
              <a:t>LMGC </a:t>
            </a:r>
            <a:r>
              <a:rPr lang="en-US" sz="1800" dirty="0" err="1">
                <a:latin typeface="Noto Sans JP Medium" panose="020B0200000000000000" pitchFamily="34" charset="-128"/>
                <a:ea typeface="Noto Sans JP Medium" panose="020B0200000000000000" pitchFamily="34" charset="-128"/>
              </a:rPr>
              <a:t>có</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tính</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chiến</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lược</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lâu</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dài</a:t>
            </a:r>
            <a:endParaRPr lang="en-US" sz="1800" dirty="0">
              <a:latin typeface="Noto Sans JP Medium" panose="020B0200000000000000" pitchFamily="34" charset="-128"/>
              <a:ea typeface="Noto Sans JP Medium" panose="020B0200000000000000" pitchFamily="34" charset="-128"/>
            </a:endParaRPr>
          </a:p>
        </p:txBody>
      </p:sp>
      <p:sp>
        <p:nvSpPr>
          <p:cNvPr id="12" name="TextBox 11">
            <a:extLst>
              <a:ext uri="{FF2B5EF4-FFF2-40B4-BE49-F238E27FC236}">
                <a16:creationId xmlns:a16="http://schemas.microsoft.com/office/drawing/2014/main" id="{3BDBD0ED-FDAD-DDB6-D28D-DFF929C319EF}"/>
              </a:ext>
            </a:extLst>
          </p:cNvPr>
          <p:cNvSpPr txBox="1"/>
          <p:nvPr/>
        </p:nvSpPr>
        <p:spPr>
          <a:xfrm>
            <a:off x="3048508" y="2649268"/>
            <a:ext cx="1701661" cy="1200329"/>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800" dirty="0" err="1">
                <a:latin typeface="Noto Sans JP Medium" panose="020B0200000000000000" pitchFamily="34" charset="-128"/>
                <a:ea typeface="Noto Sans JP Medium" panose="020B0200000000000000" pitchFamily="34" charset="-128"/>
              </a:rPr>
              <a:t>Cơ</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sở</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của</a:t>
            </a:r>
            <a:r>
              <a:rPr lang="en-US" sz="1800" dirty="0">
                <a:latin typeface="Noto Sans JP Medium" panose="020B0200000000000000" pitchFamily="34" charset="-128"/>
                <a:ea typeface="Noto Sans JP Medium" panose="020B0200000000000000" pitchFamily="34" charset="-128"/>
              </a:rPr>
              <a:t> LMGC </a:t>
            </a:r>
            <a:r>
              <a:rPr lang="en-US" sz="1800" dirty="0" err="1">
                <a:latin typeface="Noto Sans JP Medium" panose="020B0200000000000000" pitchFamily="34" charset="-128"/>
                <a:ea typeface="Noto Sans JP Medium" panose="020B0200000000000000" pitchFamily="34" charset="-128"/>
              </a:rPr>
              <a:t>là</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sự</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thống</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nhất</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về</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lợi</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ích</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cơ</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bản</a:t>
            </a:r>
            <a:endParaRPr lang="en-US" sz="1800" dirty="0">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195225677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27" name="Arrow: Pentagon 26">
            <a:extLst>
              <a:ext uri="{FF2B5EF4-FFF2-40B4-BE49-F238E27FC236}">
                <a16:creationId xmlns:a16="http://schemas.microsoft.com/office/drawing/2014/main" id="{E3582C24-F687-217E-0446-CA24C5AB8BFC}"/>
              </a:ext>
            </a:extLst>
          </p:cNvPr>
          <p:cNvSpPr/>
          <p:nvPr/>
        </p:nvSpPr>
        <p:spPr>
          <a:xfrm>
            <a:off x="6005945" y="1555026"/>
            <a:ext cx="2069869" cy="577075"/>
          </a:xfrm>
          <a:prstGeom prst="homePlate">
            <a:avLst/>
          </a:prstGeom>
          <a:solidFill>
            <a:srgbClr val="D2B5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Pentagon 27">
            <a:extLst>
              <a:ext uri="{FF2B5EF4-FFF2-40B4-BE49-F238E27FC236}">
                <a16:creationId xmlns:a16="http://schemas.microsoft.com/office/drawing/2014/main" id="{2780AF70-A87E-CFD5-EAC7-285E6B7AE357}"/>
              </a:ext>
            </a:extLst>
          </p:cNvPr>
          <p:cNvSpPr/>
          <p:nvPr/>
        </p:nvSpPr>
        <p:spPr>
          <a:xfrm>
            <a:off x="6513024" y="2228357"/>
            <a:ext cx="2069869" cy="577075"/>
          </a:xfrm>
          <a:prstGeom prst="homePlate">
            <a:avLst/>
          </a:prstGeom>
          <a:solidFill>
            <a:srgbClr val="8C683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Phudu Black" pitchFamily="2" charset="0"/>
                <a:cs typeface="Phudu Black" pitchFamily="2" charset="0"/>
              </a:rPr>
              <a:t>Thực chất của đấu tranh giai cấp</a:t>
            </a:r>
            <a:endParaRPr dirty="0">
              <a:latin typeface="Phudu Black" pitchFamily="2" charset="0"/>
              <a:cs typeface="Phudu Black" pitchFamily="2" charset="0"/>
            </a:endParaRPr>
          </a:p>
        </p:txBody>
      </p:sp>
      <p:sp>
        <p:nvSpPr>
          <p:cNvPr id="29" name="Google Shape;505;p50">
            <a:extLst>
              <a:ext uri="{FF2B5EF4-FFF2-40B4-BE49-F238E27FC236}">
                <a16:creationId xmlns:a16="http://schemas.microsoft.com/office/drawing/2014/main" id="{B0CAB41C-B3A2-D3D6-D62E-3A89624DB9CF}"/>
              </a:ext>
            </a:extLst>
          </p:cNvPr>
          <p:cNvSpPr txBox="1">
            <a:spLocks/>
          </p:cNvSpPr>
          <p:nvPr/>
        </p:nvSpPr>
        <p:spPr>
          <a:xfrm>
            <a:off x="7152682" y="1651723"/>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t>01</a:t>
            </a:r>
          </a:p>
        </p:txBody>
      </p:sp>
      <p:sp>
        <p:nvSpPr>
          <p:cNvPr id="30" name="Google Shape;505;p50">
            <a:extLst>
              <a:ext uri="{FF2B5EF4-FFF2-40B4-BE49-F238E27FC236}">
                <a16:creationId xmlns:a16="http://schemas.microsoft.com/office/drawing/2014/main" id="{6FCA831F-7E30-2107-867C-2E502096F7AE}"/>
              </a:ext>
            </a:extLst>
          </p:cNvPr>
          <p:cNvSpPr txBox="1">
            <a:spLocks/>
          </p:cNvSpPr>
          <p:nvPr/>
        </p:nvSpPr>
        <p:spPr>
          <a:xfrm>
            <a:off x="7565760" y="2336382"/>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solidFill>
                  <a:schemeClr val="accent2">
                    <a:lumMod val="40000"/>
                    <a:lumOff val="60000"/>
                  </a:schemeClr>
                </a:solidFill>
              </a:rPr>
              <a:t>02</a:t>
            </a:r>
          </a:p>
        </p:txBody>
      </p:sp>
      <p:sp>
        <p:nvSpPr>
          <p:cNvPr id="6" name="Rectangle: Top Corners One Rounded and One Snipped 5">
            <a:extLst>
              <a:ext uri="{FF2B5EF4-FFF2-40B4-BE49-F238E27FC236}">
                <a16:creationId xmlns:a16="http://schemas.microsoft.com/office/drawing/2014/main" id="{A44BB96B-0897-B0EF-6C3E-AD110633CBF9}"/>
              </a:ext>
            </a:extLst>
          </p:cNvPr>
          <p:cNvSpPr/>
          <p:nvPr/>
        </p:nvSpPr>
        <p:spPr>
          <a:xfrm flipH="1">
            <a:off x="798676" y="1113906"/>
            <a:ext cx="6242204" cy="3491344"/>
          </a:xfrm>
          <a:custGeom>
            <a:avLst/>
            <a:gdLst>
              <a:gd name="connsiteX0" fmla="*/ 0 w 6242204"/>
              <a:gd name="connsiteY0" fmla="*/ 0 h 3491344"/>
              <a:gd name="connsiteX1" fmla="*/ 693578 w 6242204"/>
              <a:gd name="connsiteY1" fmla="*/ 0 h 3491344"/>
              <a:gd name="connsiteX2" fmla="*/ 1512001 w 6242204"/>
              <a:gd name="connsiteY2" fmla="*/ 0 h 3491344"/>
              <a:gd name="connsiteX3" fmla="*/ 2268001 w 6242204"/>
              <a:gd name="connsiteY3" fmla="*/ 0 h 3491344"/>
              <a:gd name="connsiteX4" fmla="*/ 2899157 w 6242204"/>
              <a:gd name="connsiteY4" fmla="*/ 0 h 3491344"/>
              <a:gd name="connsiteX5" fmla="*/ 3530313 w 6242204"/>
              <a:gd name="connsiteY5" fmla="*/ 0 h 3491344"/>
              <a:gd name="connsiteX6" fmla="*/ 4348735 w 6242204"/>
              <a:gd name="connsiteY6" fmla="*/ 0 h 3491344"/>
              <a:gd name="connsiteX7" fmla="*/ 5104736 w 6242204"/>
              <a:gd name="connsiteY7" fmla="*/ 0 h 3491344"/>
              <a:gd name="connsiteX8" fmla="*/ 6242204 w 6242204"/>
              <a:gd name="connsiteY8" fmla="*/ 0 h 3491344"/>
              <a:gd name="connsiteX9" fmla="*/ 6242204 w 6242204"/>
              <a:gd name="connsiteY9" fmla="*/ 0 h 3491344"/>
              <a:gd name="connsiteX10" fmla="*/ 6242204 w 6242204"/>
              <a:gd name="connsiteY10" fmla="*/ 663355 h 3491344"/>
              <a:gd name="connsiteX11" fmla="*/ 6242204 w 6242204"/>
              <a:gd name="connsiteY11" fmla="*/ 1256884 h 3491344"/>
              <a:gd name="connsiteX12" fmla="*/ 6242204 w 6242204"/>
              <a:gd name="connsiteY12" fmla="*/ 1850412 h 3491344"/>
              <a:gd name="connsiteX13" fmla="*/ 6242204 w 6242204"/>
              <a:gd name="connsiteY13" fmla="*/ 2443941 h 3491344"/>
              <a:gd name="connsiteX14" fmla="*/ 6242204 w 6242204"/>
              <a:gd name="connsiteY14" fmla="*/ 3491344 h 3491344"/>
              <a:gd name="connsiteX15" fmla="*/ 5486204 w 6242204"/>
              <a:gd name="connsiteY15" fmla="*/ 3491344 h 3491344"/>
              <a:gd name="connsiteX16" fmla="*/ 4792626 w 6242204"/>
              <a:gd name="connsiteY16" fmla="*/ 3491344 h 3491344"/>
              <a:gd name="connsiteX17" fmla="*/ 4099047 w 6242204"/>
              <a:gd name="connsiteY17" fmla="*/ 3491344 h 3491344"/>
              <a:gd name="connsiteX18" fmla="*/ 3592735 w 6242204"/>
              <a:gd name="connsiteY18" fmla="*/ 3491344 h 3491344"/>
              <a:gd name="connsiteX19" fmla="*/ 2836735 w 6242204"/>
              <a:gd name="connsiteY19" fmla="*/ 3491344 h 3491344"/>
              <a:gd name="connsiteX20" fmla="*/ 2018313 w 6242204"/>
              <a:gd name="connsiteY20" fmla="*/ 3491344 h 3491344"/>
              <a:gd name="connsiteX21" fmla="*/ 1387156 w 6242204"/>
              <a:gd name="connsiteY21" fmla="*/ 3491344 h 3491344"/>
              <a:gd name="connsiteX22" fmla="*/ 818422 w 6242204"/>
              <a:gd name="connsiteY22" fmla="*/ 3491344 h 3491344"/>
              <a:gd name="connsiteX23" fmla="*/ 0 w 6242204"/>
              <a:gd name="connsiteY23" fmla="*/ 3491344 h 3491344"/>
              <a:gd name="connsiteX24" fmla="*/ 0 w 6242204"/>
              <a:gd name="connsiteY24" fmla="*/ 2793075 h 3491344"/>
              <a:gd name="connsiteX25" fmla="*/ 0 w 6242204"/>
              <a:gd name="connsiteY25" fmla="*/ 2024980 h 3491344"/>
              <a:gd name="connsiteX26" fmla="*/ 0 w 6242204"/>
              <a:gd name="connsiteY26" fmla="*/ 1361624 h 3491344"/>
              <a:gd name="connsiteX27" fmla="*/ 0 w 6242204"/>
              <a:gd name="connsiteY27" fmla="*/ 733182 h 3491344"/>
              <a:gd name="connsiteX28" fmla="*/ 0 w 6242204"/>
              <a:gd name="connsiteY28" fmla="*/ 0 h 3491344"/>
              <a:gd name="connsiteX29" fmla="*/ 0 w 6242204"/>
              <a:gd name="connsiteY29" fmla="*/ 0 h 34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42204" h="3491344" fill="none" extrusionOk="0">
                <a:moveTo>
                  <a:pt x="0" y="0"/>
                </a:moveTo>
                <a:cubicBezTo>
                  <a:pt x="237961" y="29981"/>
                  <a:pt x="423450" y="34315"/>
                  <a:pt x="693578" y="0"/>
                </a:cubicBezTo>
                <a:cubicBezTo>
                  <a:pt x="963706" y="-34315"/>
                  <a:pt x="1284967" y="33442"/>
                  <a:pt x="1512001" y="0"/>
                </a:cubicBezTo>
                <a:cubicBezTo>
                  <a:pt x="1739035" y="-33442"/>
                  <a:pt x="2046198" y="25129"/>
                  <a:pt x="2268001" y="0"/>
                </a:cubicBezTo>
                <a:cubicBezTo>
                  <a:pt x="2489804" y="-25129"/>
                  <a:pt x="2682202" y="20805"/>
                  <a:pt x="2899157" y="0"/>
                </a:cubicBezTo>
                <a:cubicBezTo>
                  <a:pt x="3116112" y="-20805"/>
                  <a:pt x="3235595" y="27202"/>
                  <a:pt x="3530313" y="0"/>
                </a:cubicBezTo>
                <a:cubicBezTo>
                  <a:pt x="3825031" y="-27202"/>
                  <a:pt x="4158971" y="28031"/>
                  <a:pt x="4348735" y="0"/>
                </a:cubicBezTo>
                <a:cubicBezTo>
                  <a:pt x="4538499" y="-28031"/>
                  <a:pt x="4760239" y="109"/>
                  <a:pt x="5104736" y="0"/>
                </a:cubicBezTo>
                <a:cubicBezTo>
                  <a:pt x="5449233" y="-109"/>
                  <a:pt x="5771378" y="23375"/>
                  <a:pt x="6242204" y="0"/>
                </a:cubicBezTo>
                <a:lnTo>
                  <a:pt x="6242204" y="0"/>
                </a:lnTo>
                <a:cubicBezTo>
                  <a:pt x="6240365" y="264656"/>
                  <a:pt x="6228788" y="376057"/>
                  <a:pt x="6242204" y="663355"/>
                </a:cubicBezTo>
                <a:cubicBezTo>
                  <a:pt x="6255620" y="950653"/>
                  <a:pt x="6253723" y="1081136"/>
                  <a:pt x="6242204" y="1256884"/>
                </a:cubicBezTo>
                <a:cubicBezTo>
                  <a:pt x="6230685" y="1432632"/>
                  <a:pt x="6261291" y="1660989"/>
                  <a:pt x="6242204" y="1850412"/>
                </a:cubicBezTo>
                <a:cubicBezTo>
                  <a:pt x="6223117" y="2039835"/>
                  <a:pt x="6242908" y="2229194"/>
                  <a:pt x="6242204" y="2443941"/>
                </a:cubicBezTo>
                <a:cubicBezTo>
                  <a:pt x="6241500" y="2658688"/>
                  <a:pt x="6222111" y="3095621"/>
                  <a:pt x="6242204" y="3491344"/>
                </a:cubicBezTo>
                <a:cubicBezTo>
                  <a:pt x="6008481" y="3483531"/>
                  <a:pt x="5771683" y="3502298"/>
                  <a:pt x="5486204" y="3491344"/>
                </a:cubicBezTo>
                <a:cubicBezTo>
                  <a:pt x="5200725" y="3480390"/>
                  <a:pt x="5016128" y="3524626"/>
                  <a:pt x="4792626" y="3491344"/>
                </a:cubicBezTo>
                <a:cubicBezTo>
                  <a:pt x="4569124" y="3458062"/>
                  <a:pt x="4260020" y="3490173"/>
                  <a:pt x="4099047" y="3491344"/>
                </a:cubicBezTo>
                <a:cubicBezTo>
                  <a:pt x="3938074" y="3492515"/>
                  <a:pt x="3805923" y="3470430"/>
                  <a:pt x="3592735" y="3491344"/>
                </a:cubicBezTo>
                <a:cubicBezTo>
                  <a:pt x="3379547" y="3512258"/>
                  <a:pt x="3192129" y="3491011"/>
                  <a:pt x="2836735" y="3491344"/>
                </a:cubicBezTo>
                <a:cubicBezTo>
                  <a:pt x="2481341" y="3491677"/>
                  <a:pt x="2298493" y="3453719"/>
                  <a:pt x="2018313" y="3491344"/>
                </a:cubicBezTo>
                <a:cubicBezTo>
                  <a:pt x="1738133" y="3528969"/>
                  <a:pt x="1622399" y="3465288"/>
                  <a:pt x="1387156" y="3491344"/>
                </a:cubicBezTo>
                <a:cubicBezTo>
                  <a:pt x="1151913" y="3517400"/>
                  <a:pt x="953737" y="3486228"/>
                  <a:pt x="818422" y="3491344"/>
                </a:cubicBezTo>
                <a:cubicBezTo>
                  <a:pt x="683107" y="3496460"/>
                  <a:pt x="271221" y="3470980"/>
                  <a:pt x="0" y="3491344"/>
                </a:cubicBezTo>
                <a:cubicBezTo>
                  <a:pt x="12318" y="3243471"/>
                  <a:pt x="5593" y="2983799"/>
                  <a:pt x="0" y="2793075"/>
                </a:cubicBezTo>
                <a:cubicBezTo>
                  <a:pt x="-5593" y="2602351"/>
                  <a:pt x="-25303" y="2223159"/>
                  <a:pt x="0" y="2024980"/>
                </a:cubicBezTo>
                <a:cubicBezTo>
                  <a:pt x="25303" y="1826801"/>
                  <a:pt x="24440" y="1626773"/>
                  <a:pt x="0" y="1361624"/>
                </a:cubicBezTo>
                <a:cubicBezTo>
                  <a:pt x="-24440" y="1096475"/>
                  <a:pt x="-28650" y="947236"/>
                  <a:pt x="0" y="733182"/>
                </a:cubicBezTo>
                <a:cubicBezTo>
                  <a:pt x="28650" y="519128"/>
                  <a:pt x="-15083" y="193144"/>
                  <a:pt x="0" y="0"/>
                </a:cubicBezTo>
                <a:lnTo>
                  <a:pt x="0" y="0"/>
                </a:lnTo>
                <a:close/>
              </a:path>
              <a:path w="6242204" h="3491344" stroke="0" extrusionOk="0">
                <a:moveTo>
                  <a:pt x="0" y="0"/>
                </a:moveTo>
                <a:cubicBezTo>
                  <a:pt x="358176" y="-3963"/>
                  <a:pt x="500764" y="-30902"/>
                  <a:pt x="818422" y="0"/>
                </a:cubicBezTo>
                <a:cubicBezTo>
                  <a:pt x="1136080" y="30902"/>
                  <a:pt x="1204560" y="-14241"/>
                  <a:pt x="1324734" y="0"/>
                </a:cubicBezTo>
                <a:cubicBezTo>
                  <a:pt x="1444908" y="14241"/>
                  <a:pt x="1866953" y="18677"/>
                  <a:pt x="2018313" y="0"/>
                </a:cubicBezTo>
                <a:cubicBezTo>
                  <a:pt x="2169673" y="-18677"/>
                  <a:pt x="2411542" y="26286"/>
                  <a:pt x="2711891" y="0"/>
                </a:cubicBezTo>
                <a:cubicBezTo>
                  <a:pt x="3012240" y="-26286"/>
                  <a:pt x="3248753" y="-34352"/>
                  <a:pt x="3530313" y="0"/>
                </a:cubicBezTo>
                <a:cubicBezTo>
                  <a:pt x="3811873" y="34352"/>
                  <a:pt x="3891509" y="9360"/>
                  <a:pt x="4161469" y="0"/>
                </a:cubicBezTo>
                <a:cubicBezTo>
                  <a:pt x="4431429" y="-9360"/>
                  <a:pt x="4770020" y="-28819"/>
                  <a:pt x="4979892" y="0"/>
                </a:cubicBezTo>
                <a:cubicBezTo>
                  <a:pt x="5189764" y="28819"/>
                  <a:pt x="5481253" y="15474"/>
                  <a:pt x="5611048" y="0"/>
                </a:cubicBezTo>
                <a:cubicBezTo>
                  <a:pt x="5740843" y="-15474"/>
                  <a:pt x="6113813" y="-25154"/>
                  <a:pt x="6242204" y="0"/>
                </a:cubicBezTo>
                <a:lnTo>
                  <a:pt x="6242204" y="0"/>
                </a:lnTo>
                <a:cubicBezTo>
                  <a:pt x="6230150" y="199165"/>
                  <a:pt x="6234514" y="422554"/>
                  <a:pt x="6242204" y="593528"/>
                </a:cubicBezTo>
                <a:cubicBezTo>
                  <a:pt x="6249894" y="764502"/>
                  <a:pt x="6220601" y="1001538"/>
                  <a:pt x="6242204" y="1361624"/>
                </a:cubicBezTo>
                <a:cubicBezTo>
                  <a:pt x="6263807" y="1721710"/>
                  <a:pt x="6267061" y="1807474"/>
                  <a:pt x="6242204" y="1955153"/>
                </a:cubicBezTo>
                <a:cubicBezTo>
                  <a:pt x="6217347" y="2102832"/>
                  <a:pt x="6220412" y="2273785"/>
                  <a:pt x="6242204" y="2583595"/>
                </a:cubicBezTo>
                <a:cubicBezTo>
                  <a:pt x="6263996" y="2893405"/>
                  <a:pt x="6237352" y="3293957"/>
                  <a:pt x="6242204" y="3491344"/>
                </a:cubicBezTo>
                <a:cubicBezTo>
                  <a:pt x="6125680" y="3475710"/>
                  <a:pt x="5838756" y="3476621"/>
                  <a:pt x="5673470" y="3491344"/>
                </a:cubicBezTo>
                <a:cubicBezTo>
                  <a:pt x="5508184" y="3506067"/>
                  <a:pt x="5044178" y="3499526"/>
                  <a:pt x="4855048" y="3491344"/>
                </a:cubicBezTo>
                <a:cubicBezTo>
                  <a:pt x="4665918" y="3483162"/>
                  <a:pt x="4577865" y="3466603"/>
                  <a:pt x="4348735" y="3491344"/>
                </a:cubicBezTo>
                <a:cubicBezTo>
                  <a:pt x="4119605" y="3516085"/>
                  <a:pt x="3750802" y="3511052"/>
                  <a:pt x="3592735" y="3491344"/>
                </a:cubicBezTo>
                <a:cubicBezTo>
                  <a:pt x="3434668" y="3471636"/>
                  <a:pt x="3177298" y="3467008"/>
                  <a:pt x="2774313" y="3491344"/>
                </a:cubicBezTo>
                <a:cubicBezTo>
                  <a:pt x="2371328" y="3515680"/>
                  <a:pt x="2356344" y="3492819"/>
                  <a:pt x="1955891" y="3491344"/>
                </a:cubicBezTo>
                <a:cubicBezTo>
                  <a:pt x="1555438" y="3489869"/>
                  <a:pt x="1697024" y="3477615"/>
                  <a:pt x="1449578" y="3491344"/>
                </a:cubicBezTo>
                <a:cubicBezTo>
                  <a:pt x="1202132" y="3505073"/>
                  <a:pt x="1077186" y="3472574"/>
                  <a:pt x="943266" y="3491344"/>
                </a:cubicBezTo>
                <a:cubicBezTo>
                  <a:pt x="809346" y="3510114"/>
                  <a:pt x="320339" y="3504513"/>
                  <a:pt x="0" y="3491344"/>
                </a:cubicBezTo>
                <a:cubicBezTo>
                  <a:pt x="18180" y="3336747"/>
                  <a:pt x="-16633" y="3068454"/>
                  <a:pt x="0" y="2897816"/>
                </a:cubicBezTo>
                <a:cubicBezTo>
                  <a:pt x="16633" y="2727178"/>
                  <a:pt x="20679" y="2537051"/>
                  <a:pt x="0" y="2304287"/>
                </a:cubicBezTo>
                <a:cubicBezTo>
                  <a:pt x="-20679" y="2071523"/>
                  <a:pt x="23772" y="1808149"/>
                  <a:pt x="0" y="1640932"/>
                </a:cubicBezTo>
                <a:cubicBezTo>
                  <a:pt x="-23772" y="1473716"/>
                  <a:pt x="1260" y="1232922"/>
                  <a:pt x="0" y="1012490"/>
                </a:cubicBezTo>
                <a:cubicBezTo>
                  <a:pt x="-1260" y="792058"/>
                  <a:pt x="19735" y="254382"/>
                  <a:pt x="0" y="0"/>
                </a:cubicBezTo>
                <a:lnTo>
                  <a:pt x="0" y="0"/>
                </a:lnTo>
                <a:close/>
              </a:path>
            </a:pathLst>
          </a:custGeom>
          <a:solidFill>
            <a:srgbClr val="8C6838"/>
          </a:solidFill>
          <a:ln>
            <a:solidFill>
              <a:schemeClr val="tx1"/>
            </a:solidFill>
            <a:extLst>
              <a:ext uri="{C807C97D-BFC1-408E-A445-0C87EB9F89A2}">
                <ask:lineSketchStyleProps xmlns:ask="http://schemas.microsoft.com/office/drawing/2018/sketchyshapes" sd="3063137421">
                  <a:prstGeom prst="snipRoundRect">
                    <a:avLst>
                      <a:gd name="adj1" fmla="val 0"/>
                      <a:gd name="adj2" fmla="val 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D2B58E"/>
              </a:solidFill>
            </a:endParaRPr>
          </a:p>
        </p:txBody>
      </p:sp>
      <p:sp>
        <p:nvSpPr>
          <p:cNvPr id="10" name="TextBox 9">
            <a:extLst>
              <a:ext uri="{FF2B5EF4-FFF2-40B4-BE49-F238E27FC236}">
                <a16:creationId xmlns:a16="http://schemas.microsoft.com/office/drawing/2014/main" id="{5BC8222E-334D-0D18-E6F7-74BE898A322D}"/>
              </a:ext>
            </a:extLst>
          </p:cNvPr>
          <p:cNvSpPr txBox="1"/>
          <p:nvPr/>
        </p:nvSpPr>
        <p:spPr>
          <a:xfrm>
            <a:off x="912481" y="1248606"/>
            <a:ext cx="2412469" cy="646331"/>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800" dirty="0" err="1">
                <a:solidFill>
                  <a:srgbClr val="D2BA93"/>
                </a:solidFill>
                <a:effectLst/>
                <a:latin typeface="Noto Sans JP Medium" panose="020B0200000000000000" pitchFamily="34" charset="-128"/>
                <a:ea typeface="Noto Sans JP Medium" panose="020B0200000000000000" pitchFamily="34" charset="-128"/>
              </a:rPr>
              <a:t>Ví</a:t>
            </a:r>
            <a:r>
              <a:rPr lang="en-US" sz="1800" dirty="0">
                <a:solidFill>
                  <a:srgbClr val="D2BA93"/>
                </a:solidFill>
                <a:effectLst/>
                <a:latin typeface="Noto Sans JP Medium" panose="020B0200000000000000" pitchFamily="34" charset="-128"/>
                <a:ea typeface="Noto Sans JP Medium" panose="020B0200000000000000" pitchFamily="34" charset="-128"/>
              </a:rPr>
              <a:t> </a:t>
            </a:r>
            <a:r>
              <a:rPr lang="en-US" sz="1800" dirty="0" err="1">
                <a:solidFill>
                  <a:srgbClr val="D2BA93"/>
                </a:solidFill>
                <a:effectLst/>
                <a:latin typeface="Noto Sans JP Medium" panose="020B0200000000000000" pitchFamily="34" charset="-128"/>
                <a:ea typeface="Noto Sans JP Medium" panose="020B0200000000000000" pitchFamily="34" charset="-128"/>
              </a:rPr>
              <a:t>dụ</a:t>
            </a:r>
            <a:r>
              <a:rPr lang="en-US" sz="1800" dirty="0">
                <a:solidFill>
                  <a:srgbClr val="D2BA93"/>
                </a:solidFill>
                <a:effectLst/>
                <a:latin typeface="Noto Sans JP Medium" panose="020B0200000000000000" pitchFamily="34" charset="-128"/>
                <a:ea typeface="Noto Sans JP Medium" panose="020B0200000000000000" pitchFamily="34" charset="-128"/>
              </a:rPr>
              <a:t>: Liên </a:t>
            </a:r>
            <a:r>
              <a:rPr lang="en-US" sz="1800" dirty="0" err="1">
                <a:solidFill>
                  <a:srgbClr val="D2BA93"/>
                </a:solidFill>
                <a:effectLst/>
                <a:latin typeface="Noto Sans JP Medium" panose="020B0200000000000000" pitchFamily="34" charset="-128"/>
                <a:ea typeface="Noto Sans JP Medium" panose="020B0200000000000000" pitchFamily="34" charset="-128"/>
              </a:rPr>
              <a:t>minh</a:t>
            </a:r>
            <a:r>
              <a:rPr lang="en-US" sz="1800" dirty="0">
                <a:solidFill>
                  <a:srgbClr val="D2BA93"/>
                </a:solidFill>
                <a:effectLst/>
                <a:latin typeface="Noto Sans JP Medium" panose="020B0200000000000000" pitchFamily="34" charset="-128"/>
                <a:ea typeface="Noto Sans JP Medium" panose="020B0200000000000000" pitchFamily="34" charset="-128"/>
              </a:rPr>
              <a:t> </a:t>
            </a:r>
            <a:r>
              <a:rPr lang="en-US" sz="1800" dirty="0" err="1">
                <a:solidFill>
                  <a:srgbClr val="D2BA93"/>
                </a:solidFill>
                <a:effectLst/>
                <a:latin typeface="Noto Sans JP Medium" panose="020B0200000000000000" pitchFamily="34" charset="-128"/>
                <a:ea typeface="Noto Sans JP Medium" panose="020B0200000000000000" pitchFamily="34" charset="-128"/>
              </a:rPr>
              <a:t>giai</a:t>
            </a:r>
            <a:r>
              <a:rPr lang="en-US" sz="1800" dirty="0">
                <a:solidFill>
                  <a:srgbClr val="D2BA93"/>
                </a:solidFill>
                <a:effectLst/>
                <a:latin typeface="Noto Sans JP Medium" panose="020B0200000000000000" pitchFamily="34" charset="-128"/>
                <a:ea typeface="Noto Sans JP Medium" panose="020B0200000000000000" pitchFamily="34" charset="-128"/>
              </a:rPr>
              <a:t> </a:t>
            </a:r>
            <a:r>
              <a:rPr lang="en-US" sz="1800" dirty="0" err="1">
                <a:solidFill>
                  <a:srgbClr val="D2BA93"/>
                </a:solidFill>
                <a:effectLst/>
                <a:latin typeface="Noto Sans JP Medium" panose="020B0200000000000000" pitchFamily="34" charset="-128"/>
                <a:ea typeface="Noto Sans JP Medium" panose="020B0200000000000000" pitchFamily="34" charset="-128"/>
              </a:rPr>
              <a:t>cấp</a:t>
            </a:r>
            <a:r>
              <a:rPr lang="en-US" sz="1800" dirty="0">
                <a:solidFill>
                  <a:srgbClr val="D2BA93"/>
                </a:solidFill>
                <a:effectLst/>
                <a:latin typeface="Noto Sans JP Medium" panose="020B0200000000000000" pitchFamily="34" charset="-128"/>
                <a:ea typeface="Noto Sans JP Medium" panose="020B0200000000000000" pitchFamily="34" charset="-128"/>
              </a:rPr>
              <a:t> ở </a:t>
            </a:r>
            <a:r>
              <a:rPr lang="en-US" sz="1800" dirty="0" err="1">
                <a:solidFill>
                  <a:srgbClr val="D2BA93"/>
                </a:solidFill>
                <a:effectLst/>
                <a:latin typeface="Noto Sans JP Medium" panose="020B0200000000000000" pitchFamily="34" charset="-128"/>
                <a:ea typeface="Noto Sans JP Medium" panose="020B0200000000000000" pitchFamily="34" charset="-128"/>
              </a:rPr>
              <a:t>Việt</a:t>
            </a:r>
            <a:r>
              <a:rPr lang="en-US" sz="1800" dirty="0">
                <a:solidFill>
                  <a:srgbClr val="D2BA93"/>
                </a:solidFill>
                <a:effectLst/>
                <a:latin typeface="Noto Sans JP Medium" panose="020B0200000000000000" pitchFamily="34" charset="-128"/>
                <a:ea typeface="Noto Sans JP Medium" panose="020B0200000000000000" pitchFamily="34" charset="-128"/>
              </a:rPr>
              <a:t> Nam</a:t>
            </a:r>
            <a:endParaRPr lang="en-US" sz="1800" dirty="0">
              <a:solidFill>
                <a:srgbClr val="D2BA93"/>
              </a:solidFill>
              <a:latin typeface="Noto Sans JP Medium" panose="020B0200000000000000" pitchFamily="34" charset="-128"/>
              <a:ea typeface="Noto Sans JP Medium" panose="020B0200000000000000" pitchFamily="34" charset="-128"/>
            </a:endParaRPr>
          </a:p>
        </p:txBody>
      </p:sp>
      <p:grpSp>
        <p:nvGrpSpPr>
          <p:cNvPr id="40" name="Group 39">
            <a:extLst>
              <a:ext uri="{FF2B5EF4-FFF2-40B4-BE49-F238E27FC236}">
                <a16:creationId xmlns:a16="http://schemas.microsoft.com/office/drawing/2014/main" id="{96E6430E-A3A1-B1F5-CDA6-1E2C6CD1A98E}"/>
              </a:ext>
            </a:extLst>
          </p:cNvPr>
          <p:cNvGrpSpPr/>
          <p:nvPr/>
        </p:nvGrpSpPr>
        <p:grpSpPr>
          <a:xfrm>
            <a:off x="2269312" y="1210592"/>
            <a:ext cx="3718832" cy="3297971"/>
            <a:chOff x="2415200" y="1210592"/>
            <a:chExt cx="3718832" cy="3297971"/>
          </a:xfrm>
        </p:grpSpPr>
        <p:grpSp>
          <p:nvGrpSpPr>
            <p:cNvPr id="37" name="Group 36">
              <a:extLst>
                <a:ext uri="{FF2B5EF4-FFF2-40B4-BE49-F238E27FC236}">
                  <a16:creationId xmlns:a16="http://schemas.microsoft.com/office/drawing/2014/main" id="{B770C10D-3921-0A81-6240-7D96CE81F0D3}"/>
                </a:ext>
              </a:extLst>
            </p:cNvPr>
            <p:cNvGrpSpPr/>
            <p:nvPr/>
          </p:nvGrpSpPr>
          <p:grpSpPr>
            <a:xfrm>
              <a:off x="2415200" y="1210592"/>
              <a:ext cx="3718832" cy="3297971"/>
              <a:chOff x="1959024" y="1192012"/>
              <a:chExt cx="3718832" cy="3297971"/>
            </a:xfrm>
          </p:grpSpPr>
          <p:pic>
            <p:nvPicPr>
              <p:cNvPr id="5" name="Picture 4" descr="A person and child with straw hats and straw hats&#10;&#10;Description automatically generated">
                <a:extLst>
                  <a:ext uri="{FF2B5EF4-FFF2-40B4-BE49-F238E27FC236}">
                    <a16:creationId xmlns:a16="http://schemas.microsoft.com/office/drawing/2014/main" id="{BE32581E-2E0F-183C-C6EA-91C48B862863}"/>
                  </a:ext>
                </a:extLst>
              </p:cNvPr>
              <p:cNvPicPr>
                <a:picLocks noChangeAspect="1"/>
              </p:cNvPicPr>
              <p:nvPr/>
            </p:nvPicPr>
            <p:blipFill>
              <a:blip r:embed="rId3"/>
              <a:stretch>
                <a:fillRect/>
              </a:stretch>
            </p:blipFill>
            <p:spPr>
              <a:xfrm>
                <a:off x="1959024" y="3229983"/>
                <a:ext cx="1229269" cy="1260000"/>
              </a:xfrm>
              <a:prstGeom prst="ellipse">
                <a:avLst/>
              </a:prstGeom>
            </p:spPr>
          </p:pic>
          <p:pic>
            <p:nvPicPr>
              <p:cNvPr id="13" name="Picture 12" descr="A black and white icon of a person reading a book&#10;&#10;Description automatically generated">
                <a:extLst>
                  <a:ext uri="{FF2B5EF4-FFF2-40B4-BE49-F238E27FC236}">
                    <a16:creationId xmlns:a16="http://schemas.microsoft.com/office/drawing/2014/main" id="{6E3B62B9-3A1E-2BD6-0EF9-9376D68CBF7A}"/>
                  </a:ext>
                </a:extLst>
              </p:cNvPr>
              <p:cNvPicPr>
                <a:picLocks noChangeAspect="1"/>
              </p:cNvPicPr>
              <p:nvPr/>
            </p:nvPicPr>
            <p:blipFill>
              <a:blip r:embed="rId4"/>
              <a:stretch>
                <a:fillRect/>
              </a:stretch>
            </p:blipFill>
            <p:spPr>
              <a:xfrm>
                <a:off x="4477049" y="3229983"/>
                <a:ext cx="1200807" cy="1260000"/>
              </a:xfrm>
              <a:prstGeom prst="ellipse">
                <a:avLst/>
              </a:prstGeom>
            </p:spPr>
          </p:pic>
          <p:pic>
            <p:nvPicPr>
              <p:cNvPr id="16" name="Picture 15" descr="A black and white icon of a person wearing a hard hat&#10;&#10;Description automatically generated">
                <a:extLst>
                  <a:ext uri="{FF2B5EF4-FFF2-40B4-BE49-F238E27FC236}">
                    <a16:creationId xmlns:a16="http://schemas.microsoft.com/office/drawing/2014/main" id="{B245B821-CE0F-7966-0D97-59233EAC60DE}"/>
                  </a:ext>
                </a:extLst>
              </p:cNvPr>
              <p:cNvPicPr>
                <a:picLocks noChangeAspect="1"/>
              </p:cNvPicPr>
              <p:nvPr/>
            </p:nvPicPr>
            <p:blipFill>
              <a:blip r:embed="rId5"/>
              <a:stretch>
                <a:fillRect/>
              </a:stretch>
            </p:blipFill>
            <p:spPr>
              <a:xfrm>
                <a:off x="3188293" y="1192012"/>
                <a:ext cx="1232000" cy="1260000"/>
              </a:xfrm>
              <a:prstGeom prst="ellipse">
                <a:avLst/>
              </a:prstGeom>
            </p:spPr>
          </p:pic>
          <p:grpSp>
            <p:nvGrpSpPr>
              <p:cNvPr id="26" name="Group 25">
                <a:extLst>
                  <a:ext uri="{FF2B5EF4-FFF2-40B4-BE49-F238E27FC236}">
                    <a16:creationId xmlns:a16="http://schemas.microsoft.com/office/drawing/2014/main" id="{1920E985-9E4A-A498-51D4-E845D582A2D1}"/>
                  </a:ext>
                </a:extLst>
              </p:cNvPr>
              <p:cNvGrpSpPr/>
              <p:nvPr/>
            </p:nvGrpSpPr>
            <p:grpSpPr>
              <a:xfrm>
                <a:off x="3020390" y="2423146"/>
                <a:ext cx="1567805" cy="1613673"/>
                <a:chOff x="3519115" y="2023527"/>
                <a:chExt cx="2105768" cy="2237073"/>
              </a:xfrm>
            </p:grpSpPr>
            <p:sp>
              <p:nvSpPr>
                <p:cNvPr id="32" name="Freeform: Shape 31">
                  <a:extLst>
                    <a:ext uri="{FF2B5EF4-FFF2-40B4-BE49-F238E27FC236}">
                      <a16:creationId xmlns:a16="http://schemas.microsoft.com/office/drawing/2014/main" id="{D475B624-E375-9805-AD2D-70BA4B4DBEA6}"/>
                    </a:ext>
                  </a:extLst>
                </p:cNvPr>
                <p:cNvSpPr/>
                <p:nvPr/>
              </p:nvSpPr>
              <p:spPr>
                <a:xfrm rot="3398722">
                  <a:off x="4892523" y="2387612"/>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olidFill>
                  <a:srgbClr val="D2BA9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4" name="Freeform: Shape 33">
                  <a:extLst>
                    <a:ext uri="{FF2B5EF4-FFF2-40B4-BE49-F238E27FC236}">
                      <a16:creationId xmlns:a16="http://schemas.microsoft.com/office/drawing/2014/main" id="{FD7F0738-8BF3-FC8F-8969-CB17DB97E3B5}"/>
                    </a:ext>
                  </a:extLst>
                </p:cNvPr>
                <p:cNvSpPr/>
                <p:nvPr/>
              </p:nvSpPr>
              <p:spPr>
                <a:xfrm rot="21600000">
                  <a:off x="4023777" y="3892324"/>
                  <a:ext cx="1096446" cy="36827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a:solidFill>
                  <a:srgbClr val="D2BA9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6" name="Freeform: Shape 35">
                  <a:extLst>
                    <a:ext uri="{FF2B5EF4-FFF2-40B4-BE49-F238E27FC236}">
                      <a16:creationId xmlns:a16="http://schemas.microsoft.com/office/drawing/2014/main" id="{B92FC388-B393-92ED-0CC2-CF04438A3147}"/>
                    </a:ext>
                  </a:extLst>
                </p:cNvPr>
                <p:cNvSpPr/>
                <p:nvPr/>
              </p:nvSpPr>
              <p:spPr>
                <a:xfrm rot="18000000">
                  <a:off x="3155030" y="2387612"/>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olidFill>
                  <a:srgbClr val="D2BA9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grpSp>
        <p:sp>
          <p:nvSpPr>
            <p:cNvPr id="39" name="Oval 38">
              <a:extLst>
                <a:ext uri="{FF2B5EF4-FFF2-40B4-BE49-F238E27FC236}">
                  <a16:creationId xmlns:a16="http://schemas.microsoft.com/office/drawing/2014/main" id="{78F26554-F38B-ACFB-C67C-7D08D9F5729F}"/>
                </a:ext>
              </a:extLst>
            </p:cNvPr>
            <p:cNvSpPr/>
            <p:nvPr/>
          </p:nvSpPr>
          <p:spPr>
            <a:xfrm>
              <a:off x="2593589" y="4111622"/>
              <a:ext cx="872490" cy="22415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FE4119B7-5989-691E-A764-BC94E4C3432A}"/>
              </a:ext>
            </a:extLst>
          </p:cNvPr>
          <p:cNvSpPr txBox="1"/>
          <p:nvPr/>
        </p:nvSpPr>
        <p:spPr>
          <a:xfrm>
            <a:off x="5920682" y="3586175"/>
            <a:ext cx="1232000" cy="584775"/>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600" dirty="0" err="1">
                <a:solidFill>
                  <a:srgbClr val="D2BA93"/>
                </a:solidFill>
                <a:latin typeface="Noto Sans JP Medium" panose="020B0200000000000000" pitchFamily="34" charset="-128"/>
                <a:ea typeface="Noto Sans JP Medium" panose="020B0200000000000000" pitchFamily="34" charset="-128"/>
              </a:rPr>
              <a:t>Tầng</a:t>
            </a:r>
            <a:r>
              <a:rPr lang="en-US" sz="1600" dirty="0">
                <a:solidFill>
                  <a:srgbClr val="D2BA93"/>
                </a:solidFill>
                <a:latin typeface="Noto Sans JP Medium" panose="020B0200000000000000" pitchFamily="34" charset="-128"/>
                <a:ea typeface="Noto Sans JP Medium" panose="020B0200000000000000" pitchFamily="34" charset="-128"/>
              </a:rPr>
              <a:t> </a:t>
            </a:r>
            <a:r>
              <a:rPr lang="en-US" sz="1600" dirty="0" err="1">
                <a:solidFill>
                  <a:srgbClr val="D2BA93"/>
                </a:solidFill>
                <a:latin typeface="Noto Sans JP Medium" panose="020B0200000000000000" pitchFamily="34" charset="-128"/>
                <a:ea typeface="Noto Sans JP Medium" panose="020B0200000000000000" pitchFamily="34" charset="-128"/>
              </a:rPr>
              <a:t>lớp</a:t>
            </a:r>
            <a:endParaRPr lang="en-US" sz="1600" dirty="0">
              <a:solidFill>
                <a:srgbClr val="D2BA93"/>
              </a:solidFill>
              <a:latin typeface="Noto Sans JP Medium" panose="020B0200000000000000" pitchFamily="34" charset="-128"/>
              <a:ea typeface="Noto Sans JP Medium" panose="020B0200000000000000" pitchFamily="34" charset="-128"/>
            </a:endParaRPr>
          </a:p>
          <a:p>
            <a:pPr algn="ctr"/>
            <a:r>
              <a:rPr lang="en-US" sz="1600" dirty="0">
                <a:solidFill>
                  <a:srgbClr val="D2BA93"/>
                </a:solidFill>
                <a:latin typeface="Noto Sans JP Medium" panose="020B0200000000000000" pitchFamily="34" charset="-128"/>
                <a:ea typeface="Noto Sans JP Medium" panose="020B0200000000000000" pitchFamily="34" charset="-128"/>
              </a:rPr>
              <a:t>Tri </a:t>
            </a:r>
            <a:r>
              <a:rPr lang="en-US" sz="1600" dirty="0" err="1">
                <a:solidFill>
                  <a:srgbClr val="D2BA93"/>
                </a:solidFill>
                <a:latin typeface="Noto Sans JP Medium" panose="020B0200000000000000" pitchFamily="34" charset="-128"/>
                <a:ea typeface="Noto Sans JP Medium" panose="020B0200000000000000" pitchFamily="34" charset="-128"/>
              </a:rPr>
              <a:t>thức</a:t>
            </a:r>
            <a:endParaRPr lang="en-US" sz="1600" dirty="0">
              <a:solidFill>
                <a:srgbClr val="D2BA93"/>
              </a:solidFill>
              <a:latin typeface="Noto Sans JP Medium" panose="020B0200000000000000" pitchFamily="34" charset="-128"/>
              <a:ea typeface="Noto Sans JP Medium" panose="020B0200000000000000" pitchFamily="34" charset="-128"/>
            </a:endParaRPr>
          </a:p>
        </p:txBody>
      </p:sp>
      <p:sp>
        <p:nvSpPr>
          <p:cNvPr id="42" name="TextBox 41">
            <a:extLst>
              <a:ext uri="{FF2B5EF4-FFF2-40B4-BE49-F238E27FC236}">
                <a16:creationId xmlns:a16="http://schemas.microsoft.com/office/drawing/2014/main" id="{889EBC66-ABCA-692E-A599-F7FF0FDD373C}"/>
              </a:ext>
            </a:extLst>
          </p:cNvPr>
          <p:cNvSpPr txBox="1"/>
          <p:nvPr/>
        </p:nvSpPr>
        <p:spPr>
          <a:xfrm>
            <a:off x="990627" y="3586175"/>
            <a:ext cx="1353158" cy="584775"/>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600" dirty="0">
                <a:solidFill>
                  <a:srgbClr val="D2BA93"/>
                </a:solidFill>
                <a:effectLst/>
                <a:latin typeface="Noto Sans JP Medium" panose="020B0200000000000000" pitchFamily="34" charset="-128"/>
                <a:ea typeface="Noto Sans JP Medium" panose="020B0200000000000000" pitchFamily="34" charset="-128"/>
              </a:rPr>
              <a:t>Giai </a:t>
            </a:r>
            <a:r>
              <a:rPr lang="en-US" sz="1600" dirty="0" err="1">
                <a:solidFill>
                  <a:srgbClr val="D2BA93"/>
                </a:solidFill>
                <a:effectLst/>
                <a:latin typeface="Noto Sans JP Medium" panose="020B0200000000000000" pitchFamily="34" charset="-128"/>
                <a:ea typeface="Noto Sans JP Medium" panose="020B0200000000000000" pitchFamily="34" charset="-128"/>
              </a:rPr>
              <a:t>cấp</a:t>
            </a:r>
            <a:endParaRPr lang="en-US" sz="1600" dirty="0">
              <a:solidFill>
                <a:srgbClr val="D2BA93"/>
              </a:solidFill>
              <a:latin typeface="Noto Sans JP Medium" panose="020B0200000000000000" pitchFamily="34" charset="-128"/>
              <a:ea typeface="Noto Sans JP Medium" panose="020B0200000000000000" pitchFamily="34" charset="-128"/>
            </a:endParaRPr>
          </a:p>
          <a:p>
            <a:pPr algn="ctr"/>
            <a:r>
              <a:rPr lang="en-US" sz="1600" dirty="0" err="1">
                <a:solidFill>
                  <a:srgbClr val="D2BA93"/>
                </a:solidFill>
                <a:latin typeface="Noto Sans JP Medium" panose="020B0200000000000000" pitchFamily="34" charset="-128"/>
                <a:ea typeface="Noto Sans JP Medium" panose="020B0200000000000000" pitchFamily="34" charset="-128"/>
              </a:rPr>
              <a:t>Nông</a:t>
            </a:r>
            <a:r>
              <a:rPr lang="en-US" sz="1600" dirty="0">
                <a:solidFill>
                  <a:srgbClr val="D2BA93"/>
                </a:solidFill>
                <a:latin typeface="Noto Sans JP Medium" panose="020B0200000000000000" pitchFamily="34" charset="-128"/>
                <a:ea typeface="Noto Sans JP Medium" panose="020B0200000000000000" pitchFamily="34" charset="-128"/>
              </a:rPr>
              <a:t> </a:t>
            </a:r>
            <a:r>
              <a:rPr lang="en-US" sz="1600" dirty="0" err="1">
                <a:solidFill>
                  <a:srgbClr val="D2BA93"/>
                </a:solidFill>
                <a:latin typeface="Noto Sans JP Medium" panose="020B0200000000000000" pitchFamily="34" charset="-128"/>
                <a:ea typeface="Noto Sans JP Medium" panose="020B0200000000000000" pitchFamily="34" charset="-128"/>
              </a:rPr>
              <a:t>dân</a:t>
            </a:r>
            <a:endParaRPr lang="en-US" sz="1600" dirty="0">
              <a:solidFill>
                <a:srgbClr val="D2BA93"/>
              </a:solidFill>
              <a:latin typeface="Noto Sans JP Medium" panose="020B0200000000000000" pitchFamily="34" charset="-128"/>
              <a:ea typeface="Noto Sans JP Medium" panose="020B0200000000000000" pitchFamily="34" charset="-128"/>
            </a:endParaRPr>
          </a:p>
        </p:txBody>
      </p:sp>
      <p:sp>
        <p:nvSpPr>
          <p:cNvPr id="43" name="TextBox 42">
            <a:extLst>
              <a:ext uri="{FF2B5EF4-FFF2-40B4-BE49-F238E27FC236}">
                <a16:creationId xmlns:a16="http://schemas.microsoft.com/office/drawing/2014/main" id="{9339ED3E-F090-6CD7-1B14-7E61BDCC0289}"/>
              </a:ext>
            </a:extLst>
          </p:cNvPr>
          <p:cNvSpPr txBox="1"/>
          <p:nvPr/>
        </p:nvSpPr>
        <p:spPr>
          <a:xfrm>
            <a:off x="4452448" y="1414920"/>
            <a:ext cx="1852909" cy="584775"/>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600" dirty="0">
                <a:solidFill>
                  <a:srgbClr val="D2BA93"/>
                </a:solidFill>
                <a:effectLst/>
                <a:latin typeface="Noto Sans JP Medium" panose="020B0200000000000000" pitchFamily="34" charset="-128"/>
                <a:ea typeface="Noto Sans JP Medium" panose="020B0200000000000000" pitchFamily="34" charset="-128"/>
              </a:rPr>
              <a:t>Giai </a:t>
            </a:r>
            <a:r>
              <a:rPr lang="en-US" sz="1600" dirty="0" err="1">
                <a:solidFill>
                  <a:srgbClr val="D2BA93"/>
                </a:solidFill>
                <a:effectLst/>
                <a:latin typeface="Noto Sans JP Medium" panose="020B0200000000000000" pitchFamily="34" charset="-128"/>
                <a:ea typeface="Noto Sans JP Medium" panose="020B0200000000000000" pitchFamily="34" charset="-128"/>
              </a:rPr>
              <a:t>cấp</a:t>
            </a:r>
            <a:endParaRPr lang="en-US" sz="1600" dirty="0">
              <a:solidFill>
                <a:srgbClr val="D2BA93"/>
              </a:solidFill>
              <a:effectLst/>
              <a:latin typeface="Noto Sans JP Medium" panose="020B0200000000000000" pitchFamily="34" charset="-128"/>
              <a:ea typeface="Noto Sans JP Medium" panose="020B0200000000000000" pitchFamily="34" charset="-128"/>
            </a:endParaRPr>
          </a:p>
          <a:p>
            <a:pPr algn="ctr"/>
            <a:r>
              <a:rPr lang="en-US" sz="1600" dirty="0" err="1">
                <a:solidFill>
                  <a:srgbClr val="D2BA93"/>
                </a:solidFill>
                <a:effectLst/>
                <a:latin typeface="Noto Sans JP Medium" panose="020B0200000000000000" pitchFamily="34" charset="-128"/>
                <a:ea typeface="Noto Sans JP Medium" panose="020B0200000000000000" pitchFamily="34" charset="-128"/>
              </a:rPr>
              <a:t>công</a:t>
            </a:r>
            <a:r>
              <a:rPr lang="en-US" sz="1600" dirty="0">
                <a:solidFill>
                  <a:srgbClr val="D2BA93"/>
                </a:solidFill>
                <a:effectLst/>
                <a:latin typeface="Noto Sans JP Medium" panose="020B0200000000000000" pitchFamily="34" charset="-128"/>
                <a:ea typeface="Noto Sans JP Medium" panose="020B0200000000000000" pitchFamily="34" charset="-128"/>
              </a:rPr>
              <a:t> </a:t>
            </a:r>
            <a:r>
              <a:rPr lang="en-US" sz="1600" dirty="0" err="1">
                <a:solidFill>
                  <a:srgbClr val="D2BA93"/>
                </a:solidFill>
                <a:effectLst/>
                <a:latin typeface="Noto Sans JP Medium" panose="020B0200000000000000" pitchFamily="34" charset="-128"/>
                <a:ea typeface="Noto Sans JP Medium" panose="020B0200000000000000" pitchFamily="34" charset="-128"/>
              </a:rPr>
              <a:t>nhân</a:t>
            </a:r>
            <a:endParaRPr lang="en-US" sz="1600" dirty="0">
              <a:solidFill>
                <a:srgbClr val="D2BA93"/>
              </a:solidFill>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3444862481"/>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903;p55">
            <a:extLst>
              <a:ext uri="{FF2B5EF4-FFF2-40B4-BE49-F238E27FC236}">
                <a16:creationId xmlns:a16="http://schemas.microsoft.com/office/drawing/2014/main" id="{A2E01F11-E323-11AF-4F20-AFBD8E5E7348}"/>
              </a:ext>
            </a:extLst>
          </p:cNvPr>
          <p:cNvSpPr txBox="1"/>
          <p:nvPr/>
        </p:nvSpPr>
        <p:spPr>
          <a:xfrm>
            <a:off x="433134" y="3577785"/>
            <a:ext cx="2844000" cy="86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2000" b="1" i="0" u="none">
                <a:solidFill>
                  <a:srgbClr val="D2BA93"/>
                </a:solidFill>
                <a:latin typeface="Phudu Black" pitchFamily="2" charset="0"/>
                <a:cs typeface="Phudu Black" pitchFamily="2" charset="0"/>
                <a:sym typeface="Arial"/>
              </a:rPr>
              <a:t>LLSX tiến bộ</a:t>
            </a:r>
            <a:endParaRPr sz="2000">
              <a:solidFill>
                <a:srgbClr val="D2BA93"/>
              </a:solidFill>
              <a:latin typeface="Phudu Black" pitchFamily="2" charset="0"/>
              <a:cs typeface="Phudu Black" pitchFamily="2" charset="0"/>
            </a:endParaRPr>
          </a:p>
        </p:txBody>
      </p:sp>
      <p:sp>
        <p:nvSpPr>
          <p:cNvPr id="35" name="Google Shape;904;p55">
            <a:extLst>
              <a:ext uri="{FF2B5EF4-FFF2-40B4-BE49-F238E27FC236}">
                <a16:creationId xmlns:a16="http://schemas.microsoft.com/office/drawing/2014/main" id="{D0BA26A1-D3D1-9DFA-0E14-E0DDE84957FE}"/>
              </a:ext>
            </a:extLst>
          </p:cNvPr>
          <p:cNvSpPr txBox="1"/>
          <p:nvPr/>
        </p:nvSpPr>
        <p:spPr>
          <a:xfrm>
            <a:off x="5912509" y="3576239"/>
            <a:ext cx="2844000" cy="86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2000" b="1" i="0" u="none">
                <a:solidFill>
                  <a:srgbClr val="D2BA93"/>
                </a:solidFill>
                <a:latin typeface="Phudu Black" pitchFamily="2" charset="0"/>
                <a:cs typeface="Phudu Black" pitchFamily="2" charset="0"/>
                <a:sym typeface="Arial"/>
              </a:rPr>
              <a:t>QHSX lạc hậu</a:t>
            </a:r>
            <a:endParaRPr sz="2000">
              <a:solidFill>
                <a:srgbClr val="D2BA93"/>
              </a:solidFill>
              <a:latin typeface="Phudu Black" pitchFamily="2" charset="0"/>
              <a:cs typeface="Phudu Black" pitchFamily="2" charset="0"/>
            </a:endParaRPr>
          </a:p>
        </p:txBody>
      </p:sp>
      <p:sp>
        <p:nvSpPr>
          <p:cNvPr id="40" name="Google Shape;909;p55">
            <a:extLst>
              <a:ext uri="{FF2B5EF4-FFF2-40B4-BE49-F238E27FC236}">
                <a16:creationId xmlns:a16="http://schemas.microsoft.com/office/drawing/2014/main" id="{BA8E7553-1270-9B01-2EDB-56D57A70EB0B}"/>
              </a:ext>
            </a:extLst>
          </p:cNvPr>
          <p:cNvSpPr txBox="1"/>
          <p:nvPr/>
        </p:nvSpPr>
        <p:spPr>
          <a:xfrm>
            <a:off x="5912509" y="2386899"/>
            <a:ext cx="2844000" cy="86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2000" b="1" i="0" u="none">
                <a:solidFill>
                  <a:srgbClr val="D2BA93"/>
                </a:solidFill>
                <a:latin typeface="Phudu Black" pitchFamily="2" charset="0"/>
                <a:cs typeface="Phudu Black" pitchFamily="2" charset="0"/>
                <a:sym typeface="Arial"/>
              </a:rPr>
              <a:t>Giai cấp bảo thủ</a:t>
            </a:r>
            <a:endParaRPr sz="2000">
              <a:solidFill>
                <a:srgbClr val="D2BA93"/>
              </a:solidFill>
              <a:latin typeface="Phudu Black" pitchFamily="2" charset="0"/>
              <a:cs typeface="Phudu Black" pitchFamily="2" charset="0"/>
            </a:endParaRPr>
          </a:p>
        </p:txBody>
      </p:sp>
      <p:sp>
        <p:nvSpPr>
          <p:cNvPr id="41" name="Google Shape;910;p55">
            <a:extLst>
              <a:ext uri="{FF2B5EF4-FFF2-40B4-BE49-F238E27FC236}">
                <a16:creationId xmlns:a16="http://schemas.microsoft.com/office/drawing/2014/main" id="{820689C9-F176-10FC-82F7-F0A8603E7CD0}"/>
              </a:ext>
            </a:extLst>
          </p:cNvPr>
          <p:cNvSpPr txBox="1"/>
          <p:nvPr/>
        </p:nvSpPr>
        <p:spPr>
          <a:xfrm>
            <a:off x="433134" y="2396096"/>
            <a:ext cx="2844000" cy="86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2000" b="1" i="0" u="none">
                <a:solidFill>
                  <a:srgbClr val="D2BA93"/>
                </a:solidFill>
                <a:latin typeface="Phudu Black" pitchFamily="2" charset="0"/>
                <a:cs typeface="Phudu Black" pitchFamily="2" charset="0"/>
                <a:sym typeface="Arial"/>
              </a:rPr>
              <a:t>Giai cấp tiến bộ</a:t>
            </a:r>
            <a:endParaRPr sz="2000">
              <a:solidFill>
                <a:srgbClr val="D2BA93"/>
              </a:solidFill>
              <a:latin typeface="Phudu Black" pitchFamily="2" charset="0"/>
              <a:cs typeface="Phudu Black" pitchFamily="2" charset="0"/>
            </a:endParaRPr>
          </a:p>
        </p:txBody>
      </p:sp>
      <p:cxnSp>
        <p:nvCxnSpPr>
          <p:cNvPr id="46" name="Google Shape;915;p55">
            <a:extLst>
              <a:ext uri="{FF2B5EF4-FFF2-40B4-BE49-F238E27FC236}">
                <a16:creationId xmlns:a16="http://schemas.microsoft.com/office/drawing/2014/main" id="{67D9F197-935A-DE06-DC93-5D070919C141}"/>
              </a:ext>
            </a:extLst>
          </p:cNvPr>
          <p:cNvCxnSpPr>
            <a:cxnSpLocks/>
            <a:stCxn id="34" idx="0"/>
            <a:endCxn id="41" idx="2"/>
          </p:cNvCxnSpPr>
          <p:nvPr/>
        </p:nvCxnSpPr>
        <p:spPr>
          <a:xfrm flipV="1">
            <a:off x="1855134" y="3260096"/>
            <a:ext cx="0" cy="317689"/>
          </a:xfrm>
          <a:prstGeom prst="straightConnector1">
            <a:avLst/>
          </a:prstGeom>
          <a:noFill/>
          <a:ln w="38100" cap="flat" cmpd="sng">
            <a:solidFill>
              <a:schemeClr val="dk2"/>
            </a:solidFill>
            <a:prstDash val="solid"/>
            <a:miter lim="800000"/>
            <a:headEnd type="none" w="med" len="med"/>
            <a:tailEnd type="none" w="med" len="med"/>
          </a:ln>
        </p:spPr>
      </p:cxnSp>
      <p:cxnSp>
        <p:nvCxnSpPr>
          <p:cNvPr id="47" name="Google Shape;916;p55">
            <a:extLst>
              <a:ext uri="{FF2B5EF4-FFF2-40B4-BE49-F238E27FC236}">
                <a16:creationId xmlns:a16="http://schemas.microsoft.com/office/drawing/2014/main" id="{92DF323A-77B9-2DC7-AD4A-B9DEFC8169D3}"/>
              </a:ext>
            </a:extLst>
          </p:cNvPr>
          <p:cNvCxnSpPr>
            <a:cxnSpLocks/>
            <a:stCxn id="35" idx="0"/>
            <a:endCxn id="40" idx="2"/>
          </p:cNvCxnSpPr>
          <p:nvPr/>
        </p:nvCxnSpPr>
        <p:spPr>
          <a:xfrm flipV="1">
            <a:off x="7334509" y="3250899"/>
            <a:ext cx="0" cy="325340"/>
          </a:xfrm>
          <a:prstGeom prst="straightConnector1">
            <a:avLst/>
          </a:prstGeom>
          <a:noFill/>
          <a:ln w="38100" cap="flat" cmpd="sng">
            <a:solidFill>
              <a:schemeClr val="dk2"/>
            </a:solidFill>
            <a:prstDash val="solid"/>
            <a:miter lim="800000"/>
            <a:headEnd type="none" w="med" len="med"/>
            <a:tailEnd type="none" w="med" len="med"/>
          </a:ln>
        </p:spPr>
      </p:cxnSp>
      <p:sp>
        <p:nvSpPr>
          <p:cNvPr id="48" name="Google Shape;917;p55">
            <a:extLst>
              <a:ext uri="{FF2B5EF4-FFF2-40B4-BE49-F238E27FC236}">
                <a16:creationId xmlns:a16="http://schemas.microsoft.com/office/drawing/2014/main" id="{FDFE72FD-4F37-23EE-3192-41154F96F7E8}"/>
              </a:ext>
            </a:extLst>
          </p:cNvPr>
          <p:cNvSpPr txBox="1"/>
          <p:nvPr/>
        </p:nvSpPr>
        <p:spPr>
          <a:xfrm>
            <a:off x="3402000" y="1907758"/>
            <a:ext cx="2340000" cy="468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D0D0D"/>
              </a:buClr>
              <a:buSzPts val="2000"/>
              <a:buFont typeface="Arial"/>
              <a:buNone/>
            </a:pPr>
            <a:r>
              <a:rPr lang="en-US" sz="2000" b="1" i="0" u="none" dirty="0" err="1">
                <a:solidFill>
                  <a:srgbClr val="D2BA93"/>
                </a:solidFill>
                <a:latin typeface="Phudu Black" pitchFamily="2" charset="0"/>
                <a:cs typeface="Phudu Black" pitchFamily="2" charset="0"/>
                <a:sym typeface="Arial"/>
              </a:rPr>
              <a:t>Lợi</a:t>
            </a:r>
            <a:r>
              <a:rPr lang="en-US" sz="2000" b="1" i="0" u="none" dirty="0">
                <a:solidFill>
                  <a:srgbClr val="D2BA93"/>
                </a:solidFill>
                <a:latin typeface="Phudu Black" pitchFamily="2" charset="0"/>
                <a:cs typeface="Phudu Black" pitchFamily="2" charset="0"/>
                <a:sym typeface="Arial"/>
              </a:rPr>
              <a:t> </a:t>
            </a:r>
            <a:r>
              <a:rPr lang="en-US" sz="2000" b="1" i="0" u="none" dirty="0" err="1">
                <a:solidFill>
                  <a:srgbClr val="D2BA93"/>
                </a:solidFill>
                <a:latin typeface="Phudu Black" pitchFamily="2" charset="0"/>
                <a:cs typeface="Phudu Black" pitchFamily="2" charset="0"/>
                <a:sym typeface="Arial"/>
              </a:rPr>
              <a:t>ích</a:t>
            </a:r>
            <a:r>
              <a:rPr lang="en-US" sz="2000" b="1" i="0" u="none" dirty="0">
                <a:solidFill>
                  <a:srgbClr val="D2BA93"/>
                </a:solidFill>
                <a:latin typeface="Phudu Black" pitchFamily="2" charset="0"/>
                <a:cs typeface="Phudu Black" pitchFamily="2" charset="0"/>
                <a:sym typeface="Arial"/>
              </a:rPr>
              <a:t> </a:t>
            </a:r>
            <a:r>
              <a:rPr lang="en-US" sz="2000" b="1" i="0" u="none" dirty="0" err="1">
                <a:solidFill>
                  <a:srgbClr val="D2BA93"/>
                </a:solidFill>
                <a:latin typeface="Phudu Black" pitchFamily="2" charset="0"/>
                <a:cs typeface="Phudu Black" pitchFamily="2" charset="0"/>
                <a:sym typeface="Arial"/>
              </a:rPr>
              <a:t>kinh</a:t>
            </a:r>
            <a:r>
              <a:rPr lang="en-US" sz="2000" b="1" i="0" u="none" dirty="0">
                <a:solidFill>
                  <a:srgbClr val="D2BA93"/>
                </a:solidFill>
                <a:latin typeface="Phudu Black" pitchFamily="2" charset="0"/>
                <a:cs typeface="Phudu Black" pitchFamily="2" charset="0"/>
                <a:sym typeface="Arial"/>
              </a:rPr>
              <a:t> </a:t>
            </a:r>
            <a:r>
              <a:rPr lang="en-US" sz="2000" b="1" i="0" u="none" dirty="0" err="1">
                <a:solidFill>
                  <a:srgbClr val="D2BA93"/>
                </a:solidFill>
                <a:latin typeface="Phudu Black" pitchFamily="2" charset="0"/>
                <a:cs typeface="Phudu Black" pitchFamily="2" charset="0"/>
                <a:sym typeface="Arial"/>
              </a:rPr>
              <a:t>tế</a:t>
            </a:r>
            <a:endParaRPr sz="2000" dirty="0">
              <a:solidFill>
                <a:srgbClr val="D2BA93"/>
              </a:solidFill>
              <a:latin typeface="Phudu Black" pitchFamily="2" charset="0"/>
              <a:cs typeface="Phudu Black" pitchFamily="2" charset="0"/>
            </a:endParaRPr>
          </a:p>
        </p:txBody>
      </p:sp>
      <p:sp>
        <p:nvSpPr>
          <p:cNvPr id="49" name="Google Shape;918;p55">
            <a:extLst>
              <a:ext uri="{FF2B5EF4-FFF2-40B4-BE49-F238E27FC236}">
                <a16:creationId xmlns:a16="http://schemas.microsoft.com/office/drawing/2014/main" id="{33F369BE-BA91-A895-0E26-E5D1CB7D0F87}"/>
              </a:ext>
            </a:extLst>
          </p:cNvPr>
          <p:cNvSpPr txBox="1"/>
          <p:nvPr/>
        </p:nvSpPr>
        <p:spPr>
          <a:xfrm>
            <a:off x="2772000" y="482196"/>
            <a:ext cx="3600000" cy="972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2000" b="1" i="0" u="none">
                <a:solidFill>
                  <a:srgbClr val="D2BA93"/>
                </a:solidFill>
                <a:latin typeface="Phudu Black" pitchFamily="2" charset="0"/>
                <a:cs typeface="Phudu Black" pitchFamily="2" charset="0"/>
                <a:sym typeface="Arial"/>
              </a:rPr>
              <a:t>NGUYÊN NHÂN CỦA </a:t>
            </a:r>
            <a:endParaRPr sz="2000">
              <a:solidFill>
                <a:srgbClr val="D2BA93"/>
              </a:solidFill>
              <a:latin typeface="Phudu Black" pitchFamily="2" charset="0"/>
              <a:cs typeface="Phudu Black" pitchFamily="2" charset="0"/>
            </a:endParaRPr>
          </a:p>
          <a:p>
            <a:pPr marL="0" marR="0" lvl="0" indent="0" algn="ctr" rtl="0">
              <a:lnSpc>
                <a:spcPct val="100000"/>
              </a:lnSpc>
              <a:spcBef>
                <a:spcPts val="0"/>
              </a:spcBef>
              <a:spcAft>
                <a:spcPts val="0"/>
              </a:spcAft>
              <a:buClr>
                <a:schemeClr val="dk1"/>
              </a:buClr>
              <a:buSzPts val="1800"/>
              <a:buFont typeface="Arial"/>
              <a:buNone/>
            </a:pPr>
            <a:r>
              <a:rPr lang="en-US" sz="2000" b="1" i="0" u="none">
                <a:solidFill>
                  <a:srgbClr val="D2BA93"/>
                </a:solidFill>
                <a:latin typeface="Phudu Black" pitchFamily="2" charset="0"/>
                <a:cs typeface="Phudu Black" pitchFamily="2" charset="0"/>
                <a:sym typeface="Arial"/>
              </a:rPr>
              <a:t>ĐẤU TRANH GIAI CẤP</a:t>
            </a:r>
            <a:endParaRPr sz="2000">
              <a:solidFill>
                <a:srgbClr val="D2BA93"/>
              </a:solidFill>
              <a:latin typeface="Phudu Black" pitchFamily="2" charset="0"/>
              <a:cs typeface="Phudu Black" pitchFamily="2" charset="0"/>
            </a:endParaRPr>
          </a:p>
        </p:txBody>
      </p:sp>
      <p:cxnSp>
        <p:nvCxnSpPr>
          <p:cNvPr id="50" name="Google Shape;919;p55">
            <a:extLst>
              <a:ext uri="{FF2B5EF4-FFF2-40B4-BE49-F238E27FC236}">
                <a16:creationId xmlns:a16="http://schemas.microsoft.com/office/drawing/2014/main" id="{D39682A4-E85F-30C8-C12F-F85DD9E3F208}"/>
              </a:ext>
            </a:extLst>
          </p:cNvPr>
          <p:cNvCxnSpPr>
            <a:cxnSpLocks/>
          </p:cNvCxnSpPr>
          <p:nvPr/>
        </p:nvCxnSpPr>
        <p:spPr>
          <a:xfrm flipV="1">
            <a:off x="4587882" y="1479135"/>
            <a:ext cx="0" cy="398925"/>
          </a:xfrm>
          <a:prstGeom prst="straightConnector1">
            <a:avLst/>
          </a:prstGeom>
          <a:noFill/>
          <a:ln w="38100" cap="flat" cmpd="sng">
            <a:solidFill>
              <a:schemeClr val="dk2"/>
            </a:solidFill>
            <a:prstDash val="solid"/>
            <a:miter lim="800000"/>
            <a:headEnd type="none" w="med" len="med"/>
            <a:tailEnd type="triangle" w="med" len="med"/>
          </a:ln>
        </p:spPr>
      </p:cxnSp>
      <p:cxnSp>
        <p:nvCxnSpPr>
          <p:cNvPr id="54" name="Straight Arrow Connector 53">
            <a:extLst>
              <a:ext uri="{FF2B5EF4-FFF2-40B4-BE49-F238E27FC236}">
                <a16:creationId xmlns:a16="http://schemas.microsoft.com/office/drawing/2014/main" id="{E74FE132-CDB5-B9C5-1E61-65F10C168308}"/>
              </a:ext>
            </a:extLst>
          </p:cNvPr>
          <p:cNvCxnSpPr>
            <a:cxnSpLocks/>
            <a:stCxn id="49" idx="3"/>
            <a:endCxn id="40" idx="0"/>
          </p:cNvCxnSpPr>
          <p:nvPr/>
        </p:nvCxnSpPr>
        <p:spPr>
          <a:xfrm>
            <a:off x="6372000" y="968196"/>
            <a:ext cx="962509" cy="1418703"/>
          </a:xfrm>
          <a:prstGeom prst="straightConnector1">
            <a:avLst/>
          </a:prstGeom>
          <a:ln w="38100">
            <a:solidFill>
              <a:srgbClr val="A8432B"/>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8BA6C10-7CA9-15BF-A64B-E3A779B7A6CD}"/>
              </a:ext>
            </a:extLst>
          </p:cNvPr>
          <p:cNvCxnSpPr>
            <a:cxnSpLocks/>
            <a:stCxn id="49" idx="1"/>
            <a:endCxn id="41" idx="0"/>
          </p:cNvCxnSpPr>
          <p:nvPr/>
        </p:nvCxnSpPr>
        <p:spPr>
          <a:xfrm flipH="1">
            <a:off x="1855134" y="968196"/>
            <a:ext cx="916866" cy="1427900"/>
          </a:xfrm>
          <a:prstGeom prst="straightConnector1">
            <a:avLst/>
          </a:prstGeom>
          <a:ln w="38100">
            <a:solidFill>
              <a:srgbClr val="A8432B"/>
            </a:solidFill>
            <a:tailEnd type="triangle"/>
          </a:ln>
        </p:spPr>
        <p:style>
          <a:lnRef idx="1">
            <a:schemeClr val="accent1"/>
          </a:lnRef>
          <a:fillRef idx="0">
            <a:schemeClr val="accent1"/>
          </a:fillRef>
          <a:effectRef idx="0">
            <a:schemeClr val="accent1"/>
          </a:effectRef>
          <a:fontRef idx="minor">
            <a:schemeClr val="tx1"/>
          </a:fontRef>
        </p:style>
      </p:cxnSp>
      <p:sp>
        <p:nvSpPr>
          <p:cNvPr id="71" name="Arrow: Chevron 70">
            <a:extLst>
              <a:ext uri="{FF2B5EF4-FFF2-40B4-BE49-F238E27FC236}">
                <a16:creationId xmlns:a16="http://schemas.microsoft.com/office/drawing/2014/main" id="{37E4B317-A9EF-7CA7-830E-E02C395BFA43}"/>
              </a:ext>
            </a:extLst>
          </p:cNvPr>
          <p:cNvSpPr/>
          <p:nvPr/>
        </p:nvSpPr>
        <p:spPr>
          <a:xfrm>
            <a:off x="4150873" y="2523954"/>
            <a:ext cx="355369" cy="517595"/>
          </a:xfrm>
          <a:prstGeom prst="chevron">
            <a:avLst>
              <a:gd name="adj" fmla="val 87075"/>
            </a:avLst>
          </a:prstGeom>
          <a:solidFill>
            <a:srgbClr val="A8432B"/>
          </a:solidFill>
          <a:ln>
            <a:solidFill>
              <a:srgbClr val="A843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hevron 71">
            <a:extLst>
              <a:ext uri="{FF2B5EF4-FFF2-40B4-BE49-F238E27FC236}">
                <a16:creationId xmlns:a16="http://schemas.microsoft.com/office/drawing/2014/main" id="{CAD1C80C-1C8F-3615-12C9-3F4DD12EEE5F}"/>
              </a:ext>
            </a:extLst>
          </p:cNvPr>
          <p:cNvSpPr/>
          <p:nvPr/>
        </p:nvSpPr>
        <p:spPr>
          <a:xfrm flipH="1">
            <a:off x="4587883" y="2523953"/>
            <a:ext cx="355369" cy="517595"/>
          </a:xfrm>
          <a:prstGeom prst="chevron">
            <a:avLst>
              <a:gd name="adj" fmla="val 87075"/>
            </a:avLst>
          </a:prstGeom>
          <a:solidFill>
            <a:srgbClr val="A8432B"/>
          </a:solidFill>
          <a:ln>
            <a:solidFill>
              <a:srgbClr val="A843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Chevron 80">
            <a:extLst>
              <a:ext uri="{FF2B5EF4-FFF2-40B4-BE49-F238E27FC236}">
                <a16:creationId xmlns:a16="http://schemas.microsoft.com/office/drawing/2014/main" id="{08BC70A2-94E7-786E-2278-1E80864718A2}"/>
              </a:ext>
            </a:extLst>
          </p:cNvPr>
          <p:cNvSpPr/>
          <p:nvPr/>
        </p:nvSpPr>
        <p:spPr>
          <a:xfrm>
            <a:off x="4150873" y="3765321"/>
            <a:ext cx="355369" cy="517595"/>
          </a:xfrm>
          <a:prstGeom prst="chevron">
            <a:avLst>
              <a:gd name="adj" fmla="val 87075"/>
            </a:avLst>
          </a:prstGeom>
          <a:solidFill>
            <a:srgbClr val="A8432B"/>
          </a:solidFill>
          <a:ln>
            <a:solidFill>
              <a:srgbClr val="A843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Chevron 81">
            <a:extLst>
              <a:ext uri="{FF2B5EF4-FFF2-40B4-BE49-F238E27FC236}">
                <a16:creationId xmlns:a16="http://schemas.microsoft.com/office/drawing/2014/main" id="{B3E41146-6D0A-BF16-FF26-E480AC503675}"/>
              </a:ext>
            </a:extLst>
          </p:cNvPr>
          <p:cNvSpPr/>
          <p:nvPr/>
        </p:nvSpPr>
        <p:spPr>
          <a:xfrm flipH="1">
            <a:off x="4587883" y="3765320"/>
            <a:ext cx="355369" cy="517595"/>
          </a:xfrm>
          <a:prstGeom prst="chevron">
            <a:avLst>
              <a:gd name="adj" fmla="val 87075"/>
            </a:avLst>
          </a:prstGeom>
          <a:solidFill>
            <a:srgbClr val="A8432B"/>
          </a:solidFill>
          <a:ln>
            <a:solidFill>
              <a:srgbClr val="A843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7536701"/>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54"/>
          <p:cNvGrpSpPr/>
          <p:nvPr/>
        </p:nvGrpSpPr>
        <p:grpSpPr>
          <a:xfrm>
            <a:off x="1041526" y="1407997"/>
            <a:ext cx="2066359" cy="3792644"/>
            <a:chOff x="1293256" y="1379422"/>
            <a:chExt cx="2066359" cy="3792644"/>
          </a:xfrm>
        </p:grpSpPr>
        <p:sp>
          <p:nvSpPr>
            <p:cNvPr id="671" name="Google Shape;671;p54"/>
            <p:cNvSpPr/>
            <p:nvPr/>
          </p:nvSpPr>
          <p:spPr>
            <a:xfrm rot="1090698">
              <a:off x="2399926" y="2473588"/>
              <a:ext cx="101983" cy="42109"/>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4"/>
            <p:cNvSpPr/>
            <p:nvPr/>
          </p:nvSpPr>
          <p:spPr>
            <a:xfrm>
              <a:off x="2118621" y="3468759"/>
              <a:ext cx="808582" cy="342446"/>
            </a:xfrm>
            <a:custGeom>
              <a:avLst/>
              <a:gdLst/>
              <a:ahLst/>
              <a:cxnLst/>
              <a:rect l="l" t="t" r="r" b="b"/>
              <a:pathLst>
                <a:path w="15140" h="6412" extrusionOk="0">
                  <a:moveTo>
                    <a:pt x="12301" y="1"/>
                  </a:moveTo>
                  <a:cubicBezTo>
                    <a:pt x="12201" y="1"/>
                    <a:pt x="12099" y="34"/>
                    <a:pt x="12005" y="105"/>
                  </a:cubicBezTo>
                  <a:cubicBezTo>
                    <a:pt x="10990" y="621"/>
                    <a:pt x="10068" y="1340"/>
                    <a:pt x="9017" y="1857"/>
                  </a:cubicBezTo>
                  <a:cubicBezTo>
                    <a:pt x="8022" y="2336"/>
                    <a:pt x="6934" y="2613"/>
                    <a:pt x="5827" y="2668"/>
                  </a:cubicBezTo>
                  <a:cubicBezTo>
                    <a:pt x="5753" y="2679"/>
                    <a:pt x="5678" y="2684"/>
                    <a:pt x="5604" y="2684"/>
                  </a:cubicBezTo>
                  <a:cubicBezTo>
                    <a:pt x="5293" y="2684"/>
                    <a:pt x="4989" y="2592"/>
                    <a:pt x="4721" y="2428"/>
                  </a:cubicBezTo>
                  <a:cubicBezTo>
                    <a:pt x="4665" y="2373"/>
                    <a:pt x="4573" y="2318"/>
                    <a:pt x="4481" y="2299"/>
                  </a:cubicBezTo>
                  <a:cubicBezTo>
                    <a:pt x="4389" y="2299"/>
                    <a:pt x="4297" y="2336"/>
                    <a:pt x="4223" y="2410"/>
                  </a:cubicBezTo>
                  <a:cubicBezTo>
                    <a:pt x="2600" y="3516"/>
                    <a:pt x="940" y="4696"/>
                    <a:pt x="0" y="6411"/>
                  </a:cubicBezTo>
                  <a:cubicBezTo>
                    <a:pt x="959" y="5582"/>
                    <a:pt x="2010" y="4862"/>
                    <a:pt x="3135" y="4254"/>
                  </a:cubicBezTo>
                  <a:cubicBezTo>
                    <a:pt x="3817" y="3848"/>
                    <a:pt x="4555" y="3535"/>
                    <a:pt x="5311" y="3332"/>
                  </a:cubicBezTo>
                  <a:cubicBezTo>
                    <a:pt x="5682" y="3235"/>
                    <a:pt x="6066" y="3184"/>
                    <a:pt x="6448" y="3184"/>
                  </a:cubicBezTo>
                  <a:cubicBezTo>
                    <a:pt x="6864" y="3184"/>
                    <a:pt x="7277" y="3244"/>
                    <a:pt x="7671" y="3369"/>
                  </a:cubicBezTo>
                  <a:cubicBezTo>
                    <a:pt x="8187" y="3535"/>
                    <a:pt x="8667" y="3811"/>
                    <a:pt x="9183" y="3959"/>
                  </a:cubicBezTo>
                  <a:cubicBezTo>
                    <a:pt x="9460" y="4036"/>
                    <a:pt x="9746" y="4074"/>
                    <a:pt x="10033" y="4074"/>
                  </a:cubicBezTo>
                  <a:cubicBezTo>
                    <a:pt x="10434" y="4074"/>
                    <a:pt x="10835" y="3999"/>
                    <a:pt x="11212" y="3848"/>
                  </a:cubicBezTo>
                  <a:cubicBezTo>
                    <a:pt x="12337" y="3369"/>
                    <a:pt x="13093" y="2262"/>
                    <a:pt x="14125" y="1598"/>
                  </a:cubicBezTo>
                  <a:cubicBezTo>
                    <a:pt x="14494" y="1174"/>
                    <a:pt x="14844" y="732"/>
                    <a:pt x="15139" y="252"/>
                  </a:cubicBezTo>
                  <a:lnTo>
                    <a:pt x="15139" y="252"/>
                  </a:lnTo>
                  <a:cubicBezTo>
                    <a:pt x="13830" y="492"/>
                    <a:pt x="12908" y="1654"/>
                    <a:pt x="11710" y="2281"/>
                  </a:cubicBezTo>
                  <a:cubicBezTo>
                    <a:pt x="11648" y="2330"/>
                    <a:pt x="11570" y="2355"/>
                    <a:pt x="11492" y="2355"/>
                  </a:cubicBezTo>
                  <a:cubicBezTo>
                    <a:pt x="11453" y="2355"/>
                    <a:pt x="11415" y="2348"/>
                    <a:pt x="11378" y="2336"/>
                  </a:cubicBezTo>
                  <a:cubicBezTo>
                    <a:pt x="11212" y="2244"/>
                    <a:pt x="11285" y="1967"/>
                    <a:pt x="11396" y="1801"/>
                  </a:cubicBezTo>
                  <a:cubicBezTo>
                    <a:pt x="11746" y="1211"/>
                    <a:pt x="12115" y="621"/>
                    <a:pt x="12466" y="31"/>
                  </a:cubicBezTo>
                  <a:cubicBezTo>
                    <a:pt x="12413" y="11"/>
                    <a:pt x="12357" y="1"/>
                    <a:pt x="12301"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p:nvPr/>
          </p:nvSpPr>
          <p:spPr>
            <a:xfrm>
              <a:off x="1594603" y="2404702"/>
              <a:ext cx="1436968" cy="1687073"/>
            </a:xfrm>
            <a:custGeom>
              <a:avLst/>
              <a:gdLst/>
              <a:ahLst/>
              <a:cxnLst/>
              <a:rect l="l" t="t" r="r" b="b"/>
              <a:pathLst>
                <a:path w="26906" h="31589" extrusionOk="0">
                  <a:moveTo>
                    <a:pt x="22131" y="19923"/>
                  </a:moveTo>
                  <a:cubicBezTo>
                    <a:pt x="22187" y="19923"/>
                    <a:pt x="22242" y="19933"/>
                    <a:pt x="22295" y="19953"/>
                  </a:cubicBezTo>
                  <a:cubicBezTo>
                    <a:pt x="21945" y="20543"/>
                    <a:pt x="21576" y="21133"/>
                    <a:pt x="21226" y="21723"/>
                  </a:cubicBezTo>
                  <a:cubicBezTo>
                    <a:pt x="21115" y="21889"/>
                    <a:pt x="21041" y="22166"/>
                    <a:pt x="21207" y="22258"/>
                  </a:cubicBezTo>
                  <a:cubicBezTo>
                    <a:pt x="21244" y="22270"/>
                    <a:pt x="21283" y="22277"/>
                    <a:pt x="21322" y="22277"/>
                  </a:cubicBezTo>
                  <a:cubicBezTo>
                    <a:pt x="21400" y="22277"/>
                    <a:pt x="21478" y="22252"/>
                    <a:pt x="21539" y="22203"/>
                  </a:cubicBezTo>
                  <a:cubicBezTo>
                    <a:pt x="22719" y="21576"/>
                    <a:pt x="23641" y="20396"/>
                    <a:pt x="24950" y="20193"/>
                  </a:cubicBezTo>
                  <a:lnTo>
                    <a:pt x="24950" y="20193"/>
                  </a:lnTo>
                  <a:cubicBezTo>
                    <a:pt x="24659" y="20648"/>
                    <a:pt x="24314" y="21103"/>
                    <a:pt x="23951" y="21505"/>
                  </a:cubicBezTo>
                  <a:lnTo>
                    <a:pt x="23951" y="21505"/>
                  </a:lnTo>
                  <a:cubicBezTo>
                    <a:pt x="22902" y="22169"/>
                    <a:pt x="22183" y="23291"/>
                    <a:pt x="21023" y="23752"/>
                  </a:cubicBezTo>
                  <a:cubicBezTo>
                    <a:pt x="20642" y="23915"/>
                    <a:pt x="20241" y="23995"/>
                    <a:pt x="19841" y="23995"/>
                  </a:cubicBezTo>
                  <a:cubicBezTo>
                    <a:pt x="19563" y="23995"/>
                    <a:pt x="19285" y="23956"/>
                    <a:pt x="19013" y="23881"/>
                  </a:cubicBezTo>
                  <a:cubicBezTo>
                    <a:pt x="18478" y="23733"/>
                    <a:pt x="18017" y="23438"/>
                    <a:pt x="17501" y="23272"/>
                  </a:cubicBezTo>
                  <a:cubicBezTo>
                    <a:pt x="17105" y="23159"/>
                    <a:pt x="16700" y="23104"/>
                    <a:pt x="16295" y="23104"/>
                  </a:cubicBezTo>
                  <a:cubicBezTo>
                    <a:pt x="15907" y="23104"/>
                    <a:pt x="15519" y="23155"/>
                    <a:pt x="15140" y="23254"/>
                  </a:cubicBezTo>
                  <a:cubicBezTo>
                    <a:pt x="14366" y="23457"/>
                    <a:pt x="13628" y="23770"/>
                    <a:pt x="12946" y="24176"/>
                  </a:cubicBezTo>
                  <a:cubicBezTo>
                    <a:pt x="11839" y="24784"/>
                    <a:pt x="10788" y="25504"/>
                    <a:pt x="9811" y="26333"/>
                  </a:cubicBezTo>
                  <a:cubicBezTo>
                    <a:pt x="10751" y="24600"/>
                    <a:pt x="12430" y="23420"/>
                    <a:pt x="14052" y="22313"/>
                  </a:cubicBezTo>
                  <a:cubicBezTo>
                    <a:pt x="14126" y="22258"/>
                    <a:pt x="14218" y="22221"/>
                    <a:pt x="14310" y="22221"/>
                  </a:cubicBezTo>
                  <a:cubicBezTo>
                    <a:pt x="14403" y="22240"/>
                    <a:pt x="14476" y="22277"/>
                    <a:pt x="14550" y="22350"/>
                  </a:cubicBezTo>
                  <a:cubicBezTo>
                    <a:pt x="14811" y="22510"/>
                    <a:pt x="15106" y="22589"/>
                    <a:pt x="15408" y="22589"/>
                  </a:cubicBezTo>
                  <a:cubicBezTo>
                    <a:pt x="15491" y="22589"/>
                    <a:pt x="15574" y="22583"/>
                    <a:pt x="15657" y="22572"/>
                  </a:cubicBezTo>
                  <a:cubicBezTo>
                    <a:pt x="16763" y="22516"/>
                    <a:pt x="17851" y="22240"/>
                    <a:pt x="18847" y="21779"/>
                  </a:cubicBezTo>
                  <a:cubicBezTo>
                    <a:pt x="19879" y="21262"/>
                    <a:pt x="20801" y="20543"/>
                    <a:pt x="21834" y="20027"/>
                  </a:cubicBezTo>
                  <a:cubicBezTo>
                    <a:pt x="21929" y="19956"/>
                    <a:pt x="22031" y="19923"/>
                    <a:pt x="22131" y="19923"/>
                  </a:cubicBezTo>
                  <a:close/>
                  <a:moveTo>
                    <a:pt x="4574" y="1"/>
                  </a:moveTo>
                  <a:cubicBezTo>
                    <a:pt x="4076" y="277"/>
                    <a:pt x="3486" y="388"/>
                    <a:pt x="2951" y="628"/>
                  </a:cubicBezTo>
                  <a:cubicBezTo>
                    <a:pt x="1992" y="1015"/>
                    <a:pt x="1218" y="1734"/>
                    <a:pt x="406" y="2361"/>
                  </a:cubicBezTo>
                  <a:cubicBezTo>
                    <a:pt x="388" y="2398"/>
                    <a:pt x="351" y="2416"/>
                    <a:pt x="314" y="2416"/>
                  </a:cubicBezTo>
                  <a:cubicBezTo>
                    <a:pt x="111" y="2804"/>
                    <a:pt x="1" y="3228"/>
                    <a:pt x="19" y="3670"/>
                  </a:cubicBezTo>
                  <a:cubicBezTo>
                    <a:pt x="130" y="4224"/>
                    <a:pt x="462" y="4685"/>
                    <a:pt x="941" y="4961"/>
                  </a:cubicBezTo>
                  <a:cubicBezTo>
                    <a:pt x="1144" y="5072"/>
                    <a:pt x="1347" y="5182"/>
                    <a:pt x="1568" y="5275"/>
                  </a:cubicBezTo>
                  <a:cubicBezTo>
                    <a:pt x="1863" y="5385"/>
                    <a:pt x="2158" y="5496"/>
                    <a:pt x="2435" y="5607"/>
                  </a:cubicBezTo>
                  <a:cubicBezTo>
                    <a:pt x="3431" y="6031"/>
                    <a:pt x="4316" y="6639"/>
                    <a:pt x="5035" y="7432"/>
                  </a:cubicBezTo>
                  <a:cubicBezTo>
                    <a:pt x="5846" y="8539"/>
                    <a:pt x="6455" y="9774"/>
                    <a:pt x="6824" y="11102"/>
                  </a:cubicBezTo>
                  <a:cubicBezTo>
                    <a:pt x="6953" y="11489"/>
                    <a:pt x="6990" y="11895"/>
                    <a:pt x="6971" y="12319"/>
                  </a:cubicBezTo>
                  <a:cubicBezTo>
                    <a:pt x="6971" y="12418"/>
                    <a:pt x="6912" y="12546"/>
                    <a:pt x="6821" y="12546"/>
                  </a:cubicBezTo>
                  <a:cubicBezTo>
                    <a:pt x="6810" y="12546"/>
                    <a:pt x="6799" y="12544"/>
                    <a:pt x="6787" y="12540"/>
                  </a:cubicBezTo>
                  <a:cubicBezTo>
                    <a:pt x="6750" y="12540"/>
                    <a:pt x="6713" y="12503"/>
                    <a:pt x="6676" y="12485"/>
                  </a:cubicBezTo>
                  <a:cubicBezTo>
                    <a:pt x="6400" y="12134"/>
                    <a:pt x="6160" y="11766"/>
                    <a:pt x="5939" y="11360"/>
                  </a:cubicBezTo>
                  <a:cubicBezTo>
                    <a:pt x="5441" y="10549"/>
                    <a:pt x="4795" y="9829"/>
                    <a:pt x="4039" y="9258"/>
                  </a:cubicBezTo>
                  <a:cubicBezTo>
                    <a:pt x="3956" y="9198"/>
                    <a:pt x="3850" y="9139"/>
                    <a:pt x="3755" y="9139"/>
                  </a:cubicBezTo>
                  <a:cubicBezTo>
                    <a:pt x="3703" y="9139"/>
                    <a:pt x="3654" y="9157"/>
                    <a:pt x="3615" y="9202"/>
                  </a:cubicBezTo>
                  <a:cubicBezTo>
                    <a:pt x="3578" y="9276"/>
                    <a:pt x="3560" y="9350"/>
                    <a:pt x="3578" y="9424"/>
                  </a:cubicBezTo>
                  <a:cubicBezTo>
                    <a:pt x="3707" y="10254"/>
                    <a:pt x="4039" y="11046"/>
                    <a:pt x="4537" y="11729"/>
                  </a:cubicBezTo>
                  <a:cubicBezTo>
                    <a:pt x="4998" y="12429"/>
                    <a:pt x="5570" y="13038"/>
                    <a:pt x="6086" y="13702"/>
                  </a:cubicBezTo>
                  <a:cubicBezTo>
                    <a:pt x="6731" y="14532"/>
                    <a:pt x="7285" y="15398"/>
                    <a:pt x="7764" y="16320"/>
                  </a:cubicBezTo>
                  <a:cubicBezTo>
                    <a:pt x="7856" y="16449"/>
                    <a:pt x="7893" y="16615"/>
                    <a:pt x="7838" y="16763"/>
                  </a:cubicBezTo>
                  <a:cubicBezTo>
                    <a:pt x="7156" y="16523"/>
                    <a:pt x="6861" y="15693"/>
                    <a:pt x="6234" y="15306"/>
                  </a:cubicBezTo>
                  <a:lnTo>
                    <a:pt x="6234" y="15306"/>
                  </a:lnTo>
                  <a:cubicBezTo>
                    <a:pt x="6344" y="16154"/>
                    <a:pt x="7100" y="16744"/>
                    <a:pt x="7635" y="17408"/>
                  </a:cubicBezTo>
                  <a:cubicBezTo>
                    <a:pt x="8041" y="17925"/>
                    <a:pt x="8317" y="18533"/>
                    <a:pt x="8446" y="19179"/>
                  </a:cubicBezTo>
                  <a:cubicBezTo>
                    <a:pt x="8207" y="19031"/>
                    <a:pt x="8004" y="18865"/>
                    <a:pt x="7819" y="18644"/>
                  </a:cubicBezTo>
                  <a:lnTo>
                    <a:pt x="7819" y="18644"/>
                  </a:lnTo>
                  <a:cubicBezTo>
                    <a:pt x="7875" y="18939"/>
                    <a:pt x="7930" y="19215"/>
                    <a:pt x="8004" y="19492"/>
                  </a:cubicBezTo>
                  <a:cubicBezTo>
                    <a:pt x="8059" y="19787"/>
                    <a:pt x="8096" y="20137"/>
                    <a:pt x="7875" y="20303"/>
                  </a:cubicBezTo>
                  <a:cubicBezTo>
                    <a:pt x="7653" y="19935"/>
                    <a:pt x="7488" y="19547"/>
                    <a:pt x="7377" y="19123"/>
                  </a:cubicBezTo>
                  <a:lnTo>
                    <a:pt x="7340" y="19142"/>
                  </a:lnTo>
                  <a:cubicBezTo>
                    <a:pt x="6953" y="17888"/>
                    <a:pt x="6086" y="16910"/>
                    <a:pt x="5219" y="15933"/>
                  </a:cubicBezTo>
                  <a:lnTo>
                    <a:pt x="5219" y="15933"/>
                  </a:lnTo>
                  <a:cubicBezTo>
                    <a:pt x="6547" y="18515"/>
                    <a:pt x="7211" y="21391"/>
                    <a:pt x="7137" y="24305"/>
                  </a:cubicBezTo>
                  <a:cubicBezTo>
                    <a:pt x="7119" y="25430"/>
                    <a:pt x="6990" y="26536"/>
                    <a:pt x="7027" y="27661"/>
                  </a:cubicBezTo>
                  <a:cubicBezTo>
                    <a:pt x="7008" y="28030"/>
                    <a:pt x="7082" y="28399"/>
                    <a:pt x="7229" y="28749"/>
                  </a:cubicBezTo>
                  <a:cubicBezTo>
                    <a:pt x="7395" y="29062"/>
                    <a:pt x="7635" y="29339"/>
                    <a:pt x="7912" y="29560"/>
                  </a:cubicBezTo>
                  <a:cubicBezTo>
                    <a:pt x="8078" y="29689"/>
                    <a:pt x="8244" y="29837"/>
                    <a:pt x="8410" y="29966"/>
                  </a:cubicBezTo>
                  <a:cubicBezTo>
                    <a:pt x="8705" y="30206"/>
                    <a:pt x="9000" y="30409"/>
                    <a:pt x="9313" y="30630"/>
                  </a:cubicBezTo>
                  <a:cubicBezTo>
                    <a:pt x="9494" y="30657"/>
                    <a:pt x="9675" y="30670"/>
                    <a:pt x="9856" y="30670"/>
                  </a:cubicBezTo>
                  <a:cubicBezTo>
                    <a:pt x="10542" y="30670"/>
                    <a:pt x="11215" y="30478"/>
                    <a:pt x="11784" y="30114"/>
                  </a:cubicBezTo>
                  <a:cubicBezTo>
                    <a:pt x="12540" y="29634"/>
                    <a:pt x="13186" y="29026"/>
                    <a:pt x="13702" y="28306"/>
                  </a:cubicBezTo>
                  <a:cubicBezTo>
                    <a:pt x="14237" y="27624"/>
                    <a:pt x="14716" y="26887"/>
                    <a:pt x="15177" y="26149"/>
                  </a:cubicBezTo>
                  <a:lnTo>
                    <a:pt x="16062" y="24766"/>
                  </a:lnTo>
                  <a:lnTo>
                    <a:pt x="16062" y="24766"/>
                  </a:lnTo>
                  <a:cubicBezTo>
                    <a:pt x="16136" y="25651"/>
                    <a:pt x="15841" y="26518"/>
                    <a:pt x="15454" y="27311"/>
                  </a:cubicBezTo>
                  <a:cubicBezTo>
                    <a:pt x="15085" y="28085"/>
                    <a:pt x="14605" y="28841"/>
                    <a:pt x="14292" y="29653"/>
                  </a:cubicBezTo>
                  <a:cubicBezTo>
                    <a:pt x="14255" y="29782"/>
                    <a:pt x="14237" y="29966"/>
                    <a:pt x="14347" y="30003"/>
                  </a:cubicBezTo>
                  <a:cubicBezTo>
                    <a:pt x="14370" y="30008"/>
                    <a:pt x="14392" y="30010"/>
                    <a:pt x="14413" y="30010"/>
                  </a:cubicBezTo>
                  <a:cubicBezTo>
                    <a:pt x="14476" y="30010"/>
                    <a:pt x="14532" y="29989"/>
                    <a:pt x="14587" y="29948"/>
                  </a:cubicBezTo>
                  <a:lnTo>
                    <a:pt x="15657" y="29265"/>
                  </a:lnTo>
                  <a:lnTo>
                    <a:pt x="15657" y="29265"/>
                  </a:lnTo>
                  <a:cubicBezTo>
                    <a:pt x="15786" y="29413"/>
                    <a:pt x="15693" y="29616"/>
                    <a:pt x="15638" y="29819"/>
                  </a:cubicBezTo>
                  <a:cubicBezTo>
                    <a:pt x="15601" y="30003"/>
                    <a:pt x="15620" y="30261"/>
                    <a:pt x="15804" y="30298"/>
                  </a:cubicBezTo>
                  <a:cubicBezTo>
                    <a:pt x="15878" y="30298"/>
                    <a:pt x="15952" y="30280"/>
                    <a:pt x="16025" y="30243"/>
                  </a:cubicBezTo>
                  <a:cubicBezTo>
                    <a:pt x="16284" y="30114"/>
                    <a:pt x="16523" y="29948"/>
                    <a:pt x="16745" y="29763"/>
                  </a:cubicBezTo>
                  <a:cubicBezTo>
                    <a:pt x="17740" y="28970"/>
                    <a:pt x="18625" y="28067"/>
                    <a:pt x="19418" y="27053"/>
                  </a:cubicBezTo>
                  <a:cubicBezTo>
                    <a:pt x="20082" y="26204"/>
                    <a:pt x="20654" y="25282"/>
                    <a:pt x="21428" y="24526"/>
                  </a:cubicBezTo>
                  <a:lnTo>
                    <a:pt x="21428" y="24526"/>
                  </a:lnTo>
                  <a:cubicBezTo>
                    <a:pt x="21465" y="25282"/>
                    <a:pt x="20765" y="25909"/>
                    <a:pt x="20765" y="26665"/>
                  </a:cubicBezTo>
                  <a:cubicBezTo>
                    <a:pt x="21705" y="26020"/>
                    <a:pt x="22092" y="24692"/>
                    <a:pt x="23143" y="24268"/>
                  </a:cubicBezTo>
                  <a:lnTo>
                    <a:pt x="23143" y="24268"/>
                  </a:lnTo>
                  <a:cubicBezTo>
                    <a:pt x="22830" y="24969"/>
                    <a:pt x="22406" y="25614"/>
                    <a:pt x="21889" y="26149"/>
                  </a:cubicBezTo>
                  <a:cubicBezTo>
                    <a:pt x="21723" y="26426"/>
                    <a:pt x="21594" y="26721"/>
                    <a:pt x="21484" y="27034"/>
                  </a:cubicBezTo>
                  <a:cubicBezTo>
                    <a:pt x="21465" y="27108"/>
                    <a:pt x="21447" y="27200"/>
                    <a:pt x="21521" y="27255"/>
                  </a:cubicBezTo>
                  <a:cubicBezTo>
                    <a:pt x="21540" y="27275"/>
                    <a:pt x="21564" y="27283"/>
                    <a:pt x="21590" y="27283"/>
                  </a:cubicBezTo>
                  <a:cubicBezTo>
                    <a:pt x="21638" y="27283"/>
                    <a:pt x="21694" y="27255"/>
                    <a:pt x="21742" y="27218"/>
                  </a:cubicBezTo>
                  <a:cubicBezTo>
                    <a:pt x="22350" y="26794"/>
                    <a:pt x="22811" y="26149"/>
                    <a:pt x="23512" y="25854"/>
                  </a:cubicBezTo>
                  <a:cubicBezTo>
                    <a:pt x="23545" y="25832"/>
                    <a:pt x="23583" y="25823"/>
                    <a:pt x="23621" y="25823"/>
                  </a:cubicBezTo>
                  <a:cubicBezTo>
                    <a:pt x="23648" y="25823"/>
                    <a:pt x="23674" y="25828"/>
                    <a:pt x="23697" y="25835"/>
                  </a:cubicBezTo>
                  <a:cubicBezTo>
                    <a:pt x="23770" y="25872"/>
                    <a:pt x="23807" y="25928"/>
                    <a:pt x="23807" y="26001"/>
                  </a:cubicBezTo>
                  <a:cubicBezTo>
                    <a:pt x="23844" y="26278"/>
                    <a:pt x="23807" y="26555"/>
                    <a:pt x="23715" y="26831"/>
                  </a:cubicBezTo>
                  <a:cubicBezTo>
                    <a:pt x="23457" y="27532"/>
                    <a:pt x="23070" y="28177"/>
                    <a:pt x="22572" y="28749"/>
                  </a:cubicBezTo>
                  <a:cubicBezTo>
                    <a:pt x="22111" y="29321"/>
                    <a:pt x="21557" y="29855"/>
                    <a:pt x="21060" y="30409"/>
                  </a:cubicBezTo>
                  <a:cubicBezTo>
                    <a:pt x="21084" y="30413"/>
                    <a:pt x="21108" y="30415"/>
                    <a:pt x="21131" y="30415"/>
                  </a:cubicBezTo>
                  <a:cubicBezTo>
                    <a:pt x="21416" y="30415"/>
                    <a:pt x="21675" y="30132"/>
                    <a:pt x="21982" y="30132"/>
                  </a:cubicBezTo>
                  <a:cubicBezTo>
                    <a:pt x="22018" y="30132"/>
                    <a:pt x="22055" y="30132"/>
                    <a:pt x="22074" y="30150"/>
                  </a:cubicBezTo>
                  <a:cubicBezTo>
                    <a:pt x="22129" y="30187"/>
                    <a:pt x="22129" y="30261"/>
                    <a:pt x="22111" y="30298"/>
                  </a:cubicBezTo>
                  <a:cubicBezTo>
                    <a:pt x="22092" y="30353"/>
                    <a:pt x="22055" y="30390"/>
                    <a:pt x="22000" y="30427"/>
                  </a:cubicBezTo>
                  <a:cubicBezTo>
                    <a:pt x="21391" y="30943"/>
                    <a:pt x="20709" y="31349"/>
                    <a:pt x="19953" y="31589"/>
                  </a:cubicBezTo>
                  <a:cubicBezTo>
                    <a:pt x="20211" y="31552"/>
                    <a:pt x="20469" y="31515"/>
                    <a:pt x="20728" y="31460"/>
                  </a:cubicBezTo>
                  <a:cubicBezTo>
                    <a:pt x="21391" y="31331"/>
                    <a:pt x="22037" y="31072"/>
                    <a:pt x="22627" y="30704"/>
                  </a:cubicBezTo>
                  <a:cubicBezTo>
                    <a:pt x="22682" y="30667"/>
                    <a:pt x="22738" y="30630"/>
                    <a:pt x="22793" y="30575"/>
                  </a:cubicBezTo>
                  <a:cubicBezTo>
                    <a:pt x="22811" y="30556"/>
                    <a:pt x="22848" y="30538"/>
                    <a:pt x="22867" y="30519"/>
                  </a:cubicBezTo>
                  <a:cubicBezTo>
                    <a:pt x="23438" y="30077"/>
                    <a:pt x="23789" y="29413"/>
                    <a:pt x="23844" y="28675"/>
                  </a:cubicBezTo>
                  <a:cubicBezTo>
                    <a:pt x="23955" y="28251"/>
                    <a:pt x="24102" y="27827"/>
                    <a:pt x="24305" y="27440"/>
                  </a:cubicBezTo>
                  <a:cubicBezTo>
                    <a:pt x="24323" y="27366"/>
                    <a:pt x="24360" y="27311"/>
                    <a:pt x="24379" y="27237"/>
                  </a:cubicBezTo>
                  <a:cubicBezTo>
                    <a:pt x="24508" y="26960"/>
                    <a:pt x="24637" y="26665"/>
                    <a:pt x="24729" y="26352"/>
                  </a:cubicBezTo>
                  <a:cubicBezTo>
                    <a:pt x="24895" y="25670"/>
                    <a:pt x="24987" y="24969"/>
                    <a:pt x="25006" y="24250"/>
                  </a:cubicBezTo>
                  <a:cubicBezTo>
                    <a:pt x="25043" y="23844"/>
                    <a:pt x="25080" y="23438"/>
                    <a:pt x="25135" y="23033"/>
                  </a:cubicBezTo>
                  <a:cubicBezTo>
                    <a:pt x="25411" y="20838"/>
                    <a:pt x="25965" y="18699"/>
                    <a:pt x="26794" y="16652"/>
                  </a:cubicBezTo>
                  <a:cubicBezTo>
                    <a:pt x="26813" y="16579"/>
                    <a:pt x="26850" y="16505"/>
                    <a:pt x="26868" y="16431"/>
                  </a:cubicBezTo>
                  <a:cubicBezTo>
                    <a:pt x="26905" y="16302"/>
                    <a:pt x="26905" y="16173"/>
                    <a:pt x="26868" y="16044"/>
                  </a:cubicBezTo>
                  <a:cubicBezTo>
                    <a:pt x="26794" y="15933"/>
                    <a:pt x="26721" y="15841"/>
                    <a:pt x="26610" y="15786"/>
                  </a:cubicBezTo>
                  <a:lnTo>
                    <a:pt x="22258" y="12632"/>
                  </a:lnTo>
                  <a:cubicBezTo>
                    <a:pt x="21852" y="12909"/>
                    <a:pt x="21484" y="13259"/>
                    <a:pt x="21189" y="13647"/>
                  </a:cubicBezTo>
                  <a:cubicBezTo>
                    <a:pt x="20912" y="14200"/>
                    <a:pt x="20377" y="14587"/>
                    <a:pt x="19769" y="14679"/>
                  </a:cubicBezTo>
                  <a:cubicBezTo>
                    <a:pt x="19105" y="14882"/>
                    <a:pt x="18515" y="15269"/>
                    <a:pt x="18072" y="15804"/>
                  </a:cubicBezTo>
                  <a:cubicBezTo>
                    <a:pt x="17703" y="16247"/>
                    <a:pt x="17390" y="16744"/>
                    <a:pt x="17150" y="17279"/>
                  </a:cubicBezTo>
                  <a:cubicBezTo>
                    <a:pt x="15638" y="16025"/>
                    <a:pt x="14808" y="13997"/>
                    <a:pt x="13075" y="13056"/>
                  </a:cubicBezTo>
                  <a:cubicBezTo>
                    <a:pt x="12835" y="12946"/>
                    <a:pt x="12614" y="12798"/>
                    <a:pt x="12430" y="12595"/>
                  </a:cubicBezTo>
                  <a:cubicBezTo>
                    <a:pt x="12300" y="12356"/>
                    <a:pt x="12208" y="12098"/>
                    <a:pt x="12171" y="11839"/>
                  </a:cubicBezTo>
                  <a:cubicBezTo>
                    <a:pt x="11969" y="10825"/>
                    <a:pt x="11452" y="9922"/>
                    <a:pt x="10696" y="9221"/>
                  </a:cubicBezTo>
                  <a:lnTo>
                    <a:pt x="10696" y="9221"/>
                  </a:lnTo>
                  <a:cubicBezTo>
                    <a:pt x="10881" y="9276"/>
                    <a:pt x="11065" y="9332"/>
                    <a:pt x="11268" y="9368"/>
                  </a:cubicBezTo>
                  <a:cubicBezTo>
                    <a:pt x="11231" y="9184"/>
                    <a:pt x="11176" y="9018"/>
                    <a:pt x="11102" y="8834"/>
                  </a:cubicBezTo>
                  <a:cubicBezTo>
                    <a:pt x="11046" y="8705"/>
                    <a:pt x="10991" y="8575"/>
                    <a:pt x="10917" y="8465"/>
                  </a:cubicBezTo>
                  <a:cubicBezTo>
                    <a:pt x="10844" y="8336"/>
                    <a:pt x="10751" y="8188"/>
                    <a:pt x="10659" y="8059"/>
                  </a:cubicBezTo>
                  <a:cubicBezTo>
                    <a:pt x="10625" y="8060"/>
                    <a:pt x="10590" y="8061"/>
                    <a:pt x="10556" y="8061"/>
                  </a:cubicBezTo>
                  <a:cubicBezTo>
                    <a:pt x="10040" y="8061"/>
                    <a:pt x="9541" y="7930"/>
                    <a:pt x="9092" y="7653"/>
                  </a:cubicBezTo>
                  <a:cubicBezTo>
                    <a:pt x="8649" y="7451"/>
                    <a:pt x="8280" y="7100"/>
                    <a:pt x="8022" y="6676"/>
                  </a:cubicBezTo>
                  <a:cubicBezTo>
                    <a:pt x="7819" y="6270"/>
                    <a:pt x="7746" y="5791"/>
                    <a:pt x="7819" y="5330"/>
                  </a:cubicBezTo>
                  <a:cubicBezTo>
                    <a:pt x="7838" y="5109"/>
                    <a:pt x="7875" y="4906"/>
                    <a:pt x="7949" y="4703"/>
                  </a:cubicBezTo>
                  <a:lnTo>
                    <a:pt x="6455" y="2877"/>
                  </a:lnTo>
                  <a:lnTo>
                    <a:pt x="6363" y="2914"/>
                  </a:lnTo>
                  <a:cubicBezTo>
                    <a:pt x="6252" y="2546"/>
                    <a:pt x="6141" y="2158"/>
                    <a:pt x="6068" y="1790"/>
                  </a:cubicBezTo>
                  <a:cubicBezTo>
                    <a:pt x="5975" y="1310"/>
                    <a:pt x="5865" y="794"/>
                    <a:pt x="5533" y="443"/>
                  </a:cubicBezTo>
                  <a:cubicBezTo>
                    <a:pt x="5275" y="185"/>
                    <a:pt x="4943" y="38"/>
                    <a:pt x="4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4"/>
            <p:cNvSpPr/>
            <p:nvPr/>
          </p:nvSpPr>
          <p:spPr>
            <a:xfrm>
              <a:off x="2091007" y="3700884"/>
              <a:ext cx="738672" cy="406374"/>
            </a:xfrm>
            <a:custGeom>
              <a:avLst/>
              <a:gdLst/>
              <a:ahLst/>
              <a:cxnLst/>
              <a:rect l="l" t="t" r="r" b="b"/>
              <a:pathLst>
                <a:path w="13831" h="7609" extrusionOk="0">
                  <a:moveTo>
                    <a:pt x="13831" y="0"/>
                  </a:moveTo>
                  <a:cubicBezTo>
                    <a:pt x="12780" y="424"/>
                    <a:pt x="12393" y="1752"/>
                    <a:pt x="11452" y="2397"/>
                  </a:cubicBezTo>
                  <a:cubicBezTo>
                    <a:pt x="11452" y="1641"/>
                    <a:pt x="12153" y="1014"/>
                    <a:pt x="12116" y="258"/>
                  </a:cubicBezTo>
                  <a:lnTo>
                    <a:pt x="12116" y="258"/>
                  </a:lnTo>
                  <a:cubicBezTo>
                    <a:pt x="11341" y="1014"/>
                    <a:pt x="10770" y="1936"/>
                    <a:pt x="10106" y="2785"/>
                  </a:cubicBezTo>
                  <a:cubicBezTo>
                    <a:pt x="9331" y="3799"/>
                    <a:pt x="8428" y="4702"/>
                    <a:pt x="7432" y="5495"/>
                  </a:cubicBezTo>
                  <a:cubicBezTo>
                    <a:pt x="7211" y="5680"/>
                    <a:pt x="6971" y="5846"/>
                    <a:pt x="6713" y="5975"/>
                  </a:cubicBezTo>
                  <a:cubicBezTo>
                    <a:pt x="6658" y="6012"/>
                    <a:pt x="6565" y="6030"/>
                    <a:pt x="6492" y="6030"/>
                  </a:cubicBezTo>
                  <a:cubicBezTo>
                    <a:pt x="6307" y="5993"/>
                    <a:pt x="6289" y="5735"/>
                    <a:pt x="6344" y="5532"/>
                  </a:cubicBezTo>
                  <a:cubicBezTo>
                    <a:pt x="6381" y="5348"/>
                    <a:pt x="6473" y="5145"/>
                    <a:pt x="6344" y="4997"/>
                  </a:cubicBezTo>
                  <a:lnTo>
                    <a:pt x="5275" y="5680"/>
                  </a:lnTo>
                  <a:cubicBezTo>
                    <a:pt x="5233" y="5721"/>
                    <a:pt x="5171" y="5742"/>
                    <a:pt x="5111" y="5742"/>
                  </a:cubicBezTo>
                  <a:cubicBezTo>
                    <a:pt x="5091" y="5742"/>
                    <a:pt x="5072" y="5740"/>
                    <a:pt x="5053" y="5735"/>
                  </a:cubicBezTo>
                  <a:cubicBezTo>
                    <a:pt x="4924" y="5698"/>
                    <a:pt x="4943" y="5514"/>
                    <a:pt x="4980" y="5385"/>
                  </a:cubicBezTo>
                  <a:cubicBezTo>
                    <a:pt x="5293" y="4573"/>
                    <a:pt x="5791" y="3836"/>
                    <a:pt x="6160" y="3043"/>
                  </a:cubicBezTo>
                  <a:cubicBezTo>
                    <a:pt x="6529" y="2231"/>
                    <a:pt x="6824" y="1365"/>
                    <a:pt x="6750" y="498"/>
                  </a:cubicBezTo>
                  <a:lnTo>
                    <a:pt x="6750" y="498"/>
                  </a:lnTo>
                  <a:lnTo>
                    <a:pt x="5865" y="1881"/>
                  </a:lnTo>
                  <a:cubicBezTo>
                    <a:pt x="5404" y="2619"/>
                    <a:pt x="4924" y="3338"/>
                    <a:pt x="4408" y="4038"/>
                  </a:cubicBezTo>
                  <a:cubicBezTo>
                    <a:pt x="3873" y="4758"/>
                    <a:pt x="3228" y="5366"/>
                    <a:pt x="2490" y="5846"/>
                  </a:cubicBezTo>
                  <a:cubicBezTo>
                    <a:pt x="1906" y="6210"/>
                    <a:pt x="1230" y="6402"/>
                    <a:pt x="544" y="6402"/>
                  </a:cubicBezTo>
                  <a:cubicBezTo>
                    <a:pt x="363" y="6402"/>
                    <a:pt x="181" y="6389"/>
                    <a:pt x="1" y="6362"/>
                  </a:cubicBezTo>
                  <a:lnTo>
                    <a:pt x="1" y="6362"/>
                  </a:lnTo>
                  <a:cubicBezTo>
                    <a:pt x="185" y="6473"/>
                    <a:pt x="369" y="6583"/>
                    <a:pt x="554" y="6712"/>
                  </a:cubicBezTo>
                  <a:lnTo>
                    <a:pt x="609" y="6639"/>
                  </a:lnTo>
                  <a:cubicBezTo>
                    <a:pt x="1674" y="7283"/>
                    <a:pt x="2890" y="7608"/>
                    <a:pt x="4121" y="7608"/>
                  </a:cubicBezTo>
                  <a:cubicBezTo>
                    <a:pt x="4616" y="7608"/>
                    <a:pt x="5115" y="7556"/>
                    <a:pt x="5607" y="7450"/>
                  </a:cubicBezTo>
                  <a:cubicBezTo>
                    <a:pt x="6399" y="7265"/>
                    <a:pt x="7174" y="6952"/>
                    <a:pt x="7875" y="6528"/>
                  </a:cubicBezTo>
                  <a:cubicBezTo>
                    <a:pt x="8557" y="6122"/>
                    <a:pt x="9184" y="5643"/>
                    <a:pt x="9756" y="5108"/>
                  </a:cubicBezTo>
                  <a:cubicBezTo>
                    <a:pt x="10733" y="4149"/>
                    <a:pt x="11636" y="3116"/>
                    <a:pt x="12448" y="2010"/>
                  </a:cubicBezTo>
                  <a:lnTo>
                    <a:pt x="12706" y="1678"/>
                  </a:lnTo>
                  <a:lnTo>
                    <a:pt x="12706" y="1678"/>
                  </a:lnTo>
                  <a:cubicBezTo>
                    <a:pt x="12651" y="1752"/>
                    <a:pt x="12614" y="1807"/>
                    <a:pt x="12577" y="1881"/>
                  </a:cubicBezTo>
                  <a:cubicBezTo>
                    <a:pt x="13112" y="1346"/>
                    <a:pt x="13536" y="701"/>
                    <a:pt x="13831"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1984666" y="2119113"/>
              <a:ext cx="685479" cy="557462"/>
            </a:xfrm>
            <a:custGeom>
              <a:avLst/>
              <a:gdLst/>
              <a:ahLst/>
              <a:cxnLst/>
              <a:rect l="l" t="t" r="r" b="b"/>
              <a:pathLst>
                <a:path w="12835" h="10438" extrusionOk="0">
                  <a:moveTo>
                    <a:pt x="11193" y="0"/>
                  </a:moveTo>
                  <a:cubicBezTo>
                    <a:pt x="10806" y="0"/>
                    <a:pt x="10419" y="92"/>
                    <a:pt x="10069" y="258"/>
                  </a:cubicBezTo>
                  <a:cubicBezTo>
                    <a:pt x="9866" y="332"/>
                    <a:pt x="9681" y="461"/>
                    <a:pt x="9534" y="627"/>
                  </a:cubicBezTo>
                  <a:cubicBezTo>
                    <a:pt x="9515" y="664"/>
                    <a:pt x="9497" y="701"/>
                    <a:pt x="9478" y="738"/>
                  </a:cubicBezTo>
                  <a:lnTo>
                    <a:pt x="9478" y="756"/>
                  </a:lnTo>
                  <a:cubicBezTo>
                    <a:pt x="9552" y="793"/>
                    <a:pt x="9626" y="830"/>
                    <a:pt x="9700" y="867"/>
                  </a:cubicBezTo>
                  <a:lnTo>
                    <a:pt x="9700" y="1070"/>
                  </a:lnTo>
                  <a:cubicBezTo>
                    <a:pt x="9792" y="1070"/>
                    <a:pt x="9866" y="1088"/>
                    <a:pt x="9958" y="1088"/>
                  </a:cubicBezTo>
                  <a:cubicBezTo>
                    <a:pt x="9903" y="1125"/>
                    <a:pt x="9829" y="1143"/>
                    <a:pt x="9755" y="1143"/>
                  </a:cubicBezTo>
                  <a:cubicBezTo>
                    <a:pt x="9469" y="1235"/>
                    <a:pt x="9176" y="1269"/>
                    <a:pt x="8878" y="1269"/>
                  </a:cubicBezTo>
                  <a:cubicBezTo>
                    <a:pt x="7961" y="1269"/>
                    <a:pt x="6997" y="943"/>
                    <a:pt x="6059" y="943"/>
                  </a:cubicBezTo>
                  <a:cubicBezTo>
                    <a:pt x="5944" y="943"/>
                    <a:pt x="5830" y="948"/>
                    <a:pt x="5717" y="959"/>
                  </a:cubicBezTo>
                  <a:cubicBezTo>
                    <a:pt x="5219" y="1014"/>
                    <a:pt x="4721" y="1199"/>
                    <a:pt x="4297" y="1475"/>
                  </a:cubicBezTo>
                  <a:cubicBezTo>
                    <a:pt x="4241" y="1512"/>
                    <a:pt x="4186" y="1549"/>
                    <a:pt x="4131" y="1604"/>
                  </a:cubicBezTo>
                  <a:cubicBezTo>
                    <a:pt x="3873" y="1789"/>
                    <a:pt x="3670" y="2010"/>
                    <a:pt x="3541" y="2287"/>
                  </a:cubicBezTo>
                  <a:cubicBezTo>
                    <a:pt x="3227" y="2951"/>
                    <a:pt x="3356" y="3744"/>
                    <a:pt x="3080" y="4407"/>
                  </a:cubicBezTo>
                  <a:cubicBezTo>
                    <a:pt x="2748" y="5108"/>
                    <a:pt x="2029" y="5532"/>
                    <a:pt x="1365" y="5956"/>
                  </a:cubicBezTo>
                  <a:cubicBezTo>
                    <a:pt x="719" y="6380"/>
                    <a:pt x="55" y="6952"/>
                    <a:pt x="0" y="7745"/>
                  </a:cubicBezTo>
                  <a:cubicBezTo>
                    <a:pt x="0" y="8003"/>
                    <a:pt x="37" y="8261"/>
                    <a:pt x="129" y="8501"/>
                  </a:cubicBezTo>
                  <a:cubicBezTo>
                    <a:pt x="277" y="8907"/>
                    <a:pt x="516" y="9294"/>
                    <a:pt x="830" y="9589"/>
                  </a:cubicBezTo>
                  <a:cubicBezTo>
                    <a:pt x="1273" y="10068"/>
                    <a:pt x="1881" y="10364"/>
                    <a:pt x="2526" y="10437"/>
                  </a:cubicBezTo>
                  <a:cubicBezTo>
                    <a:pt x="2545" y="10290"/>
                    <a:pt x="2582" y="10142"/>
                    <a:pt x="2656" y="10013"/>
                  </a:cubicBezTo>
                  <a:cubicBezTo>
                    <a:pt x="1844" y="9810"/>
                    <a:pt x="1236" y="9110"/>
                    <a:pt x="1162" y="8261"/>
                  </a:cubicBezTo>
                  <a:cubicBezTo>
                    <a:pt x="1143" y="7948"/>
                    <a:pt x="1217" y="7634"/>
                    <a:pt x="1402" y="7376"/>
                  </a:cubicBezTo>
                  <a:cubicBezTo>
                    <a:pt x="1881" y="6731"/>
                    <a:pt x="2951" y="6823"/>
                    <a:pt x="3430" y="6196"/>
                  </a:cubicBezTo>
                  <a:cubicBezTo>
                    <a:pt x="3614" y="5919"/>
                    <a:pt x="3707" y="5606"/>
                    <a:pt x="3688" y="5274"/>
                  </a:cubicBezTo>
                  <a:cubicBezTo>
                    <a:pt x="3670" y="4942"/>
                    <a:pt x="3614" y="4629"/>
                    <a:pt x="3614" y="4297"/>
                  </a:cubicBezTo>
                  <a:cubicBezTo>
                    <a:pt x="3614" y="3559"/>
                    <a:pt x="3873" y="2858"/>
                    <a:pt x="4352" y="2305"/>
                  </a:cubicBezTo>
                  <a:cubicBezTo>
                    <a:pt x="4610" y="1992"/>
                    <a:pt x="4961" y="1770"/>
                    <a:pt x="5366" y="1660"/>
                  </a:cubicBezTo>
                  <a:cubicBezTo>
                    <a:pt x="5501" y="1639"/>
                    <a:pt x="5635" y="1629"/>
                    <a:pt x="5769" y="1629"/>
                  </a:cubicBezTo>
                  <a:cubicBezTo>
                    <a:pt x="6113" y="1629"/>
                    <a:pt x="6454" y="1698"/>
                    <a:pt x="6786" y="1844"/>
                  </a:cubicBezTo>
                  <a:lnTo>
                    <a:pt x="7026" y="1936"/>
                  </a:lnTo>
                  <a:cubicBezTo>
                    <a:pt x="7395" y="2102"/>
                    <a:pt x="7782" y="2213"/>
                    <a:pt x="8169" y="2287"/>
                  </a:cubicBezTo>
                  <a:cubicBezTo>
                    <a:pt x="8244" y="2298"/>
                    <a:pt x="8318" y="2304"/>
                    <a:pt x="8392" y="2304"/>
                  </a:cubicBezTo>
                  <a:cubicBezTo>
                    <a:pt x="8794" y="2304"/>
                    <a:pt x="9177" y="2137"/>
                    <a:pt x="9442" y="1826"/>
                  </a:cubicBezTo>
                  <a:cubicBezTo>
                    <a:pt x="9589" y="1678"/>
                    <a:pt x="9755" y="1549"/>
                    <a:pt x="9921" y="1438"/>
                  </a:cubicBezTo>
                  <a:lnTo>
                    <a:pt x="9921" y="1438"/>
                  </a:lnTo>
                  <a:cubicBezTo>
                    <a:pt x="9939" y="1568"/>
                    <a:pt x="9903" y="1715"/>
                    <a:pt x="9847" y="1826"/>
                  </a:cubicBezTo>
                  <a:cubicBezTo>
                    <a:pt x="9737" y="2065"/>
                    <a:pt x="9571" y="2268"/>
                    <a:pt x="9386" y="2453"/>
                  </a:cubicBezTo>
                  <a:cubicBezTo>
                    <a:pt x="8925" y="2840"/>
                    <a:pt x="8317" y="2969"/>
                    <a:pt x="7727" y="3080"/>
                  </a:cubicBezTo>
                  <a:cubicBezTo>
                    <a:pt x="8188" y="3043"/>
                    <a:pt x="8630" y="2969"/>
                    <a:pt x="9073" y="2840"/>
                  </a:cubicBezTo>
                  <a:cubicBezTo>
                    <a:pt x="9146" y="2822"/>
                    <a:pt x="9220" y="2803"/>
                    <a:pt x="9294" y="2785"/>
                  </a:cubicBezTo>
                  <a:cubicBezTo>
                    <a:pt x="9306" y="2785"/>
                    <a:pt x="9319" y="2776"/>
                    <a:pt x="9325" y="2776"/>
                  </a:cubicBezTo>
                  <a:cubicBezTo>
                    <a:pt x="9329" y="2776"/>
                    <a:pt x="9331" y="2778"/>
                    <a:pt x="9331" y="2785"/>
                  </a:cubicBezTo>
                  <a:cubicBezTo>
                    <a:pt x="9331" y="2803"/>
                    <a:pt x="9331" y="2803"/>
                    <a:pt x="9331" y="2822"/>
                  </a:cubicBezTo>
                  <a:cubicBezTo>
                    <a:pt x="9257" y="3006"/>
                    <a:pt x="8999" y="3043"/>
                    <a:pt x="8870" y="3209"/>
                  </a:cubicBezTo>
                  <a:cubicBezTo>
                    <a:pt x="8924" y="3236"/>
                    <a:pt x="8978" y="3253"/>
                    <a:pt x="9039" y="3253"/>
                  </a:cubicBezTo>
                  <a:cubicBezTo>
                    <a:pt x="9062" y="3253"/>
                    <a:pt x="9085" y="3251"/>
                    <a:pt x="9110" y="3246"/>
                  </a:cubicBezTo>
                  <a:cubicBezTo>
                    <a:pt x="9146" y="3246"/>
                    <a:pt x="9183" y="3227"/>
                    <a:pt x="9220" y="3227"/>
                  </a:cubicBezTo>
                  <a:cubicBezTo>
                    <a:pt x="9515" y="3153"/>
                    <a:pt x="9755" y="2987"/>
                    <a:pt x="9921" y="2748"/>
                  </a:cubicBezTo>
                  <a:cubicBezTo>
                    <a:pt x="10105" y="2471"/>
                    <a:pt x="10216" y="2158"/>
                    <a:pt x="10253" y="1826"/>
                  </a:cubicBezTo>
                  <a:cubicBezTo>
                    <a:pt x="10271" y="1641"/>
                    <a:pt x="10290" y="1457"/>
                    <a:pt x="10290" y="1273"/>
                  </a:cubicBezTo>
                  <a:lnTo>
                    <a:pt x="10400" y="1457"/>
                  </a:lnTo>
                  <a:cubicBezTo>
                    <a:pt x="10566" y="1770"/>
                    <a:pt x="10622" y="2121"/>
                    <a:pt x="10548" y="2471"/>
                  </a:cubicBezTo>
                  <a:lnTo>
                    <a:pt x="10677" y="2471"/>
                  </a:lnTo>
                  <a:lnTo>
                    <a:pt x="10677" y="2361"/>
                  </a:lnTo>
                  <a:cubicBezTo>
                    <a:pt x="10917" y="2029"/>
                    <a:pt x="11249" y="1789"/>
                    <a:pt x="11636" y="1660"/>
                  </a:cubicBezTo>
                  <a:lnTo>
                    <a:pt x="11636" y="1660"/>
                  </a:lnTo>
                  <a:cubicBezTo>
                    <a:pt x="11359" y="1697"/>
                    <a:pt x="11101" y="1807"/>
                    <a:pt x="10825" y="1863"/>
                  </a:cubicBezTo>
                  <a:cubicBezTo>
                    <a:pt x="10812" y="1863"/>
                    <a:pt x="10800" y="1879"/>
                    <a:pt x="10788" y="1879"/>
                  </a:cubicBezTo>
                  <a:cubicBezTo>
                    <a:pt x="10782" y="1879"/>
                    <a:pt x="10775" y="1875"/>
                    <a:pt x="10769" y="1863"/>
                  </a:cubicBezTo>
                  <a:cubicBezTo>
                    <a:pt x="10751" y="1844"/>
                    <a:pt x="10769" y="1807"/>
                    <a:pt x="10788" y="1789"/>
                  </a:cubicBezTo>
                  <a:cubicBezTo>
                    <a:pt x="10917" y="1660"/>
                    <a:pt x="11027" y="1549"/>
                    <a:pt x="11156" y="1438"/>
                  </a:cubicBezTo>
                  <a:cubicBezTo>
                    <a:pt x="11009" y="1420"/>
                    <a:pt x="10861" y="1402"/>
                    <a:pt x="10714" y="1402"/>
                  </a:cubicBezTo>
                  <a:cubicBezTo>
                    <a:pt x="10984" y="1216"/>
                    <a:pt x="11317" y="1123"/>
                    <a:pt x="11654" y="1123"/>
                  </a:cubicBezTo>
                  <a:cubicBezTo>
                    <a:pt x="11685" y="1123"/>
                    <a:pt x="11716" y="1123"/>
                    <a:pt x="11747" y="1125"/>
                  </a:cubicBezTo>
                  <a:cubicBezTo>
                    <a:pt x="12115" y="1125"/>
                    <a:pt x="12484" y="1180"/>
                    <a:pt x="12835" y="1273"/>
                  </a:cubicBezTo>
                  <a:cubicBezTo>
                    <a:pt x="12358" y="894"/>
                    <a:pt x="11778" y="692"/>
                    <a:pt x="11174" y="692"/>
                  </a:cubicBezTo>
                  <a:cubicBezTo>
                    <a:pt x="11101" y="692"/>
                    <a:pt x="11027" y="695"/>
                    <a:pt x="10954" y="701"/>
                  </a:cubicBezTo>
                  <a:cubicBezTo>
                    <a:pt x="10935" y="682"/>
                    <a:pt x="10972" y="646"/>
                    <a:pt x="10991" y="646"/>
                  </a:cubicBezTo>
                  <a:lnTo>
                    <a:pt x="11322" y="480"/>
                  </a:lnTo>
                  <a:cubicBezTo>
                    <a:pt x="11135" y="445"/>
                    <a:pt x="10948" y="432"/>
                    <a:pt x="10761" y="432"/>
                  </a:cubicBezTo>
                  <a:cubicBezTo>
                    <a:pt x="10653" y="432"/>
                    <a:pt x="10545" y="436"/>
                    <a:pt x="10437" y="443"/>
                  </a:cubicBezTo>
                  <a:cubicBezTo>
                    <a:pt x="10373" y="452"/>
                    <a:pt x="10308" y="457"/>
                    <a:pt x="10241" y="457"/>
                  </a:cubicBezTo>
                  <a:cubicBezTo>
                    <a:pt x="10175" y="457"/>
                    <a:pt x="10105" y="452"/>
                    <a:pt x="10032" y="443"/>
                  </a:cubicBezTo>
                  <a:cubicBezTo>
                    <a:pt x="10069" y="406"/>
                    <a:pt x="10105" y="351"/>
                    <a:pt x="10142" y="332"/>
                  </a:cubicBezTo>
                  <a:cubicBezTo>
                    <a:pt x="10456" y="129"/>
                    <a:pt x="10825" y="0"/>
                    <a:pt x="111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4"/>
            <p:cNvSpPr/>
            <p:nvPr/>
          </p:nvSpPr>
          <p:spPr>
            <a:xfrm>
              <a:off x="3068060" y="5072857"/>
              <a:ext cx="145801" cy="72580"/>
            </a:xfrm>
            <a:custGeom>
              <a:avLst/>
              <a:gdLst/>
              <a:ahLst/>
              <a:cxnLst/>
              <a:rect l="l" t="t" r="r" b="b"/>
              <a:pathLst>
                <a:path w="2730" h="1359" extrusionOk="0">
                  <a:moveTo>
                    <a:pt x="148" y="0"/>
                  </a:moveTo>
                  <a:cubicBezTo>
                    <a:pt x="111" y="74"/>
                    <a:pt x="56" y="148"/>
                    <a:pt x="0" y="221"/>
                  </a:cubicBezTo>
                  <a:cubicBezTo>
                    <a:pt x="498" y="682"/>
                    <a:pt x="1070" y="1033"/>
                    <a:pt x="1697" y="1254"/>
                  </a:cubicBezTo>
                  <a:cubicBezTo>
                    <a:pt x="1910" y="1325"/>
                    <a:pt x="2138" y="1358"/>
                    <a:pt x="2361" y="1358"/>
                  </a:cubicBezTo>
                  <a:cubicBezTo>
                    <a:pt x="2487" y="1358"/>
                    <a:pt x="2610" y="1348"/>
                    <a:pt x="2730" y="1328"/>
                  </a:cubicBezTo>
                  <a:cubicBezTo>
                    <a:pt x="2693" y="1236"/>
                    <a:pt x="2656" y="1143"/>
                    <a:pt x="2619" y="1051"/>
                  </a:cubicBezTo>
                  <a:cubicBezTo>
                    <a:pt x="1678" y="812"/>
                    <a:pt x="203" y="24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p:nvPr/>
          </p:nvSpPr>
          <p:spPr>
            <a:xfrm>
              <a:off x="2203278" y="2105760"/>
              <a:ext cx="314247" cy="99070"/>
            </a:xfrm>
            <a:custGeom>
              <a:avLst/>
              <a:gdLst/>
              <a:ahLst/>
              <a:cxnLst/>
              <a:rect l="l" t="t" r="r" b="b"/>
              <a:pathLst>
                <a:path w="5884" h="1855" extrusionOk="0">
                  <a:moveTo>
                    <a:pt x="3374" y="0"/>
                  </a:moveTo>
                  <a:cubicBezTo>
                    <a:pt x="3295" y="0"/>
                    <a:pt x="3215" y="4"/>
                    <a:pt x="3136" y="10"/>
                  </a:cubicBezTo>
                  <a:cubicBezTo>
                    <a:pt x="2601" y="66"/>
                    <a:pt x="2085" y="232"/>
                    <a:pt x="1605" y="490"/>
                  </a:cubicBezTo>
                  <a:cubicBezTo>
                    <a:pt x="978" y="785"/>
                    <a:pt x="333" y="1191"/>
                    <a:pt x="1" y="1818"/>
                  </a:cubicBezTo>
                  <a:lnTo>
                    <a:pt x="38" y="1854"/>
                  </a:lnTo>
                  <a:cubicBezTo>
                    <a:pt x="93" y="1818"/>
                    <a:pt x="148" y="1762"/>
                    <a:pt x="222" y="1725"/>
                  </a:cubicBezTo>
                  <a:cubicBezTo>
                    <a:pt x="646" y="1449"/>
                    <a:pt x="1126" y="1264"/>
                    <a:pt x="1642" y="1209"/>
                  </a:cubicBezTo>
                  <a:cubicBezTo>
                    <a:pt x="1756" y="1198"/>
                    <a:pt x="1870" y="1193"/>
                    <a:pt x="1984" y="1193"/>
                  </a:cubicBezTo>
                  <a:cubicBezTo>
                    <a:pt x="2922" y="1193"/>
                    <a:pt x="3886" y="1519"/>
                    <a:pt x="4804" y="1519"/>
                  </a:cubicBezTo>
                  <a:cubicBezTo>
                    <a:pt x="5102" y="1519"/>
                    <a:pt x="5395" y="1485"/>
                    <a:pt x="5680" y="1393"/>
                  </a:cubicBezTo>
                  <a:cubicBezTo>
                    <a:pt x="5754" y="1393"/>
                    <a:pt x="5828" y="1375"/>
                    <a:pt x="5883" y="1338"/>
                  </a:cubicBezTo>
                  <a:cubicBezTo>
                    <a:pt x="5791" y="1338"/>
                    <a:pt x="5717" y="1320"/>
                    <a:pt x="5625" y="1320"/>
                  </a:cubicBezTo>
                  <a:cubicBezTo>
                    <a:pt x="5441" y="1320"/>
                    <a:pt x="5275" y="1338"/>
                    <a:pt x="5090" y="1338"/>
                  </a:cubicBezTo>
                  <a:cubicBezTo>
                    <a:pt x="5040" y="1341"/>
                    <a:pt x="4991" y="1342"/>
                    <a:pt x="4941" y="1342"/>
                  </a:cubicBezTo>
                  <a:cubicBezTo>
                    <a:pt x="4608" y="1342"/>
                    <a:pt x="4284" y="1289"/>
                    <a:pt x="3947" y="1209"/>
                  </a:cubicBezTo>
                  <a:cubicBezTo>
                    <a:pt x="3486" y="1062"/>
                    <a:pt x="3007" y="969"/>
                    <a:pt x="2527" y="896"/>
                  </a:cubicBezTo>
                  <a:cubicBezTo>
                    <a:pt x="2713" y="868"/>
                    <a:pt x="2903" y="853"/>
                    <a:pt x="3095" y="853"/>
                  </a:cubicBezTo>
                  <a:cubicBezTo>
                    <a:pt x="3418" y="853"/>
                    <a:pt x="3745" y="895"/>
                    <a:pt x="4058" y="988"/>
                  </a:cubicBezTo>
                  <a:cubicBezTo>
                    <a:pt x="4104" y="1006"/>
                    <a:pt x="4155" y="1015"/>
                    <a:pt x="4205" y="1015"/>
                  </a:cubicBezTo>
                  <a:cubicBezTo>
                    <a:pt x="4256" y="1015"/>
                    <a:pt x="4307" y="1006"/>
                    <a:pt x="4353" y="988"/>
                  </a:cubicBezTo>
                  <a:cubicBezTo>
                    <a:pt x="4150" y="748"/>
                    <a:pt x="3781" y="730"/>
                    <a:pt x="3541" y="508"/>
                  </a:cubicBezTo>
                  <a:cubicBezTo>
                    <a:pt x="3523" y="490"/>
                    <a:pt x="3505" y="471"/>
                    <a:pt x="3523" y="453"/>
                  </a:cubicBezTo>
                  <a:cubicBezTo>
                    <a:pt x="3523" y="444"/>
                    <a:pt x="3528" y="439"/>
                    <a:pt x="3534" y="439"/>
                  </a:cubicBezTo>
                  <a:cubicBezTo>
                    <a:pt x="3541" y="439"/>
                    <a:pt x="3551" y="444"/>
                    <a:pt x="3560" y="453"/>
                  </a:cubicBezTo>
                  <a:cubicBezTo>
                    <a:pt x="3781" y="453"/>
                    <a:pt x="4002" y="471"/>
                    <a:pt x="4205" y="545"/>
                  </a:cubicBezTo>
                  <a:cubicBezTo>
                    <a:pt x="4611" y="656"/>
                    <a:pt x="5017" y="822"/>
                    <a:pt x="5404" y="1006"/>
                  </a:cubicBezTo>
                  <a:lnTo>
                    <a:pt x="5404" y="988"/>
                  </a:lnTo>
                  <a:cubicBezTo>
                    <a:pt x="5422" y="951"/>
                    <a:pt x="5441" y="932"/>
                    <a:pt x="5459" y="896"/>
                  </a:cubicBezTo>
                  <a:cubicBezTo>
                    <a:pt x="4907" y="326"/>
                    <a:pt x="4157" y="0"/>
                    <a:pt x="33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4"/>
            <p:cNvSpPr/>
            <p:nvPr/>
          </p:nvSpPr>
          <p:spPr>
            <a:xfrm>
              <a:off x="2106764" y="2194957"/>
              <a:ext cx="408777" cy="441248"/>
            </a:xfrm>
            <a:custGeom>
              <a:avLst/>
              <a:gdLst/>
              <a:ahLst/>
              <a:cxnLst/>
              <a:rect l="l" t="t" r="r" b="b"/>
              <a:pathLst>
                <a:path w="7654" h="8262" extrusionOk="0">
                  <a:moveTo>
                    <a:pt x="7635" y="0"/>
                  </a:moveTo>
                  <a:cubicBezTo>
                    <a:pt x="7469" y="111"/>
                    <a:pt x="7303" y="221"/>
                    <a:pt x="7156" y="369"/>
                  </a:cubicBezTo>
                  <a:cubicBezTo>
                    <a:pt x="6896" y="674"/>
                    <a:pt x="6522" y="853"/>
                    <a:pt x="6129" y="853"/>
                  </a:cubicBezTo>
                  <a:cubicBezTo>
                    <a:pt x="6048" y="853"/>
                    <a:pt x="5965" y="846"/>
                    <a:pt x="5883" y="830"/>
                  </a:cubicBezTo>
                  <a:cubicBezTo>
                    <a:pt x="5496" y="775"/>
                    <a:pt x="5109" y="664"/>
                    <a:pt x="4740" y="498"/>
                  </a:cubicBezTo>
                  <a:cubicBezTo>
                    <a:pt x="4685" y="493"/>
                    <a:pt x="4629" y="491"/>
                    <a:pt x="4573" y="491"/>
                  </a:cubicBezTo>
                  <a:cubicBezTo>
                    <a:pt x="4183" y="491"/>
                    <a:pt x="3790" y="604"/>
                    <a:pt x="3467" y="830"/>
                  </a:cubicBezTo>
                  <a:cubicBezTo>
                    <a:pt x="3099" y="1088"/>
                    <a:pt x="2785" y="1420"/>
                    <a:pt x="2545" y="1826"/>
                  </a:cubicBezTo>
                  <a:cubicBezTo>
                    <a:pt x="2269" y="2231"/>
                    <a:pt x="2084" y="2711"/>
                    <a:pt x="1974" y="3209"/>
                  </a:cubicBezTo>
                  <a:cubicBezTo>
                    <a:pt x="1882" y="3688"/>
                    <a:pt x="1919" y="4204"/>
                    <a:pt x="2103" y="4665"/>
                  </a:cubicBezTo>
                  <a:cubicBezTo>
                    <a:pt x="2287" y="5034"/>
                    <a:pt x="2527" y="5385"/>
                    <a:pt x="2822" y="5661"/>
                  </a:cubicBezTo>
                  <a:cubicBezTo>
                    <a:pt x="3006" y="5827"/>
                    <a:pt x="3191" y="6012"/>
                    <a:pt x="3320" y="6233"/>
                  </a:cubicBezTo>
                  <a:cubicBezTo>
                    <a:pt x="3467" y="6454"/>
                    <a:pt x="3467" y="6731"/>
                    <a:pt x="3320" y="6952"/>
                  </a:cubicBezTo>
                  <a:cubicBezTo>
                    <a:pt x="3172" y="7118"/>
                    <a:pt x="2951" y="7210"/>
                    <a:pt x="2730" y="7210"/>
                  </a:cubicBezTo>
                  <a:cubicBezTo>
                    <a:pt x="2324" y="7192"/>
                    <a:pt x="1955" y="7007"/>
                    <a:pt x="1697" y="6694"/>
                  </a:cubicBezTo>
                  <a:cubicBezTo>
                    <a:pt x="1550" y="6509"/>
                    <a:pt x="1402" y="6233"/>
                    <a:pt x="1144" y="6233"/>
                  </a:cubicBezTo>
                  <a:cubicBezTo>
                    <a:pt x="1041" y="6233"/>
                    <a:pt x="937" y="6280"/>
                    <a:pt x="844" y="6280"/>
                  </a:cubicBezTo>
                  <a:cubicBezTo>
                    <a:pt x="820" y="6280"/>
                    <a:pt x="797" y="6277"/>
                    <a:pt x="775" y="6270"/>
                  </a:cubicBezTo>
                  <a:cubicBezTo>
                    <a:pt x="572" y="6178"/>
                    <a:pt x="646" y="5901"/>
                    <a:pt x="554" y="5717"/>
                  </a:cubicBezTo>
                  <a:cubicBezTo>
                    <a:pt x="535" y="5698"/>
                    <a:pt x="535" y="5680"/>
                    <a:pt x="517" y="5680"/>
                  </a:cubicBezTo>
                  <a:cubicBezTo>
                    <a:pt x="510" y="5676"/>
                    <a:pt x="503" y="5675"/>
                    <a:pt x="496" y="5675"/>
                  </a:cubicBezTo>
                  <a:cubicBezTo>
                    <a:pt x="467" y="5675"/>
                    <a:pt x="440" y="5702"/>
                    <a:pt x="425" y="5717"/>
                  </a:cubicBezTo>
                  <a:cubicBezTo>
                    <a:pt x="130" y="6104"/>
                    <a:pt x="1" y="6602"/>
                    <a:pt x="38" y="7081"/>
                  </a:cubicBezTo>
                  <a:cubicBezTo>
                    <a:pt x="56" y="7505"/>
                    <a:pt x="259" y="7911"/>
                    <a:pt x="609" y="8187"/>
                  </a:cubicBezTo>
                  <a:lnTo>
                    <a:pt x="665" y="8261"/>
                  </a:lnTo>
                  <a:lnTo>
                    <a:pt x="775" y="8151"/>
                  </a:lnTo>
                  <a:cubicBezTo>
                    <a:pt x="1025" y="7932"/>
                    <a:pt x="1354" y="7806"/>
                    <a:pt x="1684" y="7806"/>
                  </a:cubicBezTo>
                  <a:cubicBezTo>
                    <a:pt x="1744" y="7806"/>
                    <a:pt x="1804" y="7810"/>
                    <a:pt x="1863" y="7819"/>
                  </a:cubicBezTo>
                  <a:lnTo>
                    <a:pt x="1882" y="7782"/>
                  </a:lnTo>
                  <a:cubicBezTo>
                    <a:pt x="2029" y="7874"/>
                    <a:pt x="2195" y="7929"/>
                    <a:pt x="2343" y="7966"/>
                  </a:cubicBezTo>
                  <a:lnTo>
                    <a:pt x="2380" y="7966"/>
                  </a:lnTo>
                  <a:cubicBezTo>
                    <a:pt x="2499" y="7985"/>
                    <a:pt x="2618" y="7994"/>
                    <a:pt x="2736" y="7994"/>
                  </a:cubicBezTo>
                  <a:cubicBezTo>
                    <a:pt x="3075" y="7994"/>
                    <a:pt x="3406" y="7919"/>
                    <a:pt x="3707" y="7782"/>
                  </a:cubicBezTo>
                  <a:cubicBezTo>
                    <a:pt x="4094" y="7634"/>
                    <a:pt x="4426" y="7395"/>
                    <a:pt x="4666" y="7081"/>
                  </a:cubicBezTo>
                  <a:cubicBezTo>
                    <a:pt x="4924" y="6675"/>
                    <a:pt x="4998" y="6159"/>
                    <a:pt x="4851" y="5698"/>
                  </a:cubicBezTo>
                  <a:cubicBezTo>
                    <a:pt x="4703" y="5237"/>
                    <a:pt x="4445" y="4813"/>
                    <a:pt x="4094" y="4481"/>
                  </a:cubicBezTo>
                  <a:cubicBezTo>
                    <a:pt x="3836" y="4204"/>
                    <a:pt x="3541" y="3928"/>
                    <a:pt x="3504" y="3559"/>
                  </a:cubicBezTo>
                  <a:cubicBezTo>
                    <a:pt x="3504" y="3393"/>
                    <a:pt x="3560" y="3227"/>
                    <a:pt x="3633" y="3098"/>
                  </a:cubicBezTo>
                  <a:cubicBezTo>
                    <a:pt x="3744" y="2932"/>
                    <a:pt x="3873" y="2785"/>
                    <a:pt x="4039" y="2674"/>
                  </a:cubicBezTo>
                  <a:cubicBezTo>
                    <a:pt x="4574" y="2287"/>
                    <a:pt x="5256" y="2176"/>
                    <a:pt x="5920" y="2139"/>
                  </a:cubicBezTo>
                  <a:cubicBezTo>
                    <a:pt x="6289" y="2121"/>
                    <a:pt x="6639" y="2102"/>
                    <a:pt x="6990" y="2047"/>
                  </a:cubicBezTo>
                  <a:lnTo>
                    <a:pt x="6934" y="1789"/>
                  </a:lnTo>
                  <a:cubicBezTo>
                    <a:pt x="6897" y="1789"/>
                    <a:pt x="6860" y="1789"/>
                    <a:pt x="6824" y="1807"/>
                  </a:cubicBezTo>
                  <a:cubicBezTo>
                    <a:pt x="6731" y="1807"/>
                    <a:pt x="6658" y="1789"/>
                    <a:pt x="6584" y="1752"/>
                  </a:cubicBezTo>
                  <a:cubicBezTo>
                    <a:pt x="6731" y="1604"/>
                    <a:pt x="6971" y="1567"/>
                    <a:pt x="7045" y="1365"/>
                  </a:cubicBezTo>
                  <a:cubicBezTo>
                    <a:pt x="7045" y="1365"/>
                    <a:pt x="7045" y="1346"/>
                    <a:pt x="7045" y="1346"/>
                  </a:cubicBezTo>
                  <a:lnTo>
                    <a:pt x="7008" y="1346"/>
                  </a:lnTo>
                  <a:cubicBezTo>
                    <a:pt x="6934" y="1365"/>
                    <a:pt x="6860" y="1383"/>
                    <a:pt x="6787" y="1402"/>
                  </a:cubicBezTo>
                  <a:cubicBezTo>
                    <a:pt x="6344" y="1512"/>
                    <a:pt x="5902" y="1604"/>
                    <a:pt x="5441" y="1641"/>
                  </a:cubicBezTo>
                  <a:cubicBezTo>
                    <a:pt x="6031" y="1512"/>
                    <a:pt x="6639" y="1383"/>
                    <a:pt x="7100" y="996"/>
                  </a:cubicBezTo>
                  <a:cubicBezTo>
                    <a:pt x="7285" y="830"/>
                    <a:pt x="7451" y="609"/>
                    <a:pt x="7561" y="387"/>
                  </a:cubicBezTo>
                  <a:cubicBezTo>
                    <a:pt x="7617" y="258"/>
                    <a:pt x="7653" y="129"/>
                    <a:pt x="76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4"/>
            <p:cNvSpPr/>
            <p:nvPr/>
          </p:nvSpPr>
          <p:spPr>
            <a:xfrm>
              <a:off x="2511568" y="3782924"/>
              <a:ext cx="355584" cy="308959"/>
            </a:xfrm>
            <a:custGeom>
              <a:avLst/>
              <a:gdLst/>
              <a:ahLst/>
              <a:cxnLst/>
              <a:rect l="l" t="t" r="r" b="b"/>
              <a:pathLst>
                <a:path w="6658" h="5785" extrusionOk="0">
                  <a:moveTo>
                    <a:pt x="6425" y="1"/>
                  </a:moveTo>
                  <a:cubicBezTo>
                    <a:pt x="6387" y="1"/>
                    <a:pt x="6350" y="10"/>
                    <a:pt x="6307" y="31"/>
                  </a:cubicBezTo>
                  <a:cubicBezTo>
                    <a:pt x="5625" y="327"/>
                    <a:pt x="5164" y="972"/>
                    <a:pt x="4555" y="1396"/>
                  </a:cubicBezTo>
                  <a:cubicBezTo>
                    <a:pt x="4504" y="1422"/>
                    <a:pt x="4444" y="1456"/>
                    <a:pt x="4387" y="1456"/>
                  </a:cubicBezTo>
                  <a:cubicBezTo>
                    <a:pt x="4362" y="1456"/>
                    <a:pt x="4338" y="1450"/>
                    <a:pt x="4316" y="1433"/>
                  </a:cubicBezTo>
                  <a:cubicBezTo>
                    <a:pt x="4260" y="1378"/>
                    <a:pt x="4279" y="1285"/>
                    <a:pt x="4297" y="1212"/>
                  </a:cubicBezTo>
                  <a:cubicBezTo>
                    <a:pt x="4408" y="898"/>
                    <a:pt x="4537" y="603"/>
                    <a:pt x="4684" y="327"/>
                  </a:cubicBezTo>
                  <a:lnTo>
                    <a:pt x="4684" y="327"/>
                  </a:lnTo>
                  <a:lnTo>
                    <a:pt x="4574" y="456"/>
                  </a:lnTo>
                  <a:cubicBezTo>
                    <a:pt x="3762" y="1562"/>
                    <a:pt x="2859" y="2595"/>
                    <a:pt x="1863" y="3554"/>
                  </a:cubicBezTo>
                  <a:cubicBezTo>
                    <a:pt x="1291" y="4088"/>
                    <a:pt x="665" y="4568"/>
                    <a:pt x="1" y="4973"/>
                  </a:cubicBezTo>
                  <a:lnTo>
                    <a:pt x="19" y="5029"/>
                  </a:lnTo>
                  <a:cubicBezTo>
                    <a:pt x="204" y="5029"/>
                    <a:pt x="388" y="5010"/>
                    <a:pt x="572" y="4973"/>
                  </a:cubicBezTo>
                  <a:cubicBezTo>
                    <a:pt x="886" y="5398"/>
                    <a:pt x="1365" y="5674"/>
                    <a:pt x="1882" y="5748"/>
                  </a:cubicBezTo>
                  <a:cubicBezTo>
                    <a:pt x="1992" y="5766"/>
                    <a:pt x="2121" y="5766"/>
                    <a:pt x="2232" y="5785"/>
                  </a:cubicBezTo>
                  <a:lnTo>
                    <a:pt x="2545" y="5785"/>
                  </a:lnTo>
                  <a:lnTo>
                    <a:pt x="2767" y="5766"/>
                  </a:lnTo>
                  <a:cubicBezTo>
                    <a:pt x="3504" y="5527"/>
                    <a:pt x="4205" y="5121"/>
                    <a:pt x="4814" y="4605"/>
                  </a:cubicBezTo>
                  <a:cubicBezTo>
                    <a:pt x="4850" y="4568"/>
                    <a:pt x="4887" y="4531"/>
                    <a:pt x="4924" y="4476"/>
                  </a:cubicBezTo>
                  <a:cubicBezTo>
                    <a:pt x="4943" y="4439"/>
                    <a:pt x="4924" y="4365"/>
                    <a:pt x="4887" y="4328"/>
                  </a:cubicBezTo>
                  <a:cubicBezTo>
                    <a:pt x="4850" y="4310"/>
                    <a:pt x="4832" y="4310"/>
                    <a:pt x="4795" y="4310"/>
                  </a:cubicBezTo>
                  <a:cubicBezTo>
                    <a:pt x="4482" y="4310"/>
                    <a:pt x="4217" y="4589"/>
                    <a:pt x="3925" y="4589"/>
                  </a:cubicBezTo>
                  <a:cubicBezTo>
                    <a:pt x="3908" y="4589"/>
                    <a:pt x="3891" y="4588"/>
                    <a:pt x="3873" y="4586"/>
                  </a:cubicBezTo>
                  <a:cubicBezTo>
                    <a:pt x="4371" y="4033"/>
                    <a:pt x="4906" y="3498"/>
                    <a:pt x="5385" y="2927"/>
                  </a:cubicBezTo>
                  <a:cubicBezTo>
                    <a:pt x="5883" y="2355"/>
                    <a:pt x="6270" y="1710"/>
                    <a:pt x="6529" y="990"/>
                  </a:cubicBezTo>
                  <a:cubicBezTo>
                    <a:pt x="6621" y="732"/>
                    <a:pt x="6658" y="456"/>
                    <a:pt x="6621" y="179"/>
                  </a:cubicBezTo>
                  <a:cubicBezTo>
                    <a:pt x="6602" y="105"/>
                    <a:pt x="6565" y="50"/>
                    <a:pt x="6510" y="13"/>
                  </a:cubicBezTo>
                  <a:cubicBezTo>
                    <a:pt x="6480" y="5"/>
                    <a:pt x="6452" y="1"/>
                    <a:pt x="6425"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4"/>
            <p:cNvSpPr/>
            <p:nvPr/>
          </p:nvSpPr>
          <p:spPr>
            <a:xfrm>
              <a:off x="3035479" y="4909365"/>
              <a:ext cx="93676" cy="193494"/>
            </a:xfrm>
            <a:custGeom>
              <a:avLst/>
              <a:gdLst/>
              <a:ahLst/>
              <a:cxnLst/>
              <a:rect l="l" t="t" r="r" b="b"/>
              <a:pathLst>
                <a:path w="1754" h="3623" extrusionOk="0">
                  <a:moveTo>
                    <a:pt x="1422" y="0"/>
                  </a:moveTo>
                  <a:cubicBezTo>
                    <a:pt x="1330" y="0"/>
                    <a:pt x="1219" y="19"/>
                    <a:pt x="1108" y="37"/>
                  </a:cubicBezTo>
                  <a:cubicBezTo>
                    <a:pt x="684" y="387"/>
                    <a:pt x="186" y="738"/>
                    <a:pt x="186" y="941"/>
                  </a:cubicBezTo>
                  <a:cubicBezTo>
                    <a:pt x="186" y="1789"/>
                    <a:pt x="131" y="2619"/>
                    <a:pt x="20" y="3448"/>
                  </a:cubicBezTo>
                  <a:cubicBezTo>
                    <a:pt x="1" y="3567"/>
                    <a:pt x="50" y="3622"/>
                    <a:pt x="136" y="3622"/>
                  </a:cubicBezTo>
                  <a:cubicBezTo>
                    <a:pt x="211" y="3622"/>
                    <a:pt x="315" y="3581"/>
                    <a:pt x="426" y="3504"/>
                  </a:cubicBezTo>
                  <a:cubicBezTo>
                    <a:pt x="500" y="3448"/>
                    <a:pt x="555" y="3375"/>
                    <a:pt x="610" y="3301"/>
                  </a:cubicBezTo>
                  <a:cubicBezTo>
                    <a:pt x="666" y="3227"/>
                    <a:pt x="721" y="3153"/>
                    <a:pt x="758" y="3061"/>
                  </a:cubicBezTo>
                  <a:cubicBezTo>
                    <a:pt x="850" y="2914"/>
                    <a:pt x="905" y="2729"/>
                    <a:pt x="924" y="2563"/>
                  </a:cubicBezTo>
                  <a:cubicBezTo>
                    <a:pt x="942" y="2490"/>
                    <a:pt x="942" y="2434"/>
                    <a:pt x="961" y="2379"/>
                  </a:cubicBezTo>
                  <a:lnTo>
                    <a:pt x="942" y="2379"/>
                  </a:lnTo>
                  <a:cubicBezTo>
                    <a:pt x="832" y="2158"/>
                    <a:pt x="850" y="1881"/>
                    <a:pt x="1016" y="1678"/>
                  </a:cubicBezTo>
                  <a:cubicBezTo>
                    <a:pt x="1071" y="1623"/>
                    <a:pt x="1145" y="1568"/>
                    <a:pt x="1200" y="1494"/>
                  </a:cubicBezTo>
                  <a:cubicBezTo>
                    <a:pt x="1385" y="1254"/>
                    <a:pt x="1274" y="904"/>
                    <a:pt x="1385" y="627"/>
                  </a:cubicBezTo>
                  <a:cubicBezTo>
                    <a:pt x="1422" y="701"/>
                    <a:pt x="1496" y="756"/>
                    <a:pt x="1588" y="775"/>
                  </a:cubicBezTo>
                  <a:cubicBezTo>
                    <a:pt x="1661" y="775"/>
                    <a:pt x="1717" y="775"/>
                    <a:pt x="1754" y="738"/>
                  </a:cubicBezTo>
                  <a:lnTo>
                    <a:pt x="14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4"/>
            <p:cNvSpPr/>
            <p:nvPr/>
          </p:nvSpPr>
          <p:spPr>
            <a:xfrm>
              <a:off x="2553518" y="2203823"/>
              <a:ext cx="145801" cy="144786"/>
            </a:xfrm>
            <a:custGeom>
              <a:avLst/>
              <a:gdLst/>
              <a:ahLst/>
              <a:cxnLst/>
              <a:rect l="l" t="t" r="r" b="b"/>
              <a:pathLst>
                <a:path w="2730" h="2711" extrusionOk="0">
                  <a:moveTo>
                    <a:pt x="1520" y="0"/>
                  </a:moveTo>
                  <a:cubicBezTo>
                    <a:pt x="1462" y="0"/>
                    <a:pt x="1404" y="6"/>
                    <a:pt x="1347" y="18"/>
                  </a:cubicBezTo>
                  <a:cubicBezTo>
                    <a:pt x="1218" y="18"/>
                    <a:pt x="1088" y="55"/>
                    <a:pt x="959" y="92"/>
                  </a:cubicBezTo>
                  <a:cubicBezTo>
                    <a:pt x="572" y="203"/>
                    <a:pt x="240" y="461"/>
                    <a:pt x="0" y="775"/>
                  </a:cubicBezTo>
                  <a:lnTo>
                    <a:pt x="0" y="885"/>
                  </a:lnTo>
                  <a:cubicBezTo>
                    <a:pt x="1752" y="922"/>
                    <a:pt x="2471" y="2047"/>
                    <a:pt x="2730" y="2711"/>
                  </a:cubicBezTo>
                  <a:cubicBezTo>
                    <a:pt x="2582" y="2121"/>
                    <a:pt x="2601" y="1494"/>
                    <a:pt x="2453" y="885"/>
                  </a:cubicBezTo>
                  <a:cubicBezTo>
                    <a:pt x="2416" y="627"/>
                    <a:pt x="2306" y="387"/>
                    <a:pt x="2103" y="203"/>
                  </a:cubicBezTo>
                  <a:cubicBezTo>
                    <a:pt x="1930" y="74"/>
                    <a:pt x="1724" y="0"/>
                    <a:pt x="15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3140913" y="4150980"/>
              <a:ext cx="218702" cy="933928"/>
            </a:xfrm>
            <a:custGeom>
              <a:avLst/>
              <a:gdLst/>
              <a:ahLst/>
              <a:cxnLst/>
              <a:rect l="l" t="t" r="r" b="b"/>
              <a:pathLst>
                <a:path w="4095" h="17487" extrusionOk="0">
                  <a:moveTo>
                    <a:pt x="2472" y="0"/>
                  </a:moveTo>
                  <a:cubicBezTo>
                    <a:pt x="2029" y="148"/>
                    <a:pt x="1587" y="258"/>
                    <a:pt x="1144" y="351"/>
                  </a:cubicBezTo>
                  <a:cubicBezTo>
                    <a:pt x="775" y="424"/>
                    <a:pt x="407" y="480"/>
                    <a:pt x="56" y="535"/>
                  </a:cubicBezTo>
                  <a:cubicBezTo>
                    <a:pt x="19" y="2471"/>
                    <a:pt x="1" y="4463"/>
                    <a:pt x="720" y="6251"/>
                  </a:cubicBezTo>
                  <a:cubicBezTo>
                    <a:pt x="923" y="6749"/>
                    <a:pt x="1163" y="7210"/>
                    <a:pt x="1402" y="7671"/>
                  </a:cubicBezTo>
                  <a:cubicBezTo>
                    <a:pt x="1993" y="8999"/>
                    <a:pt x="2509" y="10345"/>
                    <a:pt x="2915" y="11728"/>
                  </a:cubicBezTo>
                  <a:cubicBezTo>
                    <a:pt x="3117" y="12115"/>
                    <a:pt x="3062" y="12595"/>
                    <a:pt x="2785" y="12927"/>
                  </a:cubicBezTo>
                  <a:lnTo>
                    <a:pt x="1919" y="14328"/>
                  </a:lnTo>
                  <a:cubicBezTo>
                    <a:pt x="1900" y="14365"/>
                    <a:pt x="1882" y="14402"/>
                    <a:pt x="1845" y="14420"/>
                  </a:cubicBezTo>
                  <a:cubicBezTo>
                    <a:pt x="1813" y="14442"/>
                    <a:pt x="1780" y="14451"/>
                    <a:pt x="1748" y="14451"/>
                  </a:cubicBezTo>
                  <a:cubicBezTo>
                    <a:pt x="1725" y="14451"/>
                    <a:pt x="1702" y="14446"/>
                    <a:pt x="1679" y="14439"/>
                  </a:cubicBezTo>
                  <a:lnTo>
                    <a:pt x="665" y="14291"/>
                  </a:lnTo>
                  <a:lnTo>
                    <a:pt x="610" y="14586"/>
                  </a:lnTo>
                  <a:cubicBezTo>
                    <a:pt x="573" y="14752"/>
                    <a:pt x="536" y="14937"/>
                    <a:pt x="480" y="15103"/>
                  </a:cubicBezTo>
                  <a:cubicBezTo>
                    <a:pt x="462" y="15121"/>
                    <a:pt x="462" y="15158"/>
                    <a:pt x="480" y="15176"/>
                  </a:cubicBezTo>
                  <a:cubicBezTo>
                    <a:pt x="496" y="15192"/>
                    <a:pt x="512" y="15198"/>
                    <a:pt x="527" y="15198"/>
                  </a:cubicBezTo>
                  <a:cubicBezTo>
                    <a:pt x="548" y="15198"/>
                    <a:pt x="570" y="15187"/>
                    <a:pt x="591" y="15176"/>
                  </a:cubicBezTo>
                  <a:lnTo>
                    <a:pt x="1071" y="14974"/>
                  </a:lnTo>
                  <a:lnTo>
                    <a:pt x="1034" y="15176"/>
                  </a:lnTo>
                  <a:cubicBezTo>
                    <a:pt x="1034" y="15195"/>
                    <a:pt x="1034" y="15195"/>
                    <a:pt x="1034" y="15195"/>
                  </a:cubicBezTo>
                  <a:cubicBezTo>
                    <a:pt x="1034" y="15213"/>
                    <a:pt x="1052" y="15232"/>
                    <a:pt x="1071" y="15232"/>
                  </a:cubicBezTo>
                  <a:cubicBezTo>
                    <a:pt x="1495" y="15287"/>
                    <a:pt x="1900" y="15416"/>
                    <a:pt x="2269" y="15619"/>
                  </a:cubicBezTo>
                  <a:cubicBezTo>
                    <a:pt x="1974" y="15730"/>
                    <a:pt x="1605" y="15619"/>
                    <a:pt x="1347" y="15822"/>
                  </a:cubicBezTo>
                  <a:cubicBezTo>
                    <a:pt x="1329" y="15840"/>
                    <a:pt x="1310" y="15859"/>
                    <a:pt x="1310" y="15877"/>
                  </a:cubicBezTo>
                  <a:cubicBezTo>
                    <a:pt x="1310" y="15896"/>
                    <a:pt x="1329" y="15914"/>
                    <a:pt x="1347" y="15932"/>
                  </a:cubicBezTo>
                  <a:cubicBezTo>
                    <a:pt x="1495" y="16043"/>
                    <a:pt x="1624" y="16191"/>
                    <a:pt x="1753" y="16357"/>
                  </a:cubicBezTo>
                  <a:cubicBezTo>
                    <a:pt x="1753" y="16357"/>
                    <a:pt x="1753" y="16375"/>
                    <a:pt x="1753" y="16394"/>
                  </a:cubicBezTo>
                  <a:cubicBezTo>
                    <a:pt x="1753" y="16430"/>
                    <a:pt x="1697" y="16430"/>
                    <a:pt x="1679" y="16430"/>
                  </a:cubicBezTo>
                  <a:cubicBezTo>
                    <a:pt x="1633" y="16421"/>
                    <a:pt x="1591" y="16417"/>
                    <a:pt x="1550" y="16417"/>
                  </a:cubicBezTo>
                  <a:cubicBezTo>
                    <a:pt x="1508" y="16417"/>
                    <a:pt x="1467" y="16421"/>
                    <a:pt x="1421" y="16430"/>
                  </a:cubicBezTo>
                  <a:cubicBezTo>
                    <a:pt x="1402" y="16430"/>
                    <a:pt x="1384" y="16449"/>
                    <a:pt x="1384" y="16449"/>
                  </a:cubicBezTo>
                  <a:cubicBezTo>
                    <a:pt x="1366" y="16467"/>
                    <a:pt x="1366" y="16486"/>
                    <a:pt x="1384" y="16504"/>
                  </a:cubicBezTo>
                  <a:cubicBezTo>
                    <a:pt x="1421" y="16596"/>
                    <a:pt x="1421" y="16707"/>
                    <a:pt x="1402" y="16818"/>
                  </a:cubicBezTo>
                  <a:cubicBezTo>
                    <a:pt x="1402" y="16818"/>
                    <a:pt x="1384" y="16836"/>
                    <a:pt x="1384" y="16836"/>
                  </a:cubicBezTo>
                  <a:cubicBezTo>
                    <a:pt x="1378" y="16842"/>
                    <a:pt x="1372" y="16844"/>
                    <a:pt x="1366" y="16844"/>
                  </a:cubicBezTo>
                  <a:cubicBezTo>
                    <a:pt x="1353" y="16844"/>
                    <a:pt x="1341" y="16836"/>
                    <a:pt x="1329" y="16836"/>
                  </a:cubicBezTo>
                  <a:lnTo>
                    <a:pt x="1052" y="16652"/>
                  </a:lnTo>
                  <a:cubicBezTo>
                    <a:pt x="1034" y="16707"/>
                    <a:pt x="1034" y="16799"/>
                    <a:pt x="1034" y="16836"/>
                  </a:cubicBezTo>
                  <a:cubicBezTo>
                    <a:pt x="1034" y="16855"/>
                    <a:pt x="1015" y="16891"/>
                    <a:pt x="997" y="16891"/>
                  </a:cubicBezTo>
                  <a:cubicBezTo>
                    <a:pt x="978" y="16891"/>
                    <a:pt x="960" y="16873"/>
                    <a:pt x="941" y="16873"/>
                  </a:cubicBezTo>
                  <a:lnTo>
                    <a:pt x="757" y="16615"/>
                  </a:lnTo>
                  <a:lnTo>
                    <a:pt x="554" y="16707"/>
                  </a:lnTo>
                  <a:cubicBezTo>
                    <a:pt x="646" y="16947"/>
                    <a:pt x="757" y="17205"/>
                    <a:pt x="868" y="17445"/>
                  </a:cubicBezTo>
                  <a:cubicBezTo>
                    <a:pt x="1144" y="17472"/>
                    <a:pt x="1421" y="17486"/>
                    <a:pt x="1695" y="17486"/>
                  </a:cubicBezTo>
                  <a:cubicBezTo>
                    <a:pt x="1969" y="17486"/>
                    <a:pt x="2241" y="17472"/>
                    <a:pt x="2509" y="17445"/>
                  </a:cubicBezTo>
                  <a:cubicBezTo>
                    <a:pt x="2878" y="17389"/>
                    <a:pt x="3173" y="17279"/>
                    <a:pt x="3265" y="17076"/>
                  </a:cubicBezTo>
                  <a:cubicBezTo>
                    <a:pt x="3597" y="16320"/>
                    <a:pt x="3302" y="14808"/>
                    <a:pt x="3707" y="13056"/>
                  </a:cubicBezTo>
                  <a:cubicBezTo>
                    <a:pt x="4095" y="11322"/>
                    <a:pt x="3173" y="7948"/>
                    <a:pt x="2970" y="5551"/>
                  </a:cubicBezTo>
                  <a:cubicBezTo>
                    <a:pt x="2767" y="3264"/>
                    <a:pt x="2490" y="277"/>
                    <a:pt x="24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2927215" y="3940776"/>
              <a:ext cx="402849" cy="291389"/>
            </a:xfrm>
            <a:custGeom>
              <a:avLst/>
              <a:gdLst/>
              <a:ahLst/>
              <a:cxnLst/>
              <a:rect l="l" t="t" r="r" b="b"/>
              <a:pathLst>
                <a:path w="7543" h="5456" extrusionOk="0">
                  <a:moveTo>
                    <a:pt x="6000" y="859"/>
                  </a:moveTo>
                  <a:cubicBezTo>
                    <a:pt x="6016" y="859"/>
                    <a:pt x="6033" y="862"/>
                    <a:pt x="6049" y="867"/>
                  </a:cubicBezTo>
                  <a:cubicBezTo>
                    <a:pt x="6104" y="867"/>
                    <a:pt x="6141" y="904"/>
                    <a:pt x="6141" y="959"/>
                  </a:cubicBezTo>
                  <a:cubicBezTo>
                    <a:pt x="6141" y="996"/>
                    <a:pt x="6141" y="1033"/>
                    <a:pt x="6104" y="1051"/>
                  </a:cubicBezTo>
                  <a:cubicBezTo>
                    <a:pt x="5754" y="1512"/>
                    <a:pt x="5127" y="1642"/>
                    <a:pt x="4666" y="1973"/>
                  </a:cubicBezTo>
                  <a:cubicBezTo>
                    <a:pt x="4629" y="2010"/>
                    <a:pt x="4574" y="2066"/>
                    <a:pt x="4611" y="2103"/>
                  </a:cubicBezTo>
                  <a:cubicBezTo>
                    <a:pt x="4611" y="2121"/>
                    <a:pt x="4629" y="2121"/>
                    <a:pt x="4666" y="2139"/>
                  </a:cubicBezTo>
                  <a:cubicBezTo>
                    <a:pt x="4887" y="2213"/>
                    <a:pt x="5145" y="2158"/>
                    <a:pt x="5385" y="2268"/>
                  </a:cubicBezTo>
                  <a:cubicBezTo>
                    <a:pt x="5422" y="2287"/>
                    <a:pt x="5459" y="2324"/>
                    <a:pt x="5459" y="2361"/>
                  </a:cubicBezTo>
                  <a:cubicBezTo>
                    <a:pt x="5459" y="2398"/>
                    <a:pt x="5440" y="2434"/>
                    <a:pt x="5422" y="2453"/>
                  </a:cubicBezTo>
                  <a:lnTo>
                    <a:pt x="5072" y="2840"/>
                  </a:lnTo>
                  <a:cubicBezTo>
                    <a:pt x="5035" y="2859"/>
                    <a:pt x="5016" y="2895"/>
                    <a:pt x="5016" y="2932"/>
                  </a:cubicBezTo>
                  <a:cubicBezTo>
                    <a:pt x="5035" y="2969"/>
                    <a:pt x="5072" y="2988"/>
                    <a:pt x="5108" y="2988"/>
                  </a:cubicBezTo>
                  <a:cubicBezTo>
                    <a:pt x="5212" y="3021"/>
                    <a:pt x="5319" y="3033"/>
                    <a:pt x="5426" y="3033"/>
                  </a:cubicBezTo>
                  <a:cubicBezTo>
                    <a:pt x="5739" y="3033"/>
                    <a:pt x="6065" y="2928"/>
                    <a:pt x="6381" y="2914"/>
                  </a:cubicBezTo>
                  <a:cubicBezTo>
                    <a:pt x="6436" y="2914"/>
                    <a:pt x="6510" y="2932"/>
                    <a:pt x="6510" y="2969"/>
                  </a:cubicBezTo>
                  <a:cubicBezTo>
                    <a:pt x="6528" y="3025"/>
                    <a:pt x="6491" y="3061"/>
                    <a:pt x="6455" y="3080"/>
                  </a:cubicBezTo>
                  <a:cubicBezTo>
                    <a:pt x="6012" y="3504"/>
                    <a:pt x="5367" y="3596"/>
                    <a:pt x="4776" y="3688"/>
                  </a:cubicBezTo>
                  <a:cubicBezTo>
                    <a:pt x="3725" y="3854"/>
                    <a:pt x="2693" y="4076"/>
                    <a:pt x="1660" y="4352"/>
                  </a:cubicBezTo>
                  <a:cubicBezTo>
                    <a:pt x="1635" y="4358"/>
                    <a:pt x="1605" y="4362"/>
                    <a:pt x="1575" y="4362"/>
                  </a:cubicBezTo>
                  <a:cubicBezTo>
                    <a:pt x="1515" y="4362"/>
                    <a:pt x="1457" y="4346"/>
                    <a:pt x="1457" y="4297"/>
                  </a:cubicBezTo>
                  <a:cubicBezTo>
                    <a:pt x="1457" y="4260"/>
                    <a:pt x="1457" y="4242"/>
                    <a:pt x="1476" y="4223"/>
                  </a:cubicBezTo>
                  <a:cubicBezTo>
                    <a:pt x="1513" y="4149"/>
                    <a:pt x="1568" y="4076"/>
                    <a:pt x="1642" y="4020"/>
                  </a:cubicBezTo>
                  <a:cubicBezTo>
                    <a:pt x="2287" y="3449"/>
                    <a:pt x="3246" y="3393"/>
                    <a:pt x="4002" y="3025"/>
                  </a:cubicBezTo>
                  <a:cubicBezTo>
                    <a:pt x="4168" y="2951"/>
                    <a:pt x="4297" y="2822"/>
                    <a:pt x="4352" y="2674"/>
                  </a:cubicBezTo>
                  <a:cubicBezTo>
                    <a:pt x="4352" y="2656"/>
                    <a:pt x="4352" y="2637"/>
                    <a:pt x="4352" y="2637"/>
                  </a:cubicBezTo>
                  <a:cubicBezTo>
                    <a:pt x="4352" y="2564"/>
                    <a:pt x="4260" y="2527"/>
                    <a:pt x="4205" y="2527"/>
                  </a:cubicBezTo>
                  <a:cubicBezTo>
                    <a:pt x="4127" y="2520"/>
                    <a:pt x="4049" y="2517"/>
                    <a:pt x="3972" y="2517"/>
                  </a:cubicBezTo>
                  <a:cubicBezTo>
                    <a:pt x="3427" y="2517"/>
                    <a:pt x="2894" y="2674"/>
                    <a:pt x="2361" y="2803"/>
                  </a:cubicBezTo>
                  <a:cubicBezTo>
                    <a:pt x="2029" y="2902"/>
                    <a:pt x="1689" y="2951"/>
                    <a:pt x="1351" y="2951"/>
                  </a:cubicBezTo>
                  <a:cubicBezTo>
                    <a:pt x="1183" y="2951"/>
                    <a:pt x="1015" y="2938"/>
                    <a:pt x="849" y="2914"/>
                  </a:cubicBezTo>
                  <a:cubicBezTo>
                    <a:pt x="701" y="2895"/>
                    <a:pt x="664" y="2693"/>
                    <a:pt x="812" y="2619"/>
                  </a:cubicBezTo>
                  <a:cubicBezTo>
                    <a:pt x="904" y="2564"/>
                    <a:pt x="1033" y="2527"/>
                    <a:pt x="1144" y="2490"/>
                  </a:cubicBezTo>
                  <a:cubicBezTo>
                    <a:pt x="2029" y="2213"/>
                    <a:pt x="2969" y="2232"/>
                    <a:pt x="3836" y="1937"/>
                  </a:cubicBezTo>
                  <a:cubicBezTo>
                    <a:pt x="4463" y="1697"/>
                    <a:pt x="5053" y="1383"/>
                    <a:pt x="5606" y="978"/>
                  </a:cubicBezTo>
                  <a:lnTo>
                    <a:pt x="5883" y="885"/>
                  </a:lnTo>
                  <a:cubicBezTo>
                    <a:pt x="5922" y="872"/>
                    <a:pt x="5961" y="859"/>
                    <a:pt x="6000" y="859"/>
                  </a:cubicBezTo>
                  <a:close/>
                  <a:moveTo>
                    <a:pt x="4942" y="0"/>
                  </a:moveTo>
                  <a:cubicBezTo>
                    <a:pt x="4942" y="74"/>
                    <a:pt x="4961" y="129"/>
                    <a:pt x="4979" y="185"/>
                  </a:cubicBezTo>
                  <a:cubicBezTo>
                    <a:pt x="5016" y="295"/>
                    <a:pt x="5016" y="424"/>
                    <a:pt x="4942" y="535"/>
                  </a:cubicBezTo>
                  <a:cubicBezTo>
                    <a:pt x="4906" y="590"/>
                    <a:pt x="4850" y="627"/>
                    <a:pt x="4776" y="646"/>
                  </a:cubicBezTo>
                  <a:cubicBezTo>
                    <a:pt x="3947" y="941"/>
                    <a:pt x="2951" y="720"/>
                    <a:pt x="2158" y="1144"/>
                  </a:cubicBezTo>
                  <a:cubicBezTo>
                    <a:pt x="1812" y="1325"/>
                    <a:pt x="1482" y="1638"/>
                    <a:pt x="1113" y="1638"/>
                  </a:cubicBezTo>
                  <a:cubicBezTo>
                    <a:pt x="1069" y="1638"/>
                    <a:pt x="1024" y="1633"/>
                    <a:pt x="978" y="1623"/>
                  </a:cubicBezTo>
                  <a:cubicBezTo>
                    <a:pt x="701" y="1549"/>
                    <a:pt x="480" y="1365"/>
                    <a:pt x="388" y="1088"/>
                  </a:cubicBezTo>
                  <a:cubicBezTo>
                    <a:pt x="222" y="1125"/>
                    <a:pt x="93" y="1254"/>
                    <a:pt x="37" y="1420"/>
                  </a:cubicBezTo>
                  <a:cubicBezTo>
                    <a:pt x="0" y="1568"/>
                    <a:pt x="0" y="1715"/>
                    <a:pt x="37" y="1881"/>
                  </a:cubicBezTo>
                  <a:cubicBezTo>
                    <a:pt x="111" y="2213"/>
                    <a:pt x="388" y="2527"/>
                    <a:pt x="406" y="2859"/>
                  </a:cubicBezTo>
                  <a:cubicBezTo>
                    <a:pt x="406" y="3209"/>
                    <a:pt x="148" y="3559"/>
                    <a:pt x="332" y="3854"/>
                  </a:cubicBezTo>
                  <a:cubicBezTo>
                    <a:pt x="480" y="4094"/>
                    <a:pt x="812" y="4094"/>
                    <a:pt x="1015" y="4278"/>
                  </a:cubicBezTo>
                  <a:cubicBezTo>
                    <a:pt x="1181" y="4463"/>
                    <a:pt x="1273" y="4684"/>
                    <a:pt x="1273" y="4905"/>
                  </a:cubicBezTo>
                  <a:cubicBezTo>
                    <a:pt x="1291" y="5108"/>
                    <a:pt x="1328" y="5348"/>
                    <a:pt x="1513" y="5422"/>
                  </a:cubicBezTo>
                  <a:cubicBezTo>
                    <a:pt x="1556" y="5445"/>
                    <a:pt x="1601" y="5455"/>
                    <a:pt x="1646" y="5455"/>
                  </a:cubicBezTo>
                  <a:cubicBezTo>
                    <a:pt x="1815" y="5455"/>
                    <a:pt x="1994" y="5317"/>
                    <a:pt x="2140" y="5200"/>
                  </a:cubicBezTo>
                  <a:cubicBezTo>
                    <a:pt x="2564" y="4869"/>
                    <a:pt x="3043" y="4647"/>
                    <a:pt x="3578" y="4537"/>
                  </a:cubicBezTo>
                  <a:cubicBezTo>
                    <a:pt x="3725" y="4500"/>
                    <a:pt x="3891" y="4463"/>
                    <a:pt x="4039" y="4426"/>
                  </a:cubicBezTo>
                  <a:cubicBezTo>
                    <a:pt x="4408" y="4371"/>
                    <a:pt x="4776" y="4315"/>
                    <a:pt x="5127" y="4242"/>
                  </a:cubicBezTo>
                  <a:cubicBezTo>
                    <a:pt x="5588" y="4149"/>
                    <a:pt x="6030" y="4039"/>
                    <a:pt x="6455" y="3891"/>
                  </a:cubicBezTo>
                  <a:cubicBezTo>
                    <a:pt x="6584" y="3854"/>
                    <a:pt x="6713" y="3817"/>
                    <a:pt x="6842" y="3781"/>
                  </a:cubicBezTo>
                  <a:cubicBezTo>
                    <a:pt x="7100" y="3725"/>
                    <a:pt x="7303" y="3559"/>
                    <a:pt x="7432" y="3338"/>
                  </a:cubicBezTo>
                  <a:cubicBezTo>
                    <a:pt x="7543" y="3025"/>
                    <a:pt x="7303" y="2693"/>
                    <a:pt x="7063" y="2490"/>
                  </a:cubicBezTo>
                  <a:cubicBezTo>
                    <a:pt x="6805" y="2268"/>
                    <a:pt x="6510" y="2066"/>
                    <a:pt x="6436" y="1752"/>
                  </a:cubicBezTo>
                  <a:cubicBezTo>
                    <a:pt x="6362" y="1457"/>
                    <a:pt x="6491" y="1144"/>
                    <a:pt x="6344" y="885"/>
                  </a:cubicBezTo>
                  <a:cubicBezTo>
                    <a:pt x="6252" y="775"/>
                    <a:pt x="6159" y="701"/>
                    <a:pt x="6049" y="627"/>
                  </a:cubicBezTo>
                  <a:lnTo>
                    <a:pt x="5237" y="129"/>
                  </a:lnTo>
                  <a:cubicBezTo>
                    <a:pt x="5164" y="56"/>
                    <a:pt x="5053" y="19"/>
                    <a:pt x="4942"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3041461" y="4180516"/>
              <a:ext cx="265967" cy="742357"/>
            </a:xfrm>
            <a:custGeom>
              <a:avLst/>
              <a:gdLst/>
              <a:ahLst/>
              <a:cxnLst/>
              <a:rect l="l" t="t" r="r" b="b"/>
              <a:pathLst>
                <a:path w="4980" h="13900" extrusionOk="0">
                  <a:moveTo>
                    <a:pt x="1900" y="0"/>
                  </a:moveTo>
                  <a:lnTo>
                    <a:pt x="1900" y="0"/>
                  </a:lnTo>
                  <a:cubicBezTo>
                    <a:pt x="1752" y="19"/>
                    <a:pt x="1586" y="56"/>
                    <a:pt x="1439" y="93"/>
                  </a:cubicBezTo>
                  <a:cubicBezTo>
                    <a:pt x="904" y="203"/>
                    <a:pt x="425" y="443"/>
                    <a:pt x="1" y="756"/>
                  </a:cubicBezTo>
                  <a:cubicBezTo>
                    <a:pt x="1" y="756"/>
                    <a:pt x="683" y="4020"/>
                    <a:pt x="3154" y="10788"/>
                  </a:cubicBezTo>
                  <a:cubicBezTo>
                    <a:pt x="3154" y="10788"/>
                    <a:pt x="3394" y="11913"/>
                    <a:pt x="2877" y="12669"/>
                  </a:cubicBezTo>
                  <a:cubicBezTo>
                    <a:pt x="2877" y="12669"/>
                    <a:pt x="1808" y="12687"/>
                    <a:pt x="1494" y="13167"/>
                  </a:cubicBezTo>
                  <a:cubicBezTo>
                    <a:pt x="1420" y="13277"/>
                    <a:pt x="1328" y="13370"/>
                    <a:pt x="1236" y="13462"/>
                  </a:cubicBezTo>
                  <a:lnTo>
                    <a:pt x="1310" y="13628"/>
                  </a:lnTo>
                  <a:cubicBezTo>
                    <a:pt x="1605" y="13628"/>
                    <a:pt x="1918" y="13646"/>
                    <a:pt x="2213" y="13701"/>
                  </a:cubicBezTo>
                  <a:lnTo>
                    <a:pt x="2508" y="13738"/>
                  </a:lnTo>
                  <a:lnTo>
                    <a:pt x="3523" y="13886"/>
                  </a:lnTo>
                  <a:cubicBezTo>
                    <a:pt x="3550" y="13895"/>
                    <a:pt x="3578" y="13900"/>
                    <a:pt x="3606" y="13900"/>
                  </a:cubicBezTo>
                  <a:cubicBezTo>
                    <a:pt x="3633" y="13900"/>
                    <a:pt x="3661" y="13895"/>
                    <a:pt x="3689" y="13886"/>
                  </a:cubicBezTo>
                  <a:cubicBezTo>
                    <a:pt x="3725" y="13849"/>
                    <a:pt x="3762" y="13812"/>
                    <a:pt x="3781" y="13775"/>
                  </a:cubicBezTo>
                  <a:lnTo>
                    <a:pt x="4647" y="12374"/>
                  </a:lnTo>
                  <a:cubicBezTo>
                    <a:pt x="4924" y="12042"/>
                    <a:pt x="4979" y="11562"/>
                    <a:pt x="4777" y="11175"/>
                  </a:cubicBezTo>
                  <a:cubicBezTo>
                    <a:pt x="4352" y="9792"/>
                    <a:pt x="3836" y="8446"/>
                    <a:pt x="3246" y="7137"/>
                  </a:cubicBezTo>
                  <a:cubicBezTo>
                    <a:pt x="3025" y="6657"/>
                    <a:pt x="2767" y="6196"/>
                    <a:pt x="2564" y="5717"/>
                  </a:cubicBezTo>
                  <a:cubicBezTo>
                    <a:pt x="1845" y="3910"/>
                    <a:pt x="1863" y="1937"/>
                    <a:pt x="19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4"/>
            <p:cNvSpPr/>
            <p:nvPr/>
          </p:nvSpPr>
          <p:spPr>
            <a:xfrm>
              <a:off x="2962680" y="3989037"/>
              <a:ext cx="312217" cy="187085"/>
            </a:xfrm>
            <a:custGeom>
              <a:avLst/>
              <a:gdLst/>
              <a:ahLst/>
              <a:cxnLst/>
              <a:rect l="l" t="t" r="r" b="b"/>
              <a:pathLst>
                <a:path w="5846" h="3503" extrusionOk="0">
                  <a:moveTo>
                    <a:pt x="5318" y="0"/>
                  </a:moveTo>
                  <a:cubicBezTo>
                    <a:pt x="5279" y="0"/>
                    <a:pt x="5240" y="13"/>
                    <a:pt x="5200" y="26"/>
                  </a:cubicBezTo>
                  <a:lnTo>
                    <a:pt x="4924" y="119"/>
                  </a:lnTo>
                  <a:cubicBezTo>
                    <a:pt x="4389" y="524"/>
                    <a:pt x="3799" y="838"/>
                    <a:pt x="3172" y="1078"/>
                  </a:cubicBezTo>
                  <a:cubicBezTo>
                    <a:pt x="2287" y="1373"/>
                    <a:pt x="1346" y="1354"/>
                    <a:pt x="461" y="1631"/>
                  </a:cubicBezTo>
                  <a:cubicBezTo>
                    <a:pt x="351" y="1668"/>
                    <a:pt x="240" y="1705"/>
                    <a:pt x="129" y="1760"/>
                  </a:cubicBezTo>
                  <a:cubicBezTo>
                    <a:pt x="0" y="1834"/>
                    <a:pt x="19" y="2036"/>
                    <a:pt x="166" y="2055"/>
                  </a:cubicBezTo>
                  <a:cubicBezTo>
                    <a:pt x="338" y="2079"/>
                    <a:pt x="510" y="2092"/>
                    <a:pt x="681" y="2092"/>
                  </a:cubicBezTo>
                  <a:cubicBezTo>
                    <a:pt x="1023" y="2092"/>
                    <a:pt x="1359" y="2043"/>
                    <a:pt x="1678" y="1944"/>
                  </a:cubicBezTo>
                  <a:cubicBezTo>
                    <a:pt x="2227" y="1815"/>
                    <a:pt x="2762" y="1658"/>
                    <a:pt x="3295" y="1658"/>
                  </a:cubicBezTo>
                  <a:cubicBezTo>
                    <a:pt x="3371" y="1658"/>
                    <a:pt x="3447" y="1661"/>
                    <a:pt x="3522" y="1668"/>
                  </a:cubicBezTo>
                  <a:cubicBezTo>
                    <a:pt x="3596" y="1686"/>
                    <a:pt x="3670" y="1705"/>
                    <a:pt x="3670" y="1778"/>
                  </a:cubicBezTo>
                  <a:cubicBezTo>
                    <a:pt x="3688" y="1778"/>
                    <a:pt x="3688" y="1797"/>
                    <a:pt x="3670" y="1815"/>
                  </a:cubicBezTo>
                  <a:cubicBezTo>
                    <a:pt x="3615" y="1963"/>
                    <a:pt x="3485" y="2092"/>
                    <a:pt x="3338" y="2166"/>
                  </a:cubicBezTo>
                  <a:cubicBezTo>
                    <a:pt x="2582" y="2534"/>
                    <a:pt x="1605" y="2590"/>
                    <a:pt x="959" y="3161"/>
                  </a:cubicBezTo>
                  <a:cubicBezTo>
                    <a:pt x="904" y="3217"/>
                    <a:pt x="849" y="3290"/>
                    <a:pt x="793" y="3364"/>
                  </a:cubicBezTo>
                  <a:cubicBezTo>
                    <a:pt x="793" y="3383"/>
                    <a:pt x="775" y="3401"/>
                    <a:pt x="775" y="3419"/>
                  </a:cubicBezTo>
                  <a:cubicBezTo>
                    <a:pt x="775" y="3483"/>
                    <a:pt x="836" y="3503"/>
                    <a:pt x="899" y="3503"/>
                  </a:cubicBezTo>
                  <a:cubicBezTo>
                    <a:pt x="927" y="3503"/>
                    <a:pt x="955" y="3499"/>
                    <a:pt x="978" y="3493"/>
                  </a:cubicBezTo>
                  <a:cubicBezTo>
                    <a:pt x="2010" y="3217"/>
                    <a:pt x="3043" y="2995"/>
                    <a:pt x="4094" y="2829"/>
                  </a:cubicBezTo>
                  <a:cubicBezTo>
                    <a:pt x="4703" y="2737"/>
                    <a:pt x="5348" y="2645"/>
                    <a:pt x="5791" y="2221"/>
                  </a:cubicBezTo>
                  <a:cubicBezTo>
                    <a:pt x="5809" y="2202"/>
                    <a:pt x="5846" y="2147"/>
                    <a:pt x="5846" y="2110"/>
                  </a:cubicBezTo>
                  <a:cubicBezTo>
                    <a:pt x="5827" y="2073"/>
                    <a:pt x="5754" y="2055"/>
                    <a:pt x="5698" y="2055"/>
                  </a:cubicBezTo>
                  <a:cubicBezTo>
                    <a:pt x="5379" y="2069"/>
                    <a:pt x="5049" y="2166"/>
                    <a:pt x="4732" y="2166"/>
                  </a:cubicBezTo>
                  <a:cubicBezTo>
                    <a:pt x="4628" y="2166"/>
                    <a:pt x="4526" y="2156"/>
                    <a:pt x="4426" y="2129"/>
                  </a:cubicBezTo>
                  <a:cubicBezTo>
                    <a:pt x="4389" y="2129"/>
                    <a:pt x="4352" y="2110"/>
                    <a:pt x="4334" y="2073"/>
                  </a:cubicBezTo>
                  <a:cubicBezTo>
                    <a:pt x="4315" y="2036"/>
                    <a:pt x="4352" y="2000"/>
                    <a:pt x="4371" y="1981"/>
                  </a:cubicBezTo>
                  <a:lnTo>
                    <a:pt x="4739" y="1594"/>
                  </a:lnTo>
                  <a:cubicBezTo>
                    <a:pt x="4758" y="1575"/>
                    <a:pt x="4776" y="1539"/>
                    <a:pt x="4776" y="1502"/>
                  </a:cubicBezTo>
                  <a:cubicBezTo>
                    <a:pt x="4776" y="1465"/>
                    <a:pt x="4739" y="1428"/>
                    <a:pt x="4703" y="1409"/>
                  </a:cubicBezTo>
                  <a:cubicBezTo>
                    <a:pt x="4481" y="1299"/>
                    <a:pt x="4205" y="1354"/>
                    <a:pt x="3965" y="1280"/>
                  </a:cubicBezTo>
                  <a:cubicBezTo>
                    <a:pt x="3947" y="1262"/>
                    <a:pt x="3928" y="1262"/>
                    <a:pt x="3928" y="1244"/>
                  </a:cubicBezTo>
                  <a:cubicBezTo>
                    <a:pt x="3891" y="1207"/>
                    <a:pt x="3928" y="1151"/>
                    <a:pt x="3983" y="1114"/>
                  </a:cubicBezTo>
                  <a:cubicBezTo>
                    <a:pt x="4444" y="783"/>
                    <a:pt x="5071" y="653"/>
                    <a:pt x="5422" y="192"/>
                  </a:cubicBezTo>
                  <a:cubicBezTo>
                    <a:pt x="5440" y="174"/>
                    <a:pt x="5459" y="137"/>
                    <a:pt x="5459" y="100"/>
                  </a:cubicBezTo>
                  <a:cubicBezTo>
                    <a:pt x="5459" y="45"/>
                    <a:pt x="5403" y="8"/>
                    <a:pt x="5366" y="8"/>
                  </a:cubicBezTo>
                  <a:cubicBezTo>
                    <a:pt x="5350" y="3"/>
                    <a:pt x="5334" y="0"/>
                    <a:pt x="5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4"/>
            <p:cNvSpPr/>
            <p:nvPr/>
          </p:nvSpPr>
          <p:spPr>
            <a:xfrm>
              <a:off x="3187221" y="5082684"/>
              <a:ext cx="87694" cy="52232"/>
            </a:xfrm>
            <a:custGeom>
              <a:avLst/>
              <a:gdLst/>
              <a:ahLst/>
              <a:cxnLst/>
              <a:rect l="l" t="t" r="r" b="b"/>
              <a:pathLst>
                <a:path w="1642" h="978" extrusionOk="0">
                  <a:moveTo>
                    <a:pt x="1" y="1"/>
                  </a:moveTo>
                  <a:lnTo>
                    <a:pt x="1" y="1"/>
                  </a:lnTo>
                  <a:cubicBezTo>
                    <a:pt x="130" y="296"/>
                    <a:pt x="259" y="572"/>
                    <a:pt x="388" y="867"/>
                  </a:cubicBezTo>
                  <a:cubicBezTo>
                    <a:pt x="572" y="923"/>
                    <a:pt x="775" y="959"/>
                    <a:pt x="978" y="978"/>
                  </a:cubicBezTo>
                  <a:cubicBezTo>
                    <a:pt x="1033" y="978"/>
                    <a:pt x="1070" y="959"/>
                    <a:pt x="1107" y="941"/>
                  </a:cubicBezTo>
                  <a:cubicBezTo>
                    <a:pt x="1347" y="812"/>
                    <a:pt x="1587" y="167"/>
                    <a:pt x="1642" y="1"/>
                  </a:cubicBezTo>
                  <a:lnTo>
                    <a:pt x="1642" y="1"/>
                  </a:lnTo>
                  <a:cubicBezTo>
                    <a:pt x="1374" y="28"/>
                    <a:pt x="1102" y="42"/>
                    <a:pt x="828" y="42"/>
                  </a:cubicBezTo>
                  <a:cubicBezTo>
                    <a:pt x="554" y="42"/>
                    <a:pt x="277" y="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4"/>
            <p:cNvSpPr/>
            <p:nvPr/>
          </p:nvSpPr>
          <p:spPr>
            <a:xfrm>
              <a:off x="3137014" y="4930997"/>
              <a:ext cx="125133" cy="122622"/>
            </a:xfrm>
            <a:custGeom>
              <a:avLst/>
              <a:gdLst/>
              <a:ahLst/>
              <a:cxnLst/>
              <a:rect l="l" t="t" r="r" b="b"/>
              <a:pathLst>
                <a:path w="2343" h="2296" extrusionOk="0">
                  <a:moveTo>
                    <a:pt x="664" y="1"/>
                  </a:moveTo>
                  <a:lnTo>
                    <a:pt x="664" y="1"/>
                  </a:lnTo>
                  <a:cubicBezTo>
                    <a:pt x="387" y="185"/>
                    <a:pt x="295" y="572"/>
                    <a:pt x="0" y="702"/>
                  </a:cubicBezTo>
                  <a:cubicBezTo>
                    <a:pt x="37" y="794"/>
                    <a:pt x="92" y="904"/>
                    <a:pt x="129" y="997"/>
                  </a:cubicBezTo>
                  <a:cubicBezTo>
                    <a:pt x="422" y="904"/>
                    <a:pt x="779" y="799"/>
                    <a:pt x="953" y="799"/>
                  </a:cubicBezTo>
                  <a:cubicBezTo>
                    <a:pt x="987" y="799"/>
                    <a:pt x="1015" y="803"/>
                    <a:pt x="1033" y="812"/>
                  </a:cubicBezTo>
                  <a:cubicBezTo>
                    <a:pt x="1144" y="849"/>
                    <a:pt x="1088" y="1033"/>
                    <a:pt x="996" y="1218"/>
                  </a:cubicBezTo>
                  <a:cubicBezTo>
                    <a:pt x="1107" y="1402"/>
                    <a:pt x="1236" y="1679"/>
                    <a:pt x="1199" y="1679"/>
                  </a:cubicBezTo>
                  <a:cubicBezTo>
                    <a:pt x="1070" y="1771"/>
                    <a:pt x="941" y="1863"/>
                    <a:pt x="830" y="1992"/>
                  </a:cubicBezTo>
                  <a:lnTo>
                    <a:pt x="812" y="2011"/>
                  </a:lnTo>
                  <a:lnTo>
                    <a:pt x="1014" y="2269"/>
                  </a:lnTo>
                  <a:cubicBezTo>
                    <a:pt x="1014" y="2282"/>
                    <a:pt x="1014" y="2295"/>
                    <a:pt x="1027" y="2295"/>
                  </a:cubicBezTo>
                  <a:cubicBezTo>
                    <a:pt x="1033" y="2295"/>
                    <a:pt x="1041" y="2293"/>
                    <a:pt x="1051" y="2287"/>
                  </a:cubicBezTo>
                  <a:cubicBezTo>
                    <a:pt x="1088" y="2287"/>
                    <a:pt x="1088" y="2287"/>
                    <a:pt x="1088" y="2232"/>
                  </a:cubicBezTo>
                  <a:cubicBezTo>
                    <a:pt x="1107" y="2177"/>
                    <a:pt x="1107" y="2121"/>
                    <a:pt x="1107" y="2048"/>
                  </a:cubicBezTo>
                  <a:lnTo>
                    <a:pt x="1402" y="2232"/>
                  </a:lnTo>
                  <a:lnTo>
                    <a:pt x="1439" y="2232"/>
                  </a:lnTo>
                  <a:cubicBezTo>
                    <a:pt x="1457" y="2232"/>
                    <a:pt x="1457" y="2232"/>
                    <a:pt x="1457" y="2214"/>
                  </a:cubicBezTo>
                  <a:cubicBezTo>
                    <a:pt x="1494" y="2103"/>
                    <a:pt x="1475" y="1992"/>
                    <a:pt x="1457" y="1900"/>
                  </a:cubicBezTo>
                  <a:cubicBezTo>
                    <a:pt x="1439" y="1882"/>
                    <a:pt x="1439" y="1863"/>
                    <a:pt x="1457" y="1863"/>
                  </a:cubicBezTo>
                  <a:cubicBezTo>
                    <a:pt x="1457" y="1850"/>
                    <a:pt x="1466" y="1837"/>
                    <a:pt x="1478" y="1837"/>
                  </a:cubicBezTo>
                  <a:cubicBezTo>
                    <a:pt x="1483" y="1837"/>
                    <a:pt x="1488" y="1839"/>
                    <a:pt x="1494" y="1845"/>
                  </a:cubicBezTo>
                  <a:cubicBezTo>
                    <a:pt x="1546" y="1832"/>
                    <a:pt x="1607" y="1819"/>
                    <a:pt x="1665" y="1819"/>
                  </a:cubicBezTo>
                  <a:cubicBezTo>
                    <a:pt x="1689" y="1819"/>
                    <a:pt x="1712" y="1821"/>
                    <a:pt x="1734" y="1826"/>
                  </a:cubicBezTo>
                  <a:cubicBezTo>
                    <a:pt x="1770" y="1826"/>
                    <a:pt x="1826" y="1826"/>
                    <a:pt x="1826" y="1790"/>
                  </a:cubicBezTo>
                  <a:cubicBezTo>
                    <a:pt x="1826" y="1771"/>
                    <a:pt x="1826" y="1771"/>
                    <a:pt x="1826" y="1753"/>
                  </a:cubicBezTo>
                  <a:cubicBezTo>
                    <a:pt x="1697" y="1587"/>
                    <a:pt x="1568" y="1458"/>
                    <a:pt x="1402" y="1328"/>
                  </a:cubicBezTo>
                  <a:cubicBezTo>
                    <a:pt x="1402" y="1310"/>
                    <a:pt x="1383" y="1292"/>
                    <a:pt x="1383" y="1273"/>
                  </a:cubicBezTo>
                  <a:cubicBezTo>
                    <a:pt x="1383" y="1255"/>
                    <a:pt x="1402" y="1236"/>
                    <a:pt x="1420" y="1218"/>
                  </a:cubicBezTo>
                  <a:cubicBezTo>
                    <a:pt x="1660" y="1015"/>
                    <a:pt x="2047" y="1126"/>
                    <a:pt x="2342" y="1015"/>
                  </a:cubicBezTo>
                  <a:cubicBezTo>
                    <a:pt x="1955" y="831"/>
                    <a:pt x="1549" y="702"/>
                    <a:pt x="1107" y="646"/>
                  </a:cubicBezTo>
                  <a:cubicBezTo>
                    <a:pt x="1107" y="646"/>
                    <a:pt x="1088" y="628"/>
                    <a:pt x="1070" y="609"/>
                  </a:cubicBezTo>
                  <a:cubicBezTo>
                    <a:pt x="1070" y="609"/>
                    <a:pt x="1070" y="591"/>
                    <a:pt x="1070" y="591"/>
                  </a:cubicBezTo>
                  <a:lnTo>
                    <a:pt x="1125" y="388"/>
                  </a:lnTo>
                  <a:lnTo>
                    <a:pt x="646" y="591"/>
                  </a:lnTo>
                  <a:cubicBezTo>
                    <a:pt x="624" y="602"/>
                    <a:pt x="597" y="612"/>
                    <a:pt x="574" y="612"/>
                  </a:cubicBezTo>
                  <a:cubicBezTo>
                    <a:pt x="557" y="612"/>
                    <a:pt x="543" y="606"/>
                    <a:pt x="535" y="591"/>
                  </a:cubicBezTo>
                  <a:cubicBezTo>
                    <a:pt x="517" y="572"/>
                    <a:pt x="517" y="536"/>
                    <a:pt x="535" y="517"/>
                  </a:cubicBezTo>
                  <a:cubicBezTo>
                    <a:pt x="572" y="351"/>
                    <a:pt x="609" y="167"/>
                    <a:pt x="66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4"/>
            <p:cNvSpPr/>
            <p:nvPr/>
          </p:nvSpPr>
          <p:spPr>
            <a:xfrm>
              <a:off x="1889113" y="4004030"/>
              <a:ext cx="1333519" cy="1160160"/>
            </a:xfrm>
            <a:custGeom>
              <a:avLst/>
              <a:gdLst/>
              <a:ahLst/>
              <a:cxnLst/>
              <a:rect l="l" t="t" r="r" b="b"/>
              <a:pathLst>
                <a:path w="24969" h="21723" extrusionOk="0">
                  <a:moveTo>
                    <a:pt x="18441" y="7579"/>
                  </a:moveTo>
                  <a:cubicBezTo>
                    <a:pt x="18496" y="7671"/>
                    <a:pt x="18514" y="7782"/>
                    <a:pt x="18478" y="7892"/>
                  </a:cubicBezTo>
                  <a:cubicBezTo>
                    <a:pt x="18275" y="9017"/>
                    <a:pt x="17998" y="10124"/>
                    <a:pt x="17629" y="11193"/>
                  </a:cubicBezTo>
                  <a:cubicBezTo>
                    <a:pt x="17637" y="11196"/>
                    <a:pt x="17644" y="11197"/>
                    <a:pt x="17651" y="11197"/>
                  </a:cubicBezTo>
                  <a:cubicBezTo>
                    <a:pt x="17699" y="11197"/>
                    <a:pt x="17745" y="11149"/>
                    <a:pt x="17777" y="11101"/>
                  </a:cubicBezTo>
                  <a:cubicBezTo>
                    <a:pt x="18367" y="10345"/>
                    <a:pt x="18644" y="9386"/>
                    <a:pt x="19178" y="8575"/>
                  </a:cubicBezTo>
                  <a:lnTo>
                    <a:pt x="19178" y="8575"/>
                  </a:lnTo>
                  <a:cubicBezTo>
                    <a:pt x="19160" y="8814"/>
                    <a:pt x="19123" y="9073"/>
                    <a:pt x="19031" y="9312"/>
                  </a:cubicBezTo>
                  <a:cubicBezTo>
                    <a:pt x="18883" y="9866"/>
                    <a:pt x="18699" y="10400"/>
                    <a:pt x="18459" y="10935"/>
                  </a:cubicBezTo>
                  <a:cubicBezTo>
                    <a:pt x="18219" y="11451"/>
                    <a:pt x="17832" y="11894"/>
                    <a:pt x="17353" y="12207"/>
                  </a:cubicBezTo>
                  <a:cubicBezTo>
                    <a:pt x="17445" y="12005"/>
                    <a:pt x="17500" y="11765"/>
                    <a:pt x="17519" y="11544"/>
                  </a:cubicBezTo>
                  <a:lnTo>
                    <a:pt x="17519" y="11544"/>
                  </a:lnTo>
                  <a:cubicBezTo>
                    <a:pt x="17401" y="11662"/>
                    <a:pt x="17247" y="11721"/>
                    <a:pt x="17087" y="11721"/>
                  </a:cubicBezTo>
                  <a:cubicBezTo>
                    <a:pt x="17047" y="11721"/>
                    <a:pt x="17006" y="11717"/>
                    <a:pt x="16965" y="11710"/>
                  </a:cubicBezTo>
                  <a:cubicBezTo>
                    <a:pt x="16947" y="11691"/>
                    <a:pt x="16910" y="11691"/>
                    <a:pt x="16892" y="11654"/>
                  </a:cubicBezTo>
                  <a:cubicBezTo>
                    <a:pt x="16873" y="11617"/>
                    <a:pt x="16910" y="11580"/>
                    <a:pt x="16929" y="11544"/>
                  </a:cubicBezTo>
                  <a:cubicBezTo>
                    <a:pt x="17021" y="11415"/>
                    <a:pt x="17131" y="11267"/>
                    <a:pt x="17224" y="11138"/>
                  </a:cubicBezTo>
                  <a:cubicBezTo>
                    <a:pt x="17740" y="10142"/>
                    <a:pt x="17832" y="8962"/>
                    <a:pt x="18238" y="7911"/>
                  </a:cubicBezTo>
                  <a:cubicBezTo>
                    <a:pt x="18275" y="7782"/>
                    <a:pt x="18348" y="7671"/>
                    <a:pt x="18441" y="7579"/>
                  </a:cubicBezTo>
                  <a:close/>
                  <a:moveTo>
                    <a:pt x="2896" y="0"/>
                  </a:moveTo>
                  <a:lnTo>
                    <a:pt x="2859" y="55"/>
                  </a:lnTo>
                  <a:cubicBezTo>
                    <a:pt x="2785" y="350"/>
                    <a:pt x="2711" y="645"/>
                    <a:pt x="2656" y="959"/>
                  </a:cubicBezTo>
                  <a:cubicBezTo>
                    <a:pt x="3062" y="2231"/>
                    <a:pt x="4094" y="3190"/>
                    <a:pt x="4740" y="4370"/>
                  </a:cubicBezTo>
                  <a:cubicBezTo>
                    <a:pt x="4813" y="4463"/>
                    <a:pt x="4813" y="4592"/>
                    <a:pt x="4776" y="4702"/>
                  </a:cubicBezTo>
                  <a:cubicBezTo>
                    <a:pt x="4721" y="4795"/>
                    <a:pt x="4610" y="4813"/>
                    <a:pt x="4518" y="4850"/>
                  </a:cubicBezTo>
                  <a:cubicBezTo>
                    <a:pt x="4205" y="5016"/>
                    <a:pt x="4002" y="5348"/>
                    <a:pt x="4020" y="5698"/>
                  </a:cubicBezTo>
                  <a:cubicBezTo>
                    <a:pt x="4039" y="6048"/>
                    <a:pt x="4131" y="6399"/>
                    <a:pt x="4279" y="6712"/>
                  </a:cubicBezTo>
                  <a:cubicBezTo>
                    <a:pt x="4795" y="7985"/>
                    <a:pt x="5311" y="9275"/>
                    <a:pt x="6086" y="10419"/>
                  </a:cubicBezTo>
                  <a:cubicBezTo>
                    <a:pt x="6934" y="11673"/>
                    <a:pt x="8114" y="12798"/>
                    <a:pt x="8483" y="14273"/>
                  </a:cubicBezTo>
                  <a:cubicBezTo>
                    <a:pt x="8566" y="14389"/>
                    <a:pt x="8469" y="14536"/>
                    <a:pt x="8341" y="14536"/>
                  </a:cubicBezTo>
                  <a:cubicBezTo>
                    <a:pt x="8327" y="14536"/>
                    <a:pt x="8313" y="14534"/>
                    <a:pt x="8299" y="14531"/>
                  </a:cubicBezTo>
                  <a:cubicBezTo>
                    <a:pt x="7031" y="14477"/>
                    <a:pt x="5941" y="13497"/>
                    <a:pt x="4697" y="13497"/>
                  </a:cubicBezTo>
                  <a:cubicBezTo>
                    <a:pt x="4674" y="13497"/>
                    <a:pt x="4652" y="13498"/>
                    <a:pt x="4629" y="13498"/>
                  </a:cubicBezTo>
                  <a:lnTo>
                    <a:pt x="5274" y="14531"/>
                  </a:lnTo>
                  <a:cubicBezTo>
                    <a:pt x="6030" y="15711"/>
                    <a:pt x="6786" y="16947"/>
                    <a:pt x="7026" y="18330"/>
                  </a:cubicBezTo>
                  <a:cubicBezTo>
                    <a:pt x="7063" y="18459"/>
                    <a:pt x="7045" y="18588"/>
                    <a:pt x="6989" y="18717"/>
                  </a:cubicBezTo>
                  <a:cubicBezTo>
                    <a:pt x="6934" y="18791"/>
                    <a:pt x="6860" y="18846"/>
                    <a:pt x="6768" y="18883"/>
                  </a:cubicBezTo>
                  <a:cubicBezTo>
                    <a:pt x="6537" y="18996"/>
                    <a:pt x="6294" y="19045"/>
                    <a:pt x="6049" y="19045"/>
                  </a:cubicBezTo>
                  <a:cubicBezTo>
                    <a:pt x="5336" y="19045"/>
                    <a:pt x="4597" y="18630"/>
                    <a:pt x="4020" y="18164"/>
                  </a:cubicBezTo>
                  <a:cubicBezTo>
                    <a:pt x="3246" y="17537"/>
                    <a:pt x="2508" y="16744"/>
                    <a:pt x="1531" y="16559"/>
                  </a:cubicBezTo>
                  <a:cubicBezTo>
                    <a:pt x="1494" y="16550"/>
                    <a:pt x="1457" y="16545"/>
                    <a:pt x="1420" y="16545"/>
                  </a:cubicBezTo>
                  <a:cubicBezTo>
                    <a:pt x="1383" y="16545"/>
                    <a:pt x="1347" y="16550"/>
                    <a:pt x="1310" y="16559"/>
                  </a:cubicBezTo>
                  <a:cubicBezTo>
                    <a:pt x="1144" y="16633"/>
                    <a:pt x="1125" y="16854"/>
                    <a:pt x="1144" y="17020"/>
                  </a:cubicBezTo>
                  <a:cubicBezTo>
                    <a:pt x="1199" y="17537"/>
                    <a:pt x="1347" y="18035"/>
                    <a:pt x="1605" y="18496"/>
                  </a:cubicBezTo>
                  <a:cubicBezTo>
                    <a:pt x="1494" y="18698"/>
                    <a:pt x="1199" y="18569"/>
                    <a:pt x="959" y="18680"/>
                  </a:cubicBezTo>
                  <a:cubicBezTo>
                    <a:pt x="701" y="18772"/>
                    <a:pt x="683" y="19123"/>
                    <a:pt x="775" y="19362"/>
                  </a:cubicBezTo>
                  <a:cubicBezTo>
                    <a:pt x="886" y="19602"/>
                    <a:pt x="996" y="19842"/>
                    <a:pt x="1070" y="20081"/>
                  </a:cubicBezTo>
                  <a:cubicBezTo>
                    <a:pt x="1144" y="20542"/>
                    <a:pt x="830" y="20948"/>
                    <a:pt x="498" y="21262"/>
                  </a:cubicBezTo>
                  <a:cubicBezTo>
                    <a:pt x="332" y="21409"/>
                    <a:pt x="148" y="21557"/>
                    <a:pt x="0" y="21723"/>
                  </a:cubicBezTo>
                  <a:lnTo>
                    <a:pt x="8575" y="21723"/>
                  </a:lnTo>
                  <a:cubicBezTo>
                    <a:pt x="8704" y="21464"/>
                    <a:pt x="8815" y="21188"/>
                    <a:pt x="8889" y="20911"/>
                  </a:cubicBezTo>
                  <a:cubicBezTo>
                    <a:pt x="9202" y="19768"/>
                    <a:pt x="9423" y="18606"/>
                    <a:pt x="9552" y="17426"/>
                  </a:cubicBezTo>
                  <a:lnTo>
                    <a:pt x="9608" y="17426"/>
                  </a:lnTo>
                  <a:cubicBezTo>
                    <a:pt x="9682" y="17481"/>
                    <a:pt x="9774" y="17518"/>
                    <a:pt x="9884" y="17518"/>
                  </a:cubicBezTo>
                  <a:cubicBezTo>
                    <a:pt x="10364" y="17555"/>
                    <a:pt x="10880" y="17574"/>
                    <a:pt x="11378" y="17574"/>
                  </a:cubicBezTo>
                  <a:lnTo>
                    <a:pt x="11396" y="17574"/>
                  </a:lnTo>
                  <a:cubicBezTo>
                    <a:pt x="11409" y="17574"/>
                    <a:pt x="11422" y="17575"/>
                    <a:pt x="11434" y="17575"/>
                  </a:cubicBezTo>
                  <a:cubicBezTo>
                    <a:pt x="11713" y="17575"/>
                    <a:pt x="11960" y="17380"/>
                    <a:pt x="12189" y="17186"/>
                  </a:cubicBezTo>
                  <a:cubicBezTo>
                    <a:pt x="13812" y="15711"/>
                    <a:pt x="14790" y="13627"/>
                    <a:pt x="16412" y="12152"/>
                  </a:cubicBezTo>
                  <a:cubicBezTo>
                    <a:pt x="16475" y="12077"/>
                    <a:pt x="16581" y="12010"/>
                    <a:pt x="16671" y="12010"/>
                  </a:cubicBezTo>
                  <a:cubicBezTo>
                    <a:pt x="16713" y="12010"/>
                    <a:pt x="16752" y="12025"/>
                    <a:pt x="16781" y="12060"/>
                  </a:cubicBezTo>
                  <a:cubicBezTo>
                    <a:pt x="16818" y="12152"/>
                    <a:pt x="16836" y="12244"/>
                    <a:pt x="16799" y="12318"/>
                  </a:cubicBezTo>
                  <a:cubicBezTo>
                    <a:pt x="16726" y="12613"/>
                    <a:pt x="16670" y="12890"/>
                    <a:pt x="16634" y="13185"/>
                  </a:cubicBezTo>
                  <a:cubicBezTo>
                    <a:pt x="16615" y="13259"/>
                    <a:pt x="16634" y="13332"/>
                    <a:pt x="16652" y="13406"/>
                  </a:cubicBezTo>
                  <a:cubicBezTo>
                    <a:pt x="16696" y="13504"/>
                    <a:pt x="16788" y="13533"/>
                    <a:pt x="16897" y="13533"/>
                  </a:cubicBezTo>
                  <a:cubicBezTo>
                    <a:pt x="17015" y="13533"/>
                    <a:pt x="17155" y="13499"/>
                    <a:pt x="17279" y="13480"/>
                  </a:cubicBezTo>
                  <a:cubicBezTo>
                    <a:pt x="17331" y="13467"/>
                    <a:pt x="17386" y="13461"/>
                    <a:pt x="17441" y="13461"/>
                  </a:cubicBezTo>
                  <a:cubicBezTo>
                    <a:pt x="17542" y="13461"/>
                    <a:pt x="17645" y="13481"/>
                    <a:pt x="17740" y="13517"/>
                  </a:cubicBezTo>
                  <a:cubicBezTo>
                    <a:pt x="17814" y="13535"/>
                    <a:pt x="17869" y="13572"/>
                    <a:pt x="17906" y="13646"/>
                  </a:cubicBezTo>
                  <a:cubicBezTo>
                    <a:pt x="17924" y="13720"/>
                    <a:pt x="17869" y="13812"/>
                    <a:pt x="17814" y="13867"/>
                  </a:cubicBezTo>
                  <a:cubicBezTo>
                    <a:pt x="17150" y="14623"/>
                    <a:pt x="16394" y="15269"/>
                    <a:pt x="15693" y="15988"/>
                  </a:cubicBezTo>
                  <a:cubicBezTo>
                    <a:pt x="15011" y="16707"/>
                    <a:pt x="14384" y="17518"/>
                    <a:pt x="14089" y="18477"/>
                  </a:cubicBezTo>
                  <a:cubicBezTo>
                    <a:pt x="14052" y="18569"/>
                    <a:pt x="14052" y="18661"/>
                    <a:pt x="14070" y="18735"/>
                  </a:cubicBezTo>
                  <a:cubicBezTo>
                    <a:pt x="14107" y="18809"/>
                    <a:pt x="14144" y="18864"/>
                    <a:pt x="14199" y="18883"/>
                  </a:cubicBezTo>
                  <a:cubicBezTo>
                    <a:pt x="14416" y="18975"/>
                    <a:pt x="14645" y="19016"/>
                    <a:pt x="14865" y="19016"/>
                  </a:cubicBezTo>
                  <a:cubicBezTo>
                    <a:pt x="14908" y="19016"/>
                    <a:pt x="14950" y="19015"/>
                    <a:pt x="14992" y="19012"/>
                  </a:cubicBezTo>
                  <a:cubicBezTo>
                    <a:pt x="15012" y="19011"/>
                    <a:pt x="15032" y="19010"/>
                    <a:pt x="15052" y="19010"/>
                  </a:cubicBezTo>
                  <a:cubicBezTo>
                    <a:pt x="15308" y="19010"/>
                    <a:pt x="15558" y="19119"/>
                    <a:pt x="15712" y="19307"/>
                  </a:cubicBezTo>
                  <a:cubicBezTo>
                    <a:pt x="15970" y="19676"/>
                    <a:pt x="15619" y="20284"/>
                    <a:pt x="15951" y="20598"/>
                  </a:cubicBezTo>
                  <a:cubicBezTo>
                    <a:pt x="16062" y="20671"/>
                    <a:pt x="16173" y="20727"/>
                    <a:pt x="16283" y="20764"/>
                  </a:cubicBezTo>
                  <a:cubicBezTo>
                    <a:pt x="16799" y="20930"/>
                    <a:pt x="17242" y="21262"/>
                    <a:pt x="17556" y="21704"/>
                  </a:cubicBezTo>
                  <a:lnTo>
                    <a:pt x="24969" y="21704"/>
                  </a:lnTo>
                  <a:cubicBezTo>
                    <a:pt x="24913" y="21575"/>
                    <a:pt x="24858" y="21446"/>
                    <a:pt x="24803" y="21317"/>
                  </a:cubicBezTo>
                  <a:cubicBezTo>
                    <a:pt x="24677" y="21337"/>
                    <a:pt x="24551" y="21347"/>
                    <a:pt x="24425" y="21347"/>
                  </a:cubicBezTo>
                  <a:cubicBezTo>
                    <a:pt x="24201" y="21347"/>
                    <a:pt x="23976" y="21314"/>
                    <a:pt x="23751" y="21243"/>
                  </a:cubicBezTo>
                  <a:lnTo>
                    <a:pt x="23751" y="21262"/>
                  </a:lnTo>
                  <a:cubicBezTo>
                    <a:pt x="23660" y="21281"/>
                    <a:pt x="23570" y="21290"/>
                    <a:pt x="23481" y="21290"/>
                  </a:cubicBezTo>
                  <a:cubicBezTo>
                    <a:pt x="22638" y="21290"/>
                    <a:pt x="21937" y="20497"/>
                    <a:pt x="21871" y="20413"/>
                  </a:cubicBezTo>
                  <a:cubicBezTo>
                    <a:pt x="21768" y="20499"/>
                    <a:pt x="21665" y="20541"/>
                    <a:pt x="21590" y="20541"/>
                  </a:cubicBezTo>
                  <a:cubicBezTo>
                    <a:pt x="21503" y="20541"/>
                    <a:pt x="21454" y="20485"/>
                    <a:pt x="21483" y="20376"/>
                  </a:cubicBezTo>
                  <a:cubicBezTo>
                    <a:pt x="21594" y="19528"/>
                    <a:pt x="21649" y="18698"/>
                    <a:pt x="21649" y="17869"/>
                  </a:cubicBezTo>
                  <a:cubicBezTo>
                    <a:pt x="21649" y="17647"/>
                    <a:pt x="22147" y="17297"/>
                    <a:pt x="22571" y="16947"/>
                  </a:cubicBezTo>
                  <a:cubicBezTo>
                    <a:pt x="22663" y="16873"/>
                    <a:pt x="22737" y="16817"/>
                    <a:pt x="22811" y="16744"/>
                  </a:cubicBezTo>
                  <a:cubicBezTo>
                    <a:pt x="22442" y="15914"/>
                    <a:pt x="22092" y="15084"/>
                    <a:pt x="21760" y="14254"/>
                  </a:cubicBezTo>
                  <a:cubicBezTo>
                    <a:pt x="19916" y="9829"/>
                    <a:pt x="18219" y="5311"/>
                    <a:pt x="17279" y="609"/>
                  </a:cubicBezTo>
                  <a:cubicBezTo>
                    <a:pt x="17205" y="664"/>
                    <a:pt x="17150" y="701"/>
                    <a:pt x="17095" y="738"/>
                  </a:cubicBezTo>
                  <a:cubicBezTo>
                    <a:pt x="16781" y="1143"/>
                    <a:pt x="16597" y="1604"/>
                    <a:pt x="16523" y="2102"/>
                  </a:cubicBezTo>
                  <a:cubicBezTo>
                    <a:pt x="16523" y="2194"/>
                    <a:pt x="16486" y="2287"/>
                    <a:pt x="16431" y="2342"/>
                  </a:cubicBezTo>
                  <a:cubicBezTo>
                    <a:pt x="16375" y="2379"/>
                    <a:pt x="16320" y="2397"/>
                    <a:pt x="16265" y="2434"/>
                  </a:cubicBezTo>
                  <a:cubicBezTo>
                    <a:pt x="16117" y="2526"/>
                    <a:pt x="16117" y="2748"/>
                    <a:pt x="16154" y="2932"/>
                  </a:cubicBezTo>
                  <a:lnTo>
                    <a:pt x="15177" y="1918"/>
                  </a:lnTo>
                  <a:lnTo>
                    <a:pt x="15177" y="1918"/>
                  </a:lnTo>
                  <a:cubicBezTo>
                    <a:pt x="15029" y="2858"/>
                    <a:pt x="15472" y="3762"/>
                    <a:pt x="15896" y="4610"/>
                  </a:cubicBezTo>
                  <a:lnTo>
                    <a:pt x="17002" y="6731"/>
                  </a:lnTo>
                  <a:cubicBezTo>
                    <a:pt x="17076" y="6878"/>
                    <a:pt x="17131" y="7026"/>
                    <a:pt x="17168" y="7192"/>
                  </a:cubicBezTo>
                  <a:cubicBezTo>
                    <a:pt x="16099" y="6712"/>
                    <a:pt x="15380" y="5698"/>
                    <a:pt x="14882" y="4665"/>
                  </a:cubicBezTo>
                  <a:cubicBezTo>
                    <a:pt x="14402" y="3707"/>
                    <a:pt x="14089" y="2674"/>
                    <a:pt x="13904" y="1623"/>
                  </a:cubicBezTo>
                  <a:cubicBezTo>
                    <a:pt x="13775" y="1623"/>
                    <a:pt x="13665" y="1604"/>
                    <a:pt x="13554" y="1586"/>
                  </a:cubicBezTo>
                  <a:cubicBezTo>
                    <a:pt x="13038" y="1531"/>
                    <a:pt x="12558" y="1236"/>
                    <a:pt x="12226" y="811"/>
                  </a:cubicBezTo>
                  <a:cubicBezTo>
                    <a:pt x="12060" y="848"/>
                    <a:pt x="11876" y="867"/>
                    <a:pt x="11692" y="885"/>
                  </a:cubicBezTo>
                  <a:lnTo>
                    <a:pt x="11655" y="811"/>
                  </a:lnTo>
                  <a:cubicBezTo>
                    <a:pt x="10935" y="1236"/>
                    <a:pt x="10179" y="1549"/>
                    <a:pt x="9368" y="1733"/>
                  </a:cubicBezTo>
                  <a:cubicBezTo>
                    <a:pt x="8879" y="1840"/>
                    <a:pt x="8383" y="1892"/>
                    <a:pt x="7888" y="1892"/>
                  </a:cubicBezTo>
                  <a:cubicBezTo>
                    <a:pt x="6665" y="1892"/>
                    <a:pt x="5453" y="1571"/>
                    <a:pt x="4389" y="941"/>
                  </a:cubicBezTo>
                  <a:lnTo>
                    <a:pt x="4352" y="1014"/>
                  </a:lnTo>
                  <a:cubicBezTo>
                    <a:pt x="4168" y="885"/>
                    <a:pt x="3984" y="775"/>
                    <a:pt x="3799" y="664"/>
                  </a:cubicBezTo>
                  <a:cubicBezTo>
                    <a:pt x="3486" y="443"/>
                    <a:pt x="3191" y="240"/>
                    <a:pt x="2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4"/>
            <p:cNvSpPr/>
            <p:nvPr/>
          </p:nvSpPr>
          <p:spPr>
            <a:xfrm>
              <a:off x="3207891" y="5128992"/>
              <a:ext cx="31564" cy="14794"/>
            </a:xfrm>
            <a:custGeom>
              <a:avLst/>
              <a:gdLst/>
              <a:ahLst/>
              <a:cxnLst/>
              <a:rect l="l" t="t" r="r" b="b"/>
              <a:pathLst>
                <a:path w="591" h="277" extrusionOk="0">
                  <a:moveTo>
                    <a:pt x="1" y="0"/>
                  </a:moveTo>
                  <a:lnTo>
                    <a:pt x="1" y="0"/>
                  </a:lnTo>
                  <a:cubicBezTo>
                    <a:pt x="56" y="92"/>
                    <a:pt x="93" y="185"/>
                    <a:pt x="130" y="277"/>
                  </a:cubicBezTo>
                  <a:cubicBezTo>
                    <a:pt x="296" y="240"/>
                    <a:pt x="443" y="185"/>
                    <a:pt x="591" y="111"/>
                  </a:cubicBezTo>
                  <a:cubicBezTo>
                    <a:pt x="388" y="74"/>
                    <a:pt x="204" y="37"/>
                    <a:pt x="1" y="0"/>
                  </a:cubicBezTo>
                  <a:close/>
                </a:path>
              </a:pathLst>
            </a:custGeom>
            <a:solidFill>
              <a:srgbClr val="F1B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4"/>
            <p:cNvSpPr/>
            <p:nvPr/>
          </p:nvSpPr>
          <p:spPr>
            <a:xfrm>
              <a:off x="3076927" y="4977304"/>
              <a:ext cx="131007" cy="151729"/>
            </a:xfrm>
            <a:custGeom>
              <a:avLst/>
              <a:gdLst/>
              <a:ahLst/>
              <a:cxnLst/>
              <a:rect l="l" t="t" r="r" b="b"/>
              <a:pathLst>
                <a:path w="2453" h="2841" extrusionOk="0">
                  <a:moveTo>
                    <a:pt x="849" y="0"/>
                  </a:moveTo>
                  <a:cubicBezTo>
                    <a:pt x="849" y="296"/>
                    <a:pt x="369" y="332"/>
                    <a:pt x="203" y="1107"/>
                  </a:cubicBezTo>
                  <a:cubicBezTo>
                    <a:pt x="185" y="1162"/>
                    <a:pt x="166" y="1218"/>
                    <a:pt x="166" y="1291"/>
                  </a:cubicBezTo>
                  <a:cubicBezTo>
                    <a:pt x="129" y="1457"/>
                    <a:pt x="93" y="1642"/>
                    <a:pt x="0" y="1789"/>
                  </a:cubicBezTo>
                  <a:cubicBezTo>
                    <a:pt x="37" y="2029"/>
                    <a:pt x="1512" y="2601"/>
                    <a:pt x="2453" y="2840"/>
                  </a:cubicBezTo>
                  <a:cubicBezTo>
                    <a:pt x="2324" y="2545"/>
                    <a:pt x="2195" y="2269"/>
                    <a:pt x="2066" y="1974"/>
                  </a:cubicBezTo>
                  <a:cubicBezTo>
                    <a:pt x="1761" y="1932"/>
                    <a:pt x="1457" y="1911"/>
                    <a:pt x="1153" y="1911"/>
                  </a:cubicBezTo>
                  <a:cubicBezTo>
                    <a:pt x="1051" y="1911"/>
                    <a:pt x="950" y="1914"/>
                    <a:pt x="849" y="1918"/>
                  </a:cubicBezTo>
                  <a:cubicBezTo>
                    <a:pt x="839" y="1922"/>
                    <a:pt x="829" y="1924"/>
                    <a:pt x="820" y="1924"/>
                  </a:cubicBezTo>
                  <a:cubicBezTo>
                    <a:pt x="557" y="1924"/>
                    <a:pt x="616" y="422"/>
                    <a:pt x="830" y="332"/>
                  </a:cubicBezTo>
                  <a:cubicBezTo>
                    <a:pt x="885" y="296"/>
                    <a:pt x="996" y="259"/>
                    <a:pt x="1144" y="203"/>
                  </a:cubicBez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4"/>
            <p:cNvSpPr/>
            <p:nvPr/>
          </p:nvSpPr>
          <p:spPr>
            <a:xfrm>
              <a:off x="2891750" y="3282675"/>
              <a:ext cx="324074" cy="747698"/>
            </a:xfrm>
            <a:custGeom>
              <a:avLst/>
              <a:gdLst/>
              <a:ahLst/>
              <a:cxnLst/>
              <a:rect l="l" t="t" r="r" b="b"/>
              <a:pathLst>
                <a:path w="6068" h="14000" extrusionOk="0">
                  <a:moveTo>
                    <a:pt x="4113" y="6668"/>
                  </a:moveTo>
                  <a:cubicBezTo>
                    <a:pt x="4205" y="6668"/>
                    <a:pt x="4297" y="6687"/>
                    <a:pt x="4371" y="6724"/>
                  </a:cubicBezTo>
                  <a:cubicBezTo>
                    <a:pt x="4813" y="7000"/>
                    <a:pt x="5109" y="7461"/>
                    <a:pt x="5182" y="7978"/>
                  </a:cubicBezTo>
                  <a:cubicBezTo>
                    <a:pt x="5256" y="8475"/>
                    <a:pt x="5219" y="9010"/>
                    <a:pt x="5090" y="9490"/>
                  </a:cubicBezTo>
                  <a:cubicBezTo>
                    <a:pt x="4961" y="10006"/>
                    <a:pt x="4813" y="10485"/>
                    <a:pt x="4721" y="11002"/>
                  </a:cubicBezTo>
                  <a:cubicBezTo>
                    <a:pt x="4703" y="11241"/>
                    <a:pt x="4648" y="11463"/>
                    <a:pt x="4574" y="11684"/>
                  </a:cubicBezTo>
                  <a:cubicBezTo>
                    <a:pt x="4542" y="11780"/>
                    <a:pt x="4468" y="11876"/>
                    <a:pt x="4377" y="11876"/>
                  </a:cubicBezTo>
                  <a:cubicBezTo>
                    <a:pt x="4363" y="11876"/>
                    <a:pt x="4349" y="11873"/>
                    <a:pt x="4334" y="11868"/>
                  </a:cubicBezTo>
                  <a:cubicBezTo>
                    <a:pt x="4297" y="11850"/>
                    <a:pt x="4260" y="11813"/>
                    <a:pt x="4242" y="11795"/>
                  </a:cubicBezTo>
                  <a:cubicBezTo>
                    <a:pt x="4168" y="11721"/>
                    <a:pt x="4076" y="11684"/>
                    <a:pt x="3984" y="11684"/>
                  </a:cubicBezTo>
                  <a:cubicBezTo>
                    <a:pt x="3891" y="11684"/>
                    <a:pt x="3799" y="11721"/>
                    <a:pt x="3726" y="11795"/>
                  </a:cubicBezTo>
                  <a:cubicBezTo>
                    <a:pt x="3652" y="11850"/>
                    <a:pt x="3615" y="11924"/>
                    <a:pt x="3523" y="11924"/>
                  </a:cubicBezTo>
                  <a:cubicBezTo>
                    <a:pt x="3517" y="11925"/>
                    <a:pt x="3511" y="11925"/>
                    <a:pt x="3506" y="11925"/>
                  </a:cubicBezTo>
                  <a:cubicBezTo>
                    <a:pt x="3405" y="11925"/>
                    <a:pt x="3338" y="11771"/>
                    <a:pt x="3338" y="11666"/>
                  </a:cubicBezTo>
                  <a:cubicBezTo>
                    <a:pt x="3320" y="11112"/>
                    <a:pt x="3449" y="10559"/>
                    <a:pt x="3689" y="10080"/>
                  </a:cubicBezTo>
                  <a:cubicBezTo>
                    <a:pt x="3910" y="9582"/>
                    <a:pt x="4113" y="9066"/>
                    <a:pt x="4279" y="8549"/>
                  </a:cubicBezTo>
                  <a:cubicBezTo>
                    <a:pt x="4352" y="8254"/>
                    <a:pt x="4352" y="7922"/>
                    <a:pt x="4279" y="7627"/>
                  </a:cubicBezTo>
                  <a:lnTo>
                    <a:pt x="4168" y="7387"/>
                  </a:lnTo>
                  <a:cubicBezTo>
                    <a:pt x="4094" y="7258"/>
                    <a:pt x="4039" y="7111"/>
                    <a:pt x="3984" y="6963"/>
                  </a:cubicBezTo>
                  <a:cubicBezTo>
                    <a:pt x="3965" y="6908"/>
                    <a:pt x="3947" y="6871"/>
                    <a:pt x="3947" y="6834"/>
                  </a:cubicBezTo>
                  <a:cubicBezTo>
                    <a:pt x="3965" y="6742"/>
                    <a:pt x="4021" y="6668"/>
                    <a:pt x="4113" y="6668"/>
                  </a:cubicBezTo>
                  <a:close/>
                  <a:moveTo>
                    <a:pt x="2732" y="1"/>
                  </a:moveTo>
                  <a:cubicBezTo>
                    <a:pt x="2683" y="1"/>
                    <a:pt x="2633" y="4"/>
                    <a:pt x="2582" y="11"/>
                  </a:cubicBezTo>
                  <a:cubicBezTo>
                    <a:pt x="2564" y="85"/>
                    <a:pt x="2527" y="159"/>
                    <a:pt x="2508" y="214"/>
                  </a:cubicBezTo>
                  <a:cubicBezTo>
                    <a:pt x="1679" y="2280"/>
                    <a:pt x="1125" y="4419"/>
                    <a:pt x="849" y="6613"/>
                  </a:cubicBezTo>
                  <a:lnTo>
                    <a:pt x="904" y="6613"/>
                  </a:lnTo>
                  <a:cubicBezTo>
                    <a:pt x="1125" y="5230"/>
                    <a:pt x="1605" y="3902"/>
                    <a:pt x="2306" y="2685"/>
                  </a:cubicBezTo>
                  <a:cubicBezTo>
                    <a:pt x="2435" y="2409"/>
                    <a:pt x="2656" y="2150"/>
                    <a:pt x="2933" y="2003"/>
                  </a:cubicBezTo>
                  <a:lnTo>
                    <a:pt x="2933" y="2003"/>
                  </a:lnTo>
                  <a:cubicBezTo>
                    <a:pt x="2933" y="2150"/>
                    <a:pt x="2914" y="2298"/>
                    <a:pt x="2840" y="2427"/>
                  </a:cubicBezTo>
                  <a:cubicBezTo>
                    <a:pt x="2674" y="2870"/>
                    <a:pt x="2508" y="3294"/>
                    <a:pt x="2343" y="3736"/>
                  </a:cubicBezTo>
                  <a:cubicBezTo>
                    <a:pt x="2250" y="3884"/>
                    <a:pt x="2250" y="4068"/>
                    <a:pt x="2306" y="4234"/>
                  </a:cubicBezTo>
                  <a:cubicBezTo>
                    <a:pt x="2527" y="3976"/>
                    <a:pt x="2785" y="3736"/>
                    <a:pt x="3080" y="3552"/>
                  </a:cubicBezTo>
                  <a:cubicBezTo>
                    <a:pt x="3172" y="3589"/>
                    <a:pt x="3154" y="3736"/>
                    <a:pt x="3099" y="3810"/>
                  </a:cubicBezTo>
                  <a:cubicBezTo>
                    <a:pt x="3043" y="3902"/>
                    <a:pt x="2969" y="4013"/>
                    <a:pt x="3006" y="4105"/>
                  </a:cubicBezTo>
                  <a:cubicBezTo>
                    <a:pt x="3038" y="4185"/>
                    <a:pt x="3127" y="4238"/>
                    <a:pt x="3222" y="4238"/>
                  </a:cubicBezTo>
                  <a:cubicBezTo>
                    <a:pt x="3236" y="4238"/>
                    <a:pt x="3250" y="4237"/>
                    <a:pt x="3265" y="4234"/>
                  </a:cubicBezTo>
                  <a:cubicBezTo>
                    <a:pt x="3375" y="4216"/>
                    <a:pt x="3486" y="4197"/>
                    <a:pt x="3596" y="4179"/>
                  </a:cubicBezTo>
                  <a:cubicBezTo>
                    <a:pt x="3652" y="4179"/>
                    <a:pt x="3689" y="4197"/>
                    <a:pt x="3726" y="4234"/>
                  </a:cubicBezTo>
                  <a:cubicBezTo>
                    <a:pt x="3799" y="4308"/>
                    <a:pt x="3744" y="4437"/>
                    <a:pt x="3670" y="4529"/>
                  </a:cubicBezTo>
                  <a:cubicBezTo>
                    <a:pt x="2693" y="5857"/>
                    <a:pt x="1550" y="7129"/>
                    <a:pt x="1052" y="8697"/>
                  </a:cubicBezTo>
                  <a:cubicBezTo>
                    <a:pt x="1439" y="8420"/>
                    <a:pt x="1900" y="8236"/>
                    <a:pt x="2361" y="8144"/>
                  </a:cubicBezTo>
                  <a:lnTo>
                    <a:pt x="2361" y="8144"/>
                  </a:lnTo>
                  <a:cubicBezTo>
                    <a:pt x="2213" y="8457"/>
                    <a:pt x="2029" y="8752"/>
                    <a:pt x="1826" y="9029"/>
                  </a:cubicBezTo>
                  <a:cubicBezTo>
                    <a:pt x="2066" y="9029"/>
                    <a:pt x="2287" y="9029"/>
                    <a:pt x="2527" y="8992"/>
                  </a:cubicBezTo>
                  <a:lnTo>
                    <a:pt x="2527" y="8992"/>
                  </a:lnTo>
                  <a:lnTo>
                    <a:pt x="701" y="10301"/>
                  </a:lnTo>
                  <a:cubicBezTo>
                    <a:pt x="480" y="10430"/>
                    <a:pt x="277" y="10615"/>
                    <a:pt x="93" y="10799"/>
                  </a:cubicBezTo>
                  <a:cubicBezTo>
                    <a:pt x="74" y="10873"/>
                    <a:pt x="37" y="10928"/>
                    <a:pt x="19" y="11002"/>
                  </a:cubicBezTo>
                  <a:cubicBezTo>
                    <a:pt x="1" y="11168"/>
                    <a:pt x="74" y="11352"/>
                    <a:pt x="185" y="11481"/>
                  </a:cubicBezTo>
                  <a:cubicBezTo>
                    <a:pt x="314" y="11629"/>
                    <a:pt x="480" y="11776"/>
                    <a:pt x="591" y="11942"/>
                  </a:cubicBezTo>
                  <a:cubicBezTo>
                    <a:pt x="812" y="12274"/>
                    <a:pt x="830" y="12698"/>
                    <a:pt x="923" y="13086"/>
                  </a:cubicBezTo>
                  <a:cubicBezTo>
                    <a:pt x="941" y="13215"/>
                    <a:pt x="996" y="13325"/>
                    <a:pt x="1033" y="13454"/>
                  </a:cubicBezTo>
                  <a:cubicBezTo>
                    <a:pt x="1144" y="13712"/>
                    <a:pt x="1365" y="13915"/>
                    <a:pt x="1623" y="13989"/>
                  </a:cubicBezTo>
                  <a:cubicBezTo>
                    <a:pt x="1664" y="13996"/>
                    <a:pt x="1705" y="13999"/>
                    <a:pt x="1745" y="13999"/>
                  </a:cubicBezTo>
                  <a:cubicBezTo>
                    <a:pt x="2134" y="13999"/>
                    <a:pt x="2471" y="13694"/>
                    <a:pt x="2822" y="13510"/>
                  </a:cubicBezTo>
                  <a:cubicBezTo>
                    <a:pt x="3596" y="13067"/>
                    <a:pt x="4592" y="13288"/>
                    <a:pt x="5440" y="12993"/>
                  </a:cubicBezTo>
                  <a:cubicBezTo>
                    <a:pt x="5496" y="12975"/>
                    <a:pt x="5551" y="12938"/>
                    <a:pt x="5606" y="12901"/>
                  </a:cubicBezTo>
                  <a:cubicBezTo>
                    <a:pt x="5662" y="12790"/>
                    <a:pt x="5680" y="12661"/>
                    <a:pt x="5625" y="12551"/>
                  </a:cubicBezTo>
                  <a:cubicBezTo>
                    <a:pt x="5625" y="12477"/>
                    <a:pt x="5606" y="12422"/>
                    <a:pt x="5606" y="12366"/>
                  </a:cubicBezTo>
                  <a:cubicBezTo>
                    <a:pt x="5459" y="11573"/>
                    <a:pt x="5459" y="10762"/>
                    <a:pt x="5606" y="9969"/>
                  </a:cubicBezTo>
                  <a:cubicBezTo>
                    <a:pt x="5772" y="9195"/>
                    <a:pt x="6067" y="8383"/>
                    <a:pt x="5809" y="7627"/>
                  </a:cubicBezTo>
                  <a:cubicBezTo>
                    <a:pt x="5514" y="6742"/>
                    <a:pt x="4518" y="6152"/>
                    <a:pt x="4408" y="5230"/>
                  </a:cubicBezTo>
                  <a:cubicBezTo>
                    <a:pt x="4316" y="4474"/>
                    <a:pt x="4869" y="3663"/>
                    <a:pt x="4555" y="2980"/>
                  </a:cubicBezTo>
                  <a:cubicBezTo>
                    <a:pt x="4389" y="2630"/>
                    <a:pt x="4039" y="2409"/>
                    <a:pt x="3910" y="2058"/>
                  </a:cubicBezTo>
                  <a:cubicBezTo>
                    <a:pt x="3744" y="1653"/>
                    <a:pt x="3873" y="1173"/>
                    <a:pt x="3744" y="749"/>
                  </a:cubicBezTo>
                  <a:cubicBezTo>
                    <a:pt x="3594" y="300"/>
                    <a:pt x="3189" y="1"/>
                    <a:pt x="273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4"/>
            <p:cNvSpPr/>
            <p:nvPr/>
          </p:nvSpPr>
          <p:spPr>
            <a:xfrm>
              <a:off x="3173441" y="4995998"/>
              <a:ext cx="29587" cy="41444"/>
            </a:xfrm>
            <a:custGeom>
              <a:avLst/>
              <a:gdLst/>
              <a:ahLst/>
              <a:cxnLst/>
              <a:rect l="l" t="t" r="r" b="b"/>
              <a:pathLst>
                <a:path w="554" h="776" extrusionOk="0">
                  <a:moveTo>
                    <a:pt x="332" y="1"/>
                  </a:moveTo>
                  <a:cubicBezTo>
                    <a:pt x="259" y="148"/>
                    <a:pt x="148" y="296"/>
                    <a:pt x="1" y="407"/>
                  </a:cubicBezTo>
                  <a:lnTo>
                    <a:pt x="166" y="775"/>
                  </a:lnTo>
                  <a:cubicBezTo>
                    <a:pt x="277" y="646"/>
                    <a:pt x="388" y="554"/>
                    <a:pt x="535" y="462"/>
                  </a:cubicBezTo>
                  <a:cubicBezTo>
                    <a:pt x="554" y="443"/>
                    <a:pt x="443" y="185"/>
                    <a:pt x="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4"/>
            <p:cNvSpPr/>
            <p:nvPr/>
          </p:nvSpPr>
          <p:spPr>
            <a:xfrm>
              <a:off x="3144866" y="4973191"/>
              <a:ext cx="56184" cy="70123"/>
            </a:xfrm>
            <a:custGeom>
              <a:avLst/>
              <a:gdLst/>
              <a:ahLst/>
              <a:cxnLst/>
              <a:rect l="l" t="t" r="r" b="b"/>
              <a:pathLst>
                <a:path w="1052" h="1313" extrusionOk="0">
                  <a:moveTo>
                    <a:pt x="786" y="1"/>
                  </a:moveTo>
                  <a:cubicBezTo>
                    <a:pt x="595" y="1"/>
                    <a:pt x="280" y="104"/>
                    <a:pt x="1" y="207"/>
                  </a:cubicBezTo>
                  <a:cubicBezTo>
                    <a:pt x="167" y="575"/>
                    <a:pt x="314" y="944"/>
                    <a:pt x="480" y="1313"/>
                  </a:cubicBezTo>
                  <a:lnTo>
                    <a:pt x="683" y="1221"/>
                  </a:lnTo>
                  <a:lnTo>
                    <a:pt x="701" y="1184"/>
                  </a:lnTo>
                  <a:lnTo>
                    <a:pt x="536" y="834"/>
                  </a:lnTo>
                  <a:cubicBezTo>
                    <a:pt x="683" y="723"/>
                    <a:pt x="794" y="575"/>
                    <a:pt x="867" y="428"/>
                  </a:cubicBezTo>
                  <a:cubicBezTo>
                    <a:pt x="960" y="243"/>
                    <a:pt x="1052" y="77"/>
                    <a:pt x="904" y="22"/>
                  </a:cubicBezTo>
                  <a:cubicBezTo>
                    <a:pt x="874" y="7"/>
                    <a:pt x="834" y="1"/>
                    <a:pt x="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p:nvPr/>
          </p:nvSpPr>
          <p:spPr>
            <a:xfrm>
              <a:off x="3105769" y="4984194"/>
              <a:ext cx="81499" cy="98536"/>
            </a:xfrm>
            <a:custGeom>
              <a:avLst/>
              <a:gdLst/>
              <a:ahLst/>
              <a:cxnLst/>
              <a:rect l="l" t="t" r="r" b="b"/>
              <a:pathLst>
                <a:path w="1526" h="1845" extrusionOk="0">
                  <a:moveTo>
                    <a:pt x="733" y="1"/>
                  </a:moveTo>
                  <a:lnTo>
                    <a:pt x="585" y="56"/>
                  </a:lnTo>
                  <a:cubicBezTo>
                    <a:pt x="438" y="111"/>
                    <a:pt x="327" y="167"/>
                    <a:pt x="272" y="185"/>
                  </a:cubicBezTo>
                  <a:cubicBezTo>
                    <a:pt x="76" y="274"/>
                    <a:pt x="0" y="1795"/>
                    <a:pt x="262" y="1795"/>
                  </a:cubicBezTo>
                  <a:cubicBezTo>
                    <a:pt x="271" y="1795"/>
                    <a:pt x="280" y="1793"/>
                    <a:pt x="290" y="1789"/>
                  </a:cubicBezTo>
                  <a:cubicBezTo>
                    <a:pt x="392" y="1785"/>
                    <a:pt x="494" y="1782"/>
                    <a:pt x="597" y="1782"/>
                  </a:cubicBezTo>
                  <a:cubicBezTo>
                    <a:pt x="907" y="1782"/>
                    <a:pt x="1221" y="1803"/>
                    <a:pt x="1526" y="1845"/>
                  </a:cubicBezTo>
                  <a:cubicBezTo>
                    <a:pt x="1415" y="1605"/>
                    <a:pt x="1304" y="1347"/>
                    <a:pt x="1212" y="1107"/>
                  </a:cubicBezTo>
                  <a:cubicBezTo>
                    <a:pt x="1046" y="738"/>
                    <a:pt x="880" y="369"/>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3112392" y="4908350"/>
              <a:ext cx="63074" cy="59175"/>
            </a:xfrm>
            <a:custGeom>
              <a:avLst/>
              <a:gdLst/>
              <a:ahLst/>
              <a:cxnLst/>
              <a:rect l="l" t="t" r="r" b="b"/>
              <a:pathLst>
                <a:path w="1181" h="1108" extrusionOk="0">
                  <a:moveTo>
                    <a:pt x="0" y="1"/>
                  </a:moveTo>
                  <a:lnTo>
                    <a:pt x="314" y="757"/>
                  </a:lnTo>
                  <a:cubicBezTo>
                    <a:pt x="351" y="738"/>
                    <a:pt x="369" y="720"/>
                    <a:pt x="387" y="683"/>
                  </a:cubicBezTo>
                  <a:lnTo>
                    <a:pt x="387" y="923"/>
                  </a:lnTo>
                  <a:lnTo>
                    <a:pt x="480" y="1107"/>
                  </a:lnTo>
                  <a:cubicBezTo>
                    <a:pt x="775" y="978"/>
                    <a:pt x="867" y="591"/>
                    <a:pt x="1144" y="406"/>
                  </a:cubicBezTo>
                  <a:lnTo>
                    <a:pt x="1180" y="111"/>
                  </a:lnTo>
                  <a:lnTo>
                    <a:pt x="885" y="74"/>
                  </a:lnTo>
                  <a:cubicBezTo>
                    <a:pt x="590" y="19"/>
                    <a:pt x="29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3069022" y="3638821"/>
              <a:ext cx="103503" cy="281722"/>
            </a:xfrm>
            <a:custGeom>
              <a:avLst/>
              <a:gdLst/>
              <a:ahLst/>
              <a:cxnLst/>
              <a:rect l="l" t="t" r="r" b="b"/>
              <a:pathLst>
                <a:path w="1938" h="5275" extrusionOk="0">
                  <a:moveTo>
                    <a:pt x="794" y="0"/>
                  </a:moveTo>
                  <a:cubicBezTo>
                    <a:pt x="702" y="0"/>
                    <a:pt x="628" y="74"/>
                    <a:pt x="609" y="166"/>
                  </a:cubicBezTo>
                  <a:cubicBezTo>
                    <a:pt x="609" y="203"/>
                    <a:pt x="628" y="258"/>
                    <a:pt x="646" y="295"/>
                  </a:cubicBezTo>
                  <a:cubicBezTo>
                    <a:pt x="720" y="443"/>
                    <a:pt x="775" y="572"/>
                    <a:pt x="849" y="719"/>
                  </a:cubicBezTo>
                  <a:cubicBezTo>
                    <a:pt x="886" y="793"/>
                    <a:pt x="923" y="867"/>
                    <a:pt x="960" y="959"/>
                  </a:cubicBezTo>
                  <a:cubicBezTo>
                    <a:pt x="1033" y="1254"/>
                    <a:pt x="1033" y="1586"/>
                    <a:pt x="941" y="1881"/>
                  </a:cubicBezTo>
                  <a:cubicBezTo>
                    <a:pt x="794" y="2398"/>
                    <a:pt x="591" y="2914"/>
                    <a:pt x="351" y="3412"/>
                  </a:cubicBezTo>
                  <a:cubicBezTo>
                    <a:pt x="111" y="3910"/>
                    <a:pt x="1" y="4444"/>
                    <a:pt x="1" y="4998"/>
                  </a:cubicBezTo>
                  <a:cubicBezTo>
                    <a:pt x="19" y="5127"/>
                    <a:pt x="75" y="5274"/>
                    <a:pt x="204" y="5274"/>
                  </a:cubicBezTo>
                  <a:cubicBezTo>
                    <a:pt x="277" y="5256"/>
                    <a:pt x="333" y="5182"/>
                    <a:pt x="388" y="5127"/>
                  </a:cubicBezTo>
                  <a:cubicBezTo>
                    <a:pt x="462" y="5053"/>
                    <a:pt x="554" y="5016"/>
                    <a:pt x="649" y="5016"/>
                  </a:cubicBezTo>
                  <a:cubicBezTo>
                    <a:pt x="743" y="5016"/>
                    <a:pt x="840" y="5053"/>
                    <a:pt x="923" y="5127"/>
                  </a:cubicBezTo>
                  <a:cubicBezTo>
                    <a:pt x="941" y="5145"/>
                    <a:pt x="978" y="5182"/>
                    <a:pt x="997" y="5200"/>
                  </a:cubicBezTo>
                  <a:cubicBezTo>
                    <a:pt x="1011" y="5205"/>
                    <a:pt x="1026" y="5208"/>
                    <a:pt x="1040" y="5208"/>
                  </a:cubicBezTo>
                  <a:cubicBezTo>
                    <a:pt x="1131" y="5208"/>
                    <a:pt x="1207" y="5112"/>
                    <a:pt x="1255" y="5016"/>
                  </a:cubicBezTo>
                  <a:cubicBezTo>
                    <a:pt x="1329" y="4795"/>
                    <a:pt x="1365" y="4573"/>
                    <a:pt x="1402" y="4334"/>
                  </a:cubicBezTo>
                  <a:cubicBezTo>
                    <a:pt x="1476" y="3836"/>
                    <a:pt x="1642" y="3338"/>
                    <a:pt x="1753" y="2840"/>
                  </a:cubicBezTo>
                  <a:cubicBezTo>
                    <a:pt x="1900" y="2342"/>
                    <a:pt x="1937" y="1807"/>
                    <a:pt x="1863" y="1310"/>
                  </a:cubicBezTo>
                  <a:cubicBezTo>
                    <a:pt x="1790" y="793"/>
                    <a:pt x="1476" y="332"/>
                    <a:pt x="1033" y="74"/>
                  </a:cubicBezTo>
                  <a:cubicBezTo>
                    <a:pt x="960" y="19"/>
                    <a:pt x="868" y="0"/>
                    <a:pt x="794"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3058179" y="5084660"/>
              <a:ext cx="100512" cy="57680"/>
            </a:xfrm>
            <a:custGeom>
              <a:avLst/>
              <a:gdLst/>
              <a:ahLst/>
              <a:cxnLst/>
              <a:rect l="l" t="t" r="r" b="b"/>
              <a:pathLst>
                <a:path w="1882" h="1080" extrusionOk="0">
                  <a:moveTo>
                    <a:pt x="204" y="0"/>
                  </a:moveTo>
                  <a:cubicBezTo>
                    <a:pt x="149" y="74"/>
                    <a:pt x="75" y="148"/>
                    <a:pt x="1" y="203"/>
                  </a:cubicBezTo>
                  <a:cubicBezTo>
                    <a:pt x="68" y="287"/>
                    <a:pt x="768" y="1080"/>
                    <a:pt x="1612" y="1080"/>
                  </a:cubicBezTo>
                  <a:cubicBezTo>
                    <a:pt x="1700" y="1080"/>
                    <a:pt x="1791" y="1071"/>
                    <a:pt x="1882" y="1052"/>
                  </a:cubicBezTo>
                  <a:lnTo>
                    <a:pt x="1882" y="1033"/>
                  </a:lnTo>
                  <a:cubicBezTo>
                    <a:pt x="1255" y="812"/>
                    <a:pt x="683" y="461"/>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3078903" y="4942854"/>
              <a:ext cx="66011" cy="93569"/>
            </a:xfrm>
            <a:custGeom>
              <a:avLst/>
              <a:gdLst/>
              <a:ahLst/>
              <a:cxnLst/>
              <a:rect l="l" t="t" r="r" b="b"/>
              <a:pathLst>
                <a:path w="1236" h="1752" extrusionOk="0">
                  <a:moveTo>
                    <a:pt x="553" y="0"/>
                  </a:moveTo>
                  <a:cubicBezTo>
                    <a:pt x="461" y="277"/>
                    <a:pt x="553" y="645"/>
                    <a:pt x="369" y="867"/>
                  </a:cubicBezTo>
                  <a:cubicBezTo>
                    <a:pt x="314" y="941"/>
                    <a:pt x="240" y="996"/>
                    <a:pt x="185" y="1051"/>
                  </a:cubicBezTo>
                  <a:cubicBezTo>
                    <a:pt x="37" y="1254"/>
                    <a:pt x="0" y="1531"/>
                    <a:pt x="111" y="1752"/>
                  </a:cubicBezTo>
                  <a:lnTo>
                    <a:pt x="148" y="1752"/>
                  </a:lnTo>
                  <a:cubicBezTo>
                    <a:pt x="314" y="959"/>
                    <a:pt x="812" y="941"/>
                    <a:pt x="812" y="627"/>
                  </a:cubicBezTo>
                  <a:lnTo>
                    <a:pt x="1088" y="830"/>
                  </a:lnTo>
                  <a:lnTo>
                    <a:pt x="1236" y="775"/>
                  </a:lnTo>
                  <a:cubicBezTo>
                    <a:pt x="1180" y="682"/>
                    <a:pt x="1144" y="572"/>
                    <a:pt x="1088" y="480"/>
                  </a:cubicBezTo>
                  <a:cubicBezTo>
                    <a:pt x="1070" y="480"/>
                    <a:pt x="1033" y="480"/>
                    <a:pt x="1014" y="461"/>
                  </a:cubicBezTo>
                  <a:cubicBezTo>
                    <a:pt x="1014" y="443"/>
                    <a:pt x="1014" y="443"/>
                    <a:pt x="1014" y="424"/>
                  </a:cubicBezTo>
                  <a:lnTo>
                    <a:pt x="1014" y="295"/>
                  </a:lnTo>
                  <a:lnTo>
                    <a:pt x="941" y="111"/>
                  </a:lnTo>
                  <a:cubicBezTo>
                    <a:pt x="885" y="148"/>
                    <a:pt x="830" y="148"/>
                    <a:pt x="775" y="148"/>
                  </a:cubicBezTo>
                  <a:cubicBezTo>
                    <a:pt x="683" y="148"/>
                    <a:pt x="590" y="74"/>
                    <a:pt x="55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2711540" y="2508160"/>
              <a:ext cx="257048" cy="234884"/>
            </a:xfrm>
            <a:custGeom>
              <a:avLst/>
              <a:gdLst/>
              <a:ahLst/>
              <a:cxnLst/>
              <a:rect l="l" t="t" r="r" b="b"/>
              <a:pathLst>
                <a:path w="4813" h="4398" extrusionOk="0">
                  <a:moveTo>
                    <a:pt x="92" y="0"/>
                  </a:moveTo>
                  <a:cubicBezTo>
                    <a:pt x="37" y="479"/>
                    <a:pt x="37" y="959"/>
                    <a:pt x="18" y="1918"/>
                  </a:cubicBezTo>
                  <a:lnTo>
                    <a:pt x="18" y="2139"/>
                  </a:lnTo>
                  <a:lnTo>
                    <a:pt x="37" y="2139"/>
                  </a:lnTo>
                  <a:cubicBezTo>
                    <a:pt x="0" y="2692"/>
                    <a:pt x="203" y="3209"/>
                    <a:pt x="590" y="3614"/>
                  </a:cubicBezTo>
                  <a:cubicBezTo>
                    <a:pt x="940" y="3965"/>
                    <a:pt x="1365" y="4204"/>
                    <a:pt x="1862" y="4315"/>
                  </a:cubicBezTo>
                  <a:cubicBezTo>
                    <a:pt x="1936" y="4333"/>
                    <a:pt x="2028" y="4352"/>
                    <a:pt x="2102" y="4352"/>
                  </a:cubicBezTo>
                  <a:cubicBezTo>
                    <a:pt x="2264" y="4383"/>
                    <a:pt x="2429" y="4397"/>
                    <a:pt x="2594" y="4397"/>
                  </a:cubicBezTo>
                  <a:cubicBezTo>
                    <a:pt x="2825" y="4397"/>
                    <a:pt x="3057" y="4369"/>
                    <a:pt x="3282" y="4315"/>
                  </a:cubicBezTo>
                  <a:lnTo>
                    <a:pt x="3356" y="4297"/>
                  </a:lnTo>
                  <a:cubicBezTo>
                    <a:pt x="3762" y="4186"/>
                    <a:pt x="4131" y="3946"/>
                    <a:pt x="4389" y="3614"/>
                  </a:cubicBezTo>
                  <a:cubicBezTo>
                    <a:pt x="4739" y="3135"/>
                    <a:pt x="4813" y="2526"/>
                    <a:pt x="4592" y="1992"/>
                  </a:cubicBezTo>
                  <a:cubicBezTo>
                    <a:pt x="4347" y="1485"/>
                    <a:pt x="3838" y="1177"/>
                    <a:pt x="3300" y="1177"/>
                  </a:cubicBezTo>
                  <a:cubicBezTo>
                    <a:pt x="3269" y="1177"/>
                    <a:pt x="3239" y="1178"/>
                    <a:pt x="3209" y="1180"/>
                  </a:cubicBezTo>
                  <a:lnTo>
                    <a:pt x="3116" y="1180"/>
                  </a:lnTo>
                  <a:cubicBezTo>
                    <a:pt x="2987" y="1199"/>
                    <a:pt x="2858" y="1254"/>
                    <a:pt x="2766" y="1365"/>
                  </a:cubicBezTo>
                  <a:cubicBezTo>
                    <a:pt x="2729" y="1401"/>
                    <a:pt x="2711" y="1457"/>
                    <a:pt x="2748" y="1475"/>
                  </a:cubicBezTo>
                  <a:cubicBezTo>
                    <a:pt x="2766" y="1494"/>
                    <a:pt x="2785" y="1494"/>
                    <a:pt x="2803" y="1494"/>
                  </a:cubicBezTo>
                  <a:cubicBezTo>
                    <a:pt x="2914" y="1512"/>
                    <a:pt x="3043" y="1531"/>
                    <a:pt x="3153" y="1567"/>
                  </a:cubicBezTo>
                  <a:cubicBezTo>
                    <a:pt x="3485" y="1715"/>
                    <a:pt x="3651" y="2084"/>
                    <a:pt x="3541" y="2416"/>
                  </a:cubicBezTo>
                  <a:cubicBezTo>
                    <a:pt x="3467" y="2600"/>
                    <a:pt x="3338" y="2748"/>
                    <a:pt x="3172" y="2840"/>
                  </a:cubicBezTo>
                  <a:cubicBezTo>
                    <a:pt x="2961" y="2951"/>
                    <a:pt x="2736" y="3008"/>
                    <a:pt x="2511" y="3008"/>
                  </a:cubicBezTo>
                  <a:cubicBezTo>
                    <a:pt x="2362" y="3008"/>
                    <a:pt x="2212" y="2983"/>
                    <a:pt x="2065" y="2932"/>
                  </a:cubicBezTo>
                  <a:cubicBezTo>
                    <a:pt x="1697" y="2821"/>
                    <a:pt x="1383" y="2600"/>
                    <a:pt x="1125" y="2323"/>
                  </a:cubicBezTo>
                  <a:cubicBezTo>
                    <a:pt x="904" y="2102"/>
                    <a:pt x="738" y="1862"/>
                    <a:pt x="590" y="1604"/>
                  </a:cubicBezTo>
                  <a:cubicBezTo>
                    <a:pt x="572" y="1586"/>
                    <a:pt x="553" y="1567"/>
                    <a:pt x="553" y="1531"/>
                  </a:cubicBezTo>
                  <a:cubicBezTo>
                    <a:pt x="424" y="1309"/>
                    <a:pt x="332" y="1088"/>
                    <a:pt x="258" y="848"/>
                  </a:cubicBezTo>
                  <a:cubicBezTo>
                    <a:pt x="184" y="572"/>
                    <a:pt x="129" y="295"/>
                    <a:pt x="9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p:nvPr/>
          </p:nvSpPr>
          <p:spPr>
            <a:xfrm>
              <a:off x="2571656" y="2738629"/>
              <a:ext cx="342766" cy="227300"/>
            </a:xfrm>
            <a:custGeom>
              <a:avLst/>
              <a:gdLst/>
              <a:ahLst/>
              <a:cxnLst/>
              <a:rect l="l" t="t" r="r" b="b"/>
              <a:pathLst>
                <a:path w="6418" h="4256" extrusionOk="0">
                  <a:moveTo>
                    <a:pt x="5938" y="0"/>
                  </a:moveTo>
                  <a:cubicBezTo>
                    <a:pt x="5706" y="66"/>
                    <a:pt x="5467" y="100"/>
                    <a:pt x="5225" y="100"/>
                  </a:cubicBezTo>
                  <a:cubicBezTo>
                    <a:pt x="5064" y="100"/>
                    <a:pt x="4902" y="85"/>
                    <a:pt x="4740" y="55"/>
                  </a:cubicBezTo>
                  <a:cubicBezTo>
                    <a:pt x="4666" y="37"/>
                    <a:pt x="4574" y="18"/>
                    <a:pt x="4481" y="0"/>
                  </a:cubicBezTo>
                  <a:lnTo>
                    <a:pt x="4481" y="0"/>
                  </a:lnTo>
                  <a:cubicBezTo>
                    <a:pt x="4611" y="240"/>
                    <a:pt x="4592" y="516"/>
                    <a:pt x="4445" y="756"/>
                  </a:cubicBezTo>
                  <a:cubicBezTo>
                    <a:pt x="4279" y="996"/>
                    <a:pt x="4039" y="1180"/>
                    <a:pt x="3762" y="1272"/>
                  </a:cubicBezTo>
                  <a:cubicBezTo>
                    <a:pt x="3486" y="1365"/>
                    <a:pt x="3209" y="1420"/>
                    <a:pt x="2914" y="1475"/>
                  </a:cubicBezTo>
                  <a:cubicBezTo>
                    <a:pt x="2822" y="1512"/>
                    <a:pt x="2730" y="1549"/>
                    <a:pt x="2711" y="1623"/>
                  </a:cubicBezTo>
                  <a:cubicBezTo>
                    <a:pt x="2693" y="1678"/>
                    <a:pt x="2711" y="1752"/>
                    <a:pt x="2748" y="1789"/>
                  </a:cubicBezTo>
                  <a:cubicBezTo>
                    <a:pt x="2933" y="2250"/>
                    <a:pt x="2840" y="2784"/>
                    <a:pt x="2490" y="3153"/>
                  </a:cubicBezTo>
                  <a:cubicBezTo>
                    <a:pt x="2208" y="3435"/>
                    <a:pt x="1830" y="3586"/>
                    <a:pt x="1444" y="3586"/>
                  </a:cubicBezTo>
                  <a:cubicBezTo>
                    <a:pt x="1350" y="3586"/>
                    <a:pt x="1256" y="3577"/>
                    <a:pt x="1162" y="3559"/>
                  </a:cubicBezTo>
                  <a:cubicBezTo>
                    <a:pt x="701" y="3448"/>
                    <a:pt x="332" y="3153"/>
                    <a:pt x="93" y="2766"/>
                  </a:cubicBezTo>
                  <a:cubicBezTo>
                    <a:pt x="74" y="2932"/>
                    <a:pt x="37" y="3116"/>
                    <a:pt x="1" y="3301"/>
                  </a:cubicBezTo>
                  <a:cubicBezTo>
                    <a:pt x="185" y="3596"/>
                    <a:pt x="443" y="3817"/>
                    <a:pt x="738" y="3946"/>
                  </a:cubicBezTo>
                  <a:cubicBezTo>
                    <a:pt x="1117" y="4148"/>
                    <a:pt x="1530" y="4255"/>
                    <a:pt x="1949" y="4255"/>
                  </a:cubicBezTo>
                  <a:cubicBezTo>
                    <a:pt x="2141" y="4255"/>
                    <a:pt x="2335" y="4232"/>
                    <a:pt x="2527" y="4186"/>
                  </a:cubicBezTo>
                  <a:cubicBezTo>
                    <a:pt x="3117" y="4002"/>
                    <a:pt x="3596" y="3448"/>
                    <a:pt x="3541" y="2840"/>
                  </a:cubicBezTo>
                  <a:cubicBezTo>
                    <a:pt x="4076" y="2840"/>
                    <a:pt x="4611" y="2748"/>
                    <a:pt x="5108" y="2582"/>
                  </a:cubicBezTo>
                  <a:cubicBezTo>
                    <a:pt x="5606" y="2397"/>
                    <a:pt x="6012" y="2010"/>
                    <a:pt x="6233" y="1531"/>
                  </a:cubicBezTo>
                  <a:cubicBezTo>
                    <a:pt x="6418" y="1051"/>
                    <a:pt x="6326" y="498"/>
                    <a:pt x="5957" y="129"/>
                  </a:cubicBezTo>
                  <a:lnTo>
                    <a:pt x="5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4"/>
            <p:cNvSpPr/>
            <p:nvPr/>
          </p:nvSpPr>
          <p:spPr>
            <a:xfrm>
              <a:off x="2743053" y="2392899"/>
              <a:ext cx="164494" cy="275954"/>
            </a:xfrm>
            <a:custGeom>
              <a:avLst/>
              <a:gdLst/>
              <a:ahLst/>
              <a:cxnLst/>
              <a:rect l="l" t="t" r="r" b="b"/>
              <a:pathLst>
                <a:path w="3080" h="5167" extrusionOk="0">
                  <a:moveTo>
                    <a:pt x="74" y="1"/>
                  </a:moveTo>
                  <a:cubicBezTo>
                    <a:pt x="74" y="222"/>
                    <a:pt x="129" y="443"/>
                    <a:pt x="240" y="627"/>
                  </a:cubicBezTo>
                  <a:lnTo>
                    <a:pt x="258" y="664"/>
                  </a:lnTo>
                  <a:cubicBezTo>
                    <a:pt x="646" y="1420"/>
                    <a:pt x="1383" y="1992"/>
                    <a:pt x="1641" y="2803"/>
                  </a:cubicBezTo>
                  <a:cubicBezTo>
                    <a:pt x="1733" y="3062"/>
                    <a:pt x="1733" y="3357"/>
                    <a:pt x="1660" y="3615"/>
                  </a:cubicBezTo>
                  <a:cubicBezTo>
                    <a:pt x="1604" y="3891"/>
                    <a:pt x="1402" y="4094"/>
                    <a:pt x="1125" y="4186"/>
                  </a:cubicBezTo>
                  <a:cubicBezTo>
                    <a:pt x="1049" y="4202"/>
                    <a:pt x="972" y="4211"/>
                    <a:pt x="896" y="4211"/>
                  </a:cubicBezTo>
                  <a:cubicBezTo>
                    <a:pt x="788" y="4211"/>
                    <a:pt x="680" y="4193"/>
                    <a:pt x="572" y="4150"/>
                  </a:cubicBezTo>
                  <a:cubicBezTo>
                    <a:pt x="387" y="4094"/>
                    <a:pt x="221" y="4002"/>
                    <a:pt x="74" y="3855"/>
                  </a:cubicBezTo>
                  <a:cubicBezTo>
                    <a:pt x="55" y="3818"/>
                    <a:pt x="37" y="3799"/>
                    <a:pt x="0" y="3762"/>
                  </a:cubicBezTo>
                  <a:lnTo>
                    <a:pt x="0" y="3762"/>
                  </a:lnTo>
                  <a:cubicBezTo>
                    <a:pt x="148" y="4020"/>
                    <a:pt x="332" y="4260"/>
                    <a:pt x="535" y="4481"/>
                  </a:cubicBezTo>
                  <a:cubicBezTo>
                    <a:pt x="793" y="4758"/>
                    <a:pt x="1125" y="4961"/>
                    <a:pt x="1494" y="5090"/>
                  </a:cubicBezTo>
                  <a:cubicBezTo>
                    <a:pt x="1633" y="5141"/>
                    <a:pt x="1781" y="5166"/>
                    <a:pt x="1930" y="5166"/>
                  </a:cubicBezTo>
                  <a:cubicBezTo>
                    <a:pt x="2155" y="5166"/>
                    <a:pt x="2382" y="5109"/>
                    <a:pt x="2582" y="4998"/>
                  </a:cubicBezTo>
                  <a:cubicBezTo>
                    <a:pt x="2766" y="4906"/>
                    <a:pt x="2895" y="4758"/>
                    <a:pt x="2951" y="4574"/>
                  </a:cubicBezTo>
                  <a:cubicBezTo>
                    <a:pt x="3080" y="4242"/>
                    <a:pt x="2914" y="3873"/>
                    <a:pt x="2582" y="3725"/>
                  </a:cubicBezTo>
                  <a:cubicBezTo>
                    <a:pt x="2453" y="3689"/>
                    <a:pt x="2342" y="3652"/>
                    <a:pt x="2213" y="3652"/>
                  </a:cubicBezTo>
                  <a:cubicBezTo>
                    <a:pt x="2195" y="3652"/>
                    <a:pt x="2176" y="3652"/>
                    <a:pt x="2158" y="3633"/>
                  </a:cubicBezTo>
                  <a:cubicBezTo>
                    <a:pt x="2121" y="3615"/>
                    <a:pt x="2139" y="3559"/>
                    <a:pt x="2176" y="3523"/>
                  </a:cubicBezTo>
                  <a:cubicBezTo>
                    <a:pt x="2268" y="3412"/>
                    <a:pt x="2397" y="3357"/>
                    <a:pt x="2526" y="3338"/>
                  </a:cubicBezTo>
                  <a:cubicBezTo>
                    <a:pt x="2563" y="2859"/>
                    <a:pt x="2379" y="2379"/>
                    <a:pt x="2029" y="2047"/>
                  </a:cubicBezTo>
                  <a:cubicBezTo>
                    <a:pt x="1697" y="1697"/>
                    <a:pt x="1309" y="1439"/>
                    <a:pt x="959" y="1107"/>
                  </a:cubicBezTo>
                  <a:cubicBezTo>
                    <a:pt x="664" y="849"/>
                    <a:pt x="406" y="572"/>
                    <a:pt x="185" y="259"/>
                  </a:cubicBezTo>
                  <a:cubicBezTo>
                    <a:pt x="129" y="185"/>
                    <a:pt x="92" y="93"/>
                    <a:pt x="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2747966" y="2381095"/>
              <a:ext cx="148738" cy="189114"/>
            </a:xfrm>
            <a:custGeom>
              <a:avLst/>
              <a:gdLst/>
              <a:ahLst/>
              <a:cxnLst/>
              <a:rect l="l" t="t" r="r" b="b"/>
              <a:pathLst>
                <a:path w="2785" h="3541" extrusionOk="0">
                  <a:moveTo>
                    <a:pt x="111" y="0"/>
                  </a:moveTo>
                  <a:lnTo>
                    <a:pt x="0" y="203"/>
                  </a:lnTo>
                  <a:cubicBezTo>
                    <a:pt x="19" y="295"/>
                    <a:pt x="56" y="387"/>
                    <a:pt x="111" y="461"/>
                  </a:cubicBezTo>
                  <a:cubicBezTo>
                    <a:pt x="332" y="775"/>
                    <a:pt x="590" y="1070"/>
                    <a:pt x="867" y="1328"/>
                  </a:cubicBezTo>
                  <a:cubicBezTo>
                    <a:pt x="1217" y="1641"/>
                    <a:pt x="1623" y="1900"/>
                    <a:pt x="1937" y="2268"/>
                  </a:cubicBezTo>
                  <a:cubicBezTo>
                    <a:pt x="2287" y="2600"/>
                    <a:pt x="2471" y="3061"/>
                    <a:pt x="2453" y="3541"/>
                  </a:cubicBezTo>
                  <a:lnTo>
                    <a:pt x="2527" y="3541"/>
                  </a:lnTo>
                  <a:cubicBezTo>
                    <a:pt x="2693" y="3098"/>
                    <a:pt x="2785" y="2582"/>
                    <a:pt x="2582" y="2158"/>
                  </a:cubicBezTo>
                  <a:cubicBezTo>
                    <a:pt x="2379" y="1660"/>
                    <a:pt x="1844" y="1402"/>
                    <a:pt x="1420" y="1107"/>
                  </a:cubicBezTo>
                  <a:cubicBezTo>
                    <a:pt x="941" y="775"/>
                    <a:pt x="498" y="406"/>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4"/>
            <p:cNvSpPr/>
            <p:nvPr/>
          </p:nvSpPr>
          <p:spPr>
            <a:xfrm>
              <a:off x="2496826" y="4646636"/>
              <a:ext cx="349656" cy="517834"/>
            </a:xfrm>
            <a:custGeom>
              <a:avLst/>
              <a:gdLst/>
              <a:ahLst/>
              <a:cxnLst/>
              <a:rect l="l" t="t" r="r" b="b"/>
              <a:pathLst>
                <a:path w="6547" h="9696" extrusionOk="0">
                  <a:moveTo>
                    <a:pt x="5292" y="1"/>
                  </a:moveTo>
                  <a:cubicBezTo>
                    <a:pt x="5201" y="1"/>
                    <a:pt x="5091" y="68"/>
                    <a:pt x="5016" y="143"/>
                  </a:cubicBezTo>
                  <a:cubicBezTo>
                    <a:pt x="3412" y="1618"/>
                    <a:pt x="2416" y="3702"/>
                    <a:pt x="811" y="5177"/>
                  </a:cubicBezTo>
                  <a:cubicBezTo>
                    <a:pt x="608" y="5364"/>
                    <a:pt x="342" y="5550"/>
                    <a:pt x="85" y="5550"/>
                  </a:cubicBezTo>
                  <a:cubicBezTo>
                    <a:pt x="63" y="5550"/>
                    <a:pt x="41" y="5549"/>
                    <a:pt x="18" y="5546"/>
                  </a:cubicBezTo>
                  <a:lnTo>
                    <a:pt x="0" y="5546"/>
                  </a:lnTo>
                  <a:cubicBezTo>
                    <a:pt x="277" y="7021"/>
                    <a:pt x="830" y="8423"/>
                    <a:pt x="1623" y="9695"/>
                  </a:cubicBezTo>
                  <a:lnTo>
                    <a:pt x="6178" y="9695"/>
                  </a:lnTo>
                  <a:cubicBezTo>
                    <a:pt x="5864" y="9271"/>
                    <a:pt x="5421" y="8939"/>
                    <a:pt x="4905" y="8755"/>
                  </a:cubicBezTo>
                  <a:cubicBezTo>
                    <a:pt x="4795" y="8718"/>
                    <a:pt x="4684" y="8662"/>
                    <a:pt x="4573" y="8589"/>
                  </a:cubicBezTo>
                  <a:cubicBezTo>
                    <a:pt x="4241" y="8294"/>
                    <a:pt x="4573" y="7685"/>
                    <a:pt x="4334" y="7298"/>
                  </a:cubicBezTo>
                  <a:cubicBezTo>
                    <a:pt x="4180" y="7110"/>
                    <a:pt x="3930" y="7001"/>
                    <a:pt x="3674" y="7001"/>
                  </a:cubicBezTo>
                  <a:cubicBezTo>
                    <a:pt x="3654" y="7001"/>
                    <a:pt x="3634" y="7002"/>
                    <a:pt x="3614" y="7003"/>
                  </a:cubicBezTo>
                  <a:cubicBezTo>
                    <a:pt x="3560" y="7011"/>
                    <a:pt x="3506" y="7014"/>
                    <a:pt x="3451" y="7014"/>
                  </a:cubicBezTo>
                  <a:cubicBezTo>
                    <a:pt x="3242" y="7014"/>
                    <a:pt x="3026" y="6961"/>
                    <a:pt x="2821" y="6874"/>
                  </a:cubicBezTo>
                  <a:cubicBezTo>
                    <a:pt x="2766" y="6855"/>
                    <a:pt x="2729" y="6800"/>
                    <a:pt x="2692" y="6745"/>
                  </a:cubicBezTo>
                  <a:cubicBezTo>
                    <a:pt x="2674" y="6652"/>
                    <a:pt x="2674" y="6560"/>
                    <a:pt x="2711" y="6468"/>
                  </a:cubicBezTo>
                  <a:cubicBezTo>
                    <a:pt x="3006" y="5528"/>
                    <a:pt x="3633" y="4698"/>
                    <a:pt x="4315" y="3979"/>
                  </a:cubicBezTo>
                  <a:cubicBezTo>
                    <a:pt x="5016" y="3260"/>
                    <a:pt x="5772" y="2614"/>
                    <a:pt x="6436" y="1858"/>
                  </a:cubicBezTo>
                  <a:cubicBezTo>
                    <a:pt x="6491" y="1803"/>
                    <a:pt x="6546" y="1711"/>
                    <a:pt x="6528" y="1637"/>
                  </a:cubicBezTo>
                  <a:cubicBezTo>
                    <a:pt x="6491" y="1563"/>
                    <a:pt x="6436" y="1526"/>
                    <a:pt x="6362" y="1508"/>
                  </a:cubicBezTo>
                  <a:cubicBezTo>
                    <a:pt x="6267" y="1472"/>
                    <a:pt x="6164" y="1452"/>
                    <a:pt x="6063" y="1452"/>
                  </a:cubicBezTo>
                  <a:cubicBezTo>
                    <a:pt x="6008" y="1452"/>
                    <a:pt x="5953" y="1458"/>
                    <a:pt x="5901" y="1471"/>
                  </a:cubicBezTo>
                  <a:cubicBezTo>
                    <a:pt x="5777" y="1490"/>
                    <a:pt x="5637" y="1524"/>
                    <a:pt x="5519" y="1524"/>
                  </a:cubicBezTo>
                  <a:cubicBezTo>
                    <a:pt x="5410" y="1524"/>
                    <a:pt x="5318" y="1495"/>
                    <a:pt x="5274" y="1397"/>
                  </a:cubicBezTo>
                  <a:cubicBezTo>
                    <a:pt x="5256" y="1323"/>
                    <a:pt x="5237" y="1250"/>
                    <a:pt x="5256" y="1176"/>
                  </a:cubicBezTo>
                  <a:cubicBezTo>
                    <a:pt x="5292" y="881"/>
                    <a:pt x="5348" y="586"/>
                    <a:pt x="5421" y="309"/>
                  </a:cubicBezTo>
                  <a:cubicBezTo>
                    <a:pt x="5458" y="217"/>
                    <a:pt x="5440" y="125"/>
                    <a:pt x="5403" y="51"/>
                  </a:cubicBezTo>
                  <a:cubicBezTo>
                    <a:pt x="5374" y="16"/>
                    <a:pt x="5335" y="1"/>
                    <a:pt x="5292"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4"/>
            <p:cNvSpPr/>
            <p:nvPr/>
          </p:nvSpPr>
          <p:spPr>
            <a:xfrm>
              <a:off x="2168150" y="2892400"/>
              <a:ext cx="661538" cy="439270"/>
            </a:xfrm>
            <a:custGeom>
              <a:avLst/>
              <a:gdLst/>
              <a:ahLst/>
              <a:cxnLst/>
              <a:rect l="l" t="t" r="r" b="b"/>
              <a:pathLst>
                <a:path w="12541" h="8060" extrusionOk="0">
                  <a:moveTo>
                    <a:pt x="1" y="1"/>
                  </a:moveTo>
                  <a:lnTo>
                    <a:pt x="1" y="1"/>
                  </a:lnTo>
                  <a:cubicBezTo>
                    <a:pt x="757" y="702"/>
                    <a:pt x="1273" y="1605"/>
                    <a:pt x="1476" y="2619"/>
                  </a:cubicBezTo>
                  <a:cubicBezTo>
                    <a:pt x="1513" y="2878"/>
                    <a:pt x="1605" y="3136"/>
                    <a:pt x="1734" y="3375"/>
                  </a:cubicBezTo>
                  <a:cubicBezTo>
                    <a:pt x="1918" y="3578"/>
                    <a:pt x="2140" y="3726"/>
                    <a:pt x="2379" y="3836"/>
                  </a:cubicBezTo>
                  <a:cubicBezTo>
                    <a:pt x="4113" y="4777"/>
                    <a:pt x="4943" y="6805"/>
                    <a:pt x="6455" y="8059"/>
                  </a:cubicBezTo>
                  <a:cubicBezTo>
                    <a:pt x="6695" y="7524"/>
                    <a:pt x="7008" y="7027"/>
                    <a:pt x="7377" y="6584"/>
                  </a:cubicBezTo>
                  <a:cubicBezTo>
                    <a:pt x="7819" y="6049"/>
                    <a:pt x="8409" y="5662"/>
                    <a:pt x="9073" y="5441"/>
                  </a:cubicBezTo>
                  <a:cubicBezTo>
                    <a:pt x="9682" y="5367"/>
                    <a:pt x="10217" y="4980"/>
                    <a:pt x="10493" y="4427"/>
                  </a:cubicBezTo>
                  <a:cubicBezTo>
                    <a:pt x="10807" y="4039"/>
                    <a:pt x="11157" y="3689"/>
                    <a:pt x="11563" y="3412"/>
                  </a:cubicBezTo>
                  <a:cubicBezTo>
                    <a:pt x="11895" y="3173"/>
                    <a:pt x="12227" y="2970"/>
                    <a:pt x="12540" y="2748"/>
                  </a:cubicBezTo>
                  <a:lnTo>
                    <a:pt x="12540" y="2748"/>
                  </a:lnTo>
                  <a:cubicBezTo>
                    <a:pt x="12489" y="2750"/>
                    <a:pt x="12438" y="2750"/>
                    <a:pt x="12388" y="2750"/>
                  </a:cubicBezTo>
                  <a:cubicBezTo>
                    <a:pt x="10615" y="2750"/>
                    <a:pt x="8887" y="2126"/>
                    <a:pt x="7543" y="997"/>
                  </a:cubicBezTo>
                  <a:cubicBezTo>
                    <a:pt x="7506" y="1255"/>
                    <a:pt x="7469" y="1513"/>
                    <a:pt x="7451" y="1771"/>
                  </a:cubicBezTo>
                  <a:lnTo>
                    <a:pt x="7487" y="1771"/>
                  </a:lnTo>
                  <a:lnTo>
                    <a:pt x="8133" y="3136"/>
                  </a:lnTo>
                  <a:cubicBezTo>
                    <a:pt x="8243" y="3302"/>
                    <a:pt x="8225" y="3541"/>
                    <a:pt x="8059" y="3689"/>
                  </a:cubicBezTo>
                  <a:cubicBezTo>
                    <a:pt x="7432" y="4574"/>
                    <a:pt x="6879" y="5551"/>
                    <a:pt x="6455" y="6566"/>
                  </a:cubicBezTo>
                  <a:cubicBezTo>
                    <a:pt x="6344" y="6750"/>
                    <a:pt x="6307" y="6971"/>
                    <a:pt x="6363" y="7174"/>
                  </a:cubicBezTo>
                  <a:lnTo>
                    <a:pt x="6233" y="7211"/>
                  </a:lnTo>
                  <a:cubicBezTo>
                    <a:pt x="5809" y="6842"/>
                    <a:pt x="5551" y="6307"/>
                    <a:pt x="5275" y="5810"/>
                  </a:cubicBezTo>
                  <a:cubicBezTo>
                    <a:pt x="4592" y="4556"/>
                    <a:pt x="3726" y="3412"/>
                    <a:pt x="2693" y="2398"/>
                  </a:cubicBezTo>
                  <a:cubicBezTo>
                    <a:pt x="2619" y="2324"/>
                    <a:pt x="2545" y="2232"/>
                    <a:pt x="2490" y="2122"/>
                  </a:cubicBezTo>
                  <a:cubicBezTo>
                    <a:pt x="2435" y="1919"/>
                    <a:pt x="2453" y="1716"/>
                    <a:pt x="2527" y="1550"/>
                  </a:cubicBezTo>
                  <a:cubicBezTo>
                    <a:pt x="2656" y="1126"/>
                    <a:pt x="2804" y="702"/>
                    <a:pt x="2933" y="277"/>
                  </a:cubicBezTo>
                  <a:lnTo>
                    <a:pt x="2933" y="277"/>
                  </a:lnTo>
                  <a:cubicBezTo>
                    <a:pt x="2859" y="296"/>
                    <a:pt x="2767" y="314"/>
                    <a:pt x="2675" y="333"/>
                  </a:cubicBezTo>
                  <a:cubicBezTo>
                    <a:pt x="2545" y="351"/>
                    <a:pt x="2398" y="370"/>
                    <a:pt x="2269" y="388"/>
                  </a:cubicBezTo>
                  <a:cubicBezTo>
                    <a:pt x="2136" y="405"/>
                    <a:pt x="2004" y="414"/>
                    <a:pt x="1871" y="414"/>
                  </a:cubicBezTo>
                  <a:cubicBezTo>
                    <a:pt x="1709" y="414"/>
                    <a:pt x="1546" y="400"/>
                    <a:pt x="1384" y="370"/>
                  </a:cubicBezTo>
                  <a:cubicBezTo>
                    <a:pt x="1236" y="333"/>
                    <a:pt x="1089" y="277"/>
                    <a:pt x="960" y="204"/>
                  </a:cubicBezTo>
                  <a:cubicBezTo>
                    <a:pt x="831" y="204"/>
                    <a:pt x="701" y="167"/>
                    <a:pt x="572" y="148"/>
                  </a:cubicBezTo>
                  <a:cubicBezTo>
                    <a:pt x="369" y="112"/>
                    <a:pt x="185" y="56"/>
                    <a:pt x="1"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p:nvPr/>
          </p:nvSpPr>
          <p:spPr>
            <a:xfrm>
              <a:off x="2716454" y="2414584"/>
              <a:ext cx="120166" cy="203214"/>
            </a:xfrm>
            <a:custGeom>
              <a:avLst/>
              <a:gdLst/>
              <a:ahLst/>
              <a:cxnLst/>
              <a:rect l="l" t="t" r="r" b="b"/>
              <a:pathLst>
                <a:path w="2250" h="3805" extrusionOk="0">
                  <a:moveTo>
                    <a:pt x="0" y="0"/>
                  </a:moveTo>
                  <a:cubicBezTo>
                    <a:pt x="74" y="461"/>
                    <a:pt x="92" y="941"/>
                    <a:pt x="56" y="1402"/>
                  </a:cubicBezTo>
                  <a:cubicBezTo>
                    <a:pt x="37" y="1531"/>
                    <a:pt x="19" y="1641"/>
                    <a:pt x="19" y="1752"/>
                  </a:cubicBezTo>
                  <a:cubicBezTo>
                    <a:pt x="56" y="2047"/>
                    <a:pt x="111" y="2324"/>
                    <a:pt x="185" y="2600"/>
                  </a:cubicBezTo>
                  <a:cubicBezTo>
                    <a:pt x="258" y="2840"/>
                    <a:pt x="351" y="3061"/>
                    <a:pt x="480" y="3283"/>
                  </a:cubicBezTo>
                  <a:cubicBezTo>
                    <a:pt x="480" y="3301"/>
                    <a:pt x="498" y="3338"/>
                    <a:pt x="517" y="3356"/>
                  </a:cubicBezTo>
                  <a:cubicBezTo>
                    <a:pt x="553" y="3393"/>
                    <a:pt x="572" y="3412"/>
                    <a:pt x="590" y="3449"/>
                  </a:cubicBezTo>
                  <a:cubicBezTo>
                    <a:pt x="738" y="3596"/>
                    <a:pt x="904" y="3688"/>
                    <a:pt x="1088" y="3744"/>
                  </a:cubicBezTo>
                  <a:cubicBezTo>
                    <a:pt x="1185" y="3787"/>
                    <a:pt x="1295" y="3805"/>
                    <a:pt x="1407" y="3805"/>
                  </a:cubicBezTo>
                  <a:cubicBezTo>
                    <a:pt x="1485" y="3805"/>
                    <a:pt x="1565" y="3796"/>
                    <a:pt x="1641" y="3780"/>
                  </a:cubicBezTo>
                  <a:cubicBezTo>
                    <a:pt x="1900" y="3688"/>
                    <a:pt x="2102" y="3485"/>
                    <a:pt x="2176" y="3209"/>
                  </a:cubicBezTo>
                  <a:cubicBezTo>
                    <a:pt x="2250" y="2951"/>
                    <a:pt x="2250" y="2656"/>
                    <a:pt x="2158" y="2397"/>
                  </a:cubicBezTo>
                  <a:cubicBezTo>
                    <a:pt x="1900" y="1586"/>
                    <a:pt x="1162" y="1014"/>
                    <a:pt x="775" y="258"/>
                  </a:cubicBezTo>
                  <a:lnTo>
                    <a:pt x="756" y="221"/>
                  </a:lnTo>
                  <a:lnTo>
                    <a:pt x="683" y="258"/>
                  </a:lnTo>
                  <a:cubicBezTo>
                    <a:pt x="480" y="129"/>
                    <a:pt x="240" y="3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a:off x="2576570" y="2622406"/>
              <a:ext cx="240387" cy="307841"/>
            </a:xfrm>
            <a:custGeom>
              <a:avLst/>
              <a:gdLst/>
              <a:ahLst/>
              <a:cxnLst/>
              <a:rect l="l" t="t" r="r" b="b"/>
              <a:pathLst>
                <a:path w="4501" h="5764" extrusionOk="0">
                  <a:moveTo>
                    <a:pt x="2545" y="0"/>
                  </a:moveTo>
                  <a:cubicBezTo>
                    <a:pt x="2472" y="1217"/>
                    <a:pt x="2103" y="3153"/>
                    <a:pt x="591" y="4702"/>
                  </a:cubicBezTo>
                  <a:lnTo>
                    <a:pt x="572" y="4721"/>
                  </a:lnTo>
                  <a:cubicBezTo>
                    <a:pt x="388" y="4776"/>
                    <a:pt x="204" y="4831"/>
                    <a:pt x="19" y="4850"/>
                  </a:cubicBezTo>
                  <a:lnTo>
                    <a:pt x="1" y="4924"/>
                  </a:lnTo>
                  <a:cubicBezTo>
                    <a:pt x="222" y="5329"/>
                    <a:pt x="609" y="5624"/>
                    <a:pt x="1070" y="5735"/>
                  </a:cubicBezTo>
                  <a:cubicBezTo>
                    <a:pt x="1170" y="5754"/>
                    <a:pt x="1271" y="5764"/>
                    <a:pt x="1371" y="5764"/>
                  </a:cubicBezTo>
                  <a:cubicBezTo>
                    <a:pt x="1751" y="5764"/>
                    <a:pt x="2121" y="5625"/>
                    <a:pt x="2398" y="5348"/>
                  </a:cubicBezTo>
                  <a:cubicBezTo>
                    <a:pt x="2730" y="4979"/>
                    <a:pt x="2841" y="4444"/>
                    <a:pt x="2638" y="3983"/>
                  </a:cubicBezTo>
                  <a:cubicBezTo>
                    <a:pt x="2619" y="3928"/>
                    <a:pt x="2601" y="3873"/>
                    <a:pt x="2601" y="3817"/>
                  </a:cubicBezTo>
                  <a:cubicBezTo>
                    <a:pt x="2619" y="3725"/>
                    <a:pt x="2730" y="3688"/>
                    <a:pt x="2822" y="3670"/>
                  </a:cubicBezTo>
                  <a:cubicBezTo>
                    <a:pt x="3099" y="3614"/>
                    <a:pt x="3375" y="3541"/>
                    <a:pt x="3652" y="3448"/>
                  </a:cubicBezTo>
                  <a:cubicBezTo>
                    <a:pt x="3947" y="3356"/>
                    <a:pt x="4187" y="3172"/>
                    <a:pt x="4353" y="2932"/>
                  </a:cubicBezTo>
                  <a:cubicBezTo>
                    <a:pt x="4500" y="2711"/>
                    <a:pt x="4500" y="2416"/>
                    <a:pt x="4371" y="2176"/>
                  </a:cubicBezTo>
                  <a:cubicBezTo>
                    <a:pt x="3892" y="2065"/>
                    <a:pt x="3467" y="1826"/>
                    <a:pt x="3117" y="1475"/>
                  </a:cubicBezTo>
                  <a:cubicBezTo>
                    <a:pt x="2730" y="1070"/>
                    <a:pt x="2527" y="553"/>
                    <a:pt x="254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p:nvPr/>
          </p:nvSpPr>
          <p:spPr>
            <a:xfrm>
              <a:off x="2631743" y="4043624"/>
              <a:ext cx="174374" cy="345703"/>
            </a:xfrm>
            <a:custGeom>
              <a:avLst/>
              <a:gdLst/>
              <a:ahLst/>
              <a:cxnLst/>
              <a:rect l="l" t="t" r="r" b="b"/>
              <a:pathLst>
                <a:path w="3265" h="6473" extrusionOk="0">
                  <a:moveTo>
                    <a:pt x="3191" y="0"/>
                  </a:moveTo>
                  <a:cubicBezTo>
                    <a:pt x="2619" y="369"/>
                    <a:pt x="1973" y="627"/>
                    <a:pt x="1291" y="756"/>
                  </a:cubicBezTo>
                  <a:cubicBezTo>
                    <a:pt x="1033" y="812"/>
                    <a:pt x="793" y="848"/>
                    <a:pt x="535" y="885"/>
                  </a:cubicBezTo>
                  <a:lnTo>
                    <a:pt x="480" y="904"/>
                  </a:lnTo>
                  <a:cubicBezTo>
                    <a:pt x="452" y="913"/>
                    <a:pt x="424" y="918"/>
                    <a:pt x="397" y="918"/>
                  </a:cubicBezTo>
                  <a:cubicBezTo>
                    <a:pt x="369" y="918"/>
                    <a:pt x="342" y="913"/>
                    <a:pt x="314" y="904"/>
                  </a:cubicBezTo>
                  <a:lnTo>
                    <a:pt x="0" y="904"/>
                  </a:lnTo>
                  <a:cubicBezTo>
                    <a:pt x="185" y="1955"/>
                    <a:pt x="517" y="2969"/>
                    <a:pt x="978" y="3928"/>
                  </a:cubicBezTo>
                  <a:cubicBezTo>
                    <a:pt x="1476" y="4979"/>
                    <a:pt x="2213" y="5993"/>
                    <a:pt x="3264" y="6473"/>
                  </a:cubicBezTo>
                  <a:cubicBezTo>
                    <a:pt x="3246" y="6307"/>
                    <a:pt x="3191" y="6141"/>
                    <a:pt x="3098" y="6012"/>
                  </a:cubicBezTo>
                  <a:lnTo>
                    <a:pt x="2010" y="3873"/>
                  </a:lnTo>
                  <a:cubicBezTo>
                    <a:pt x="1568" y="3024"/>
                    <a:pt x="1125" y="2102"/>
                    <a:pt x="1291" y="1180"/>
                  </a:cubicBezTo>
                  <a:lnTo>
                    <a:pt x="1291" y="1180"/>
                  </a:lnTo>
                  <a:lnTo>
                    <a:pt x="2250" y="2195"/>
                  </a:lnTo>
                  <a:cubicBezTo>
                    <a:pt x="2213" y="2010"/>
                    <a:pt x="2213" y="1789"/>
                    <a:pt x="2361" y="1697"/>
                  </a:cubicBezTo>
                  <a:cubicBezTo>
                    <a:pt x="2416" y="1660"/>
                    <a:pt x="2471" y="1641"/>
                    <a:pt x="2527" y="1605"/>
                  </a:cubicBezTo>
                  <a:cubicBezTo>
                    <a:pt x="2600" y="1531"/>
                    <a:pt x="2619" y="1439"/>
                    <a:pt x="2619" y="1346"/>
                  </a:cubicBezTo>
                  <a:cubicBezTo>
                    <a:pt x="2693" y="867"/>
                    <a:pt x="2895" y="387"/>
                    <a:pt x="3191"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4"/>
            <p:cNvSpPr/>
            <p:nvPr/>
          </p:nvSpPr>
          <p:spPr>
            <a:xfrm>
              <a:off x="2521449" y="2119113"/>
              <a:ext cx="234403" cy="309280"/>
            </a:xfrm>
            <a:custGeom>
              <a:avLst/>
              <a:gdLst/>
              <a:ahLst/>
              <a:cxnLst/>
              <a:rect l="l" t="t" r="r" b="b"/>
              <a:pathLst>
                <a:path w="4389" h="5791" extrusionOk="0">
                  <a:moveTo>
                    <a:pt x="1162" y="0"/>
                  </a:moveTo>
                  <a:cubicBezTo>
                    <a:pt x="793" y="19"/>
                    <a:pt x="424" y="129"/>
                    <a:pt x="111" y="332"/>
                  </a:cubicBezTo>
                  <a:cubicBezTo>
                    <a:pt x="74" y="369"/>
                    <a:pt x="37" y="406"/>
                    <a:pt x="0" y="461"/>
                  </a:cubicBezTo>
                  <a:cubicBezTo>
                    <a:pt x="65" y="470"/>
                    <a:pt x="134" y="475"/>
                    <a:pt x="203" y="475"/>
                  </a:cubicBezTo>
                  <a:cubicBezTo>
                    <a:pt x="272" y="475"/>
                    <a:pt x="341" y="470"/>
                    <a:pt x="406" y="461"/>
                  </a:cubicBezTo>
                  <a:cubicBezTo>
                    <a:pt x="510" y="448"/>
                    <a:pt x="615" y="442"/>
                    <a:pt x="719" y="442"/>
                  </a:cubicBezTo>
                  <a:cubicBezTo>
                    <a:pt x="910" y="442"/>
                    <a:pt x="1100" y="462"/>
                    <a:pt x="1291" y="498"/>
                  </a:cubicBezTo>
                  <a:lnTo>
                    <a:pt x="959" y="646"/>
                  </a:lnTo>
                  <a:cubicBezTo>
                    <a:pt x="922" y="664"/>
                    <a:pt x="904" y="682"/>
                    <a:pt x="922" y="701"/>
                  </a:cubicBezTo>
                  <a:cubicBezTo>
                    <a:pt x="975" y="698"/>
                    <a:pt x="1028" y="697"/>
                    <a:pt x="1080" y="697"/>
                  </a:cubicBezTo>
                  <a:cubicBezTo>
                    <a:pt x="1706" y="697"/>
                    <a:pt x="2310" y="898"/>
                    <a:pt x="2803" y="1273"/>
                  </a:cubicBezTo>
                  <a:cubicBezTo>
                    <a:pt x="2453" y="1180"/>
                    <a:pt x="2084" y="1143"/>
                    <a:pt x="1715" y="1125"/>
                  </a:cubicBezTo>
                  <a:cubicBezTo>
                    <a:pt x="1688" y="1124"/>
                    <a:pt x="1662" y="1123"/>
                    <a:pt x="1635" y="1123"/>
                  </a:cubicBezTo>
                  <a:cubicBezTo>
                    <a:pt x="1293" y="1123"/>
                    <a:pt x="956" y="1232"/>
                    <a:pt x="682" y="1420"/>
                  </a:cubicBezTo>
                  <a:cubicBezTo>
                    <a:pt x="830" y="1420"/>
                    <a:pt x="959" y="1438"/>
                    <a:pt x="1106" y="1438"/>
                  </a:cubicBezTo>
                  <a:lnTo>
                    <a:pt x="756" y="1807"/>
                  </a:lnTo>
                  <a:cubicBezTo>
                    <a:pt x="738" y="1826"/>
                    <a:pt x="719" y="1881"/>
                    <a:pt x="738" y="1881"/>
                  </a:cubicBezTo>
                  <a:lnTo>
                    <a:pt x="793" y="1881"/>
                  </a:lnTo>
                  <a:cubicBezTo>
                    <a:pt x="1070" y="1826"/>
                    <a:pt x="1328" y="1715"/>
                    <a:pt x="1604" y="1678"/>
                  </a:cubicBezTo>
                  <a:cubicBezTo>
                    <a:pt x="1733" y="1641"/>
                    <a:pt x="1863" y="1604"/>
                    <a:pt x="1992" y="1604"/>
                  </a:cubicBezTo>
                  <a:cubicBezTo>
                    <a:pt x="2049" y="1592"/>
                    <a:pt x="2107" y="1586"/>
                    <a:pt x="2165" y="1586"/>
                  </a:cubicBezTo>
                  <a:cubicBezTo>
                    <a:pt x="2369" y="1586"/>
                    <a:pt x="2575" y="1660"/>
                    <a:pt x="2748" y="1789"/>
                  </a:cubicBezTo>
                  <a:cubicBezTo>
                    <a:pt x="2951" y="1973"/>
                    <a:pt x="3061" y="2213"/>
                    <a:pt x="3098" y="2471"/>
                  </a:cubicBezTo>
                  <a:cubicBezTo>
                    <a:pt x="3246" y="3080"/>
                    <a:pt x="3227" y="3707"/>
                    <a:pt x="3375" y="4297"/>
                  </a:cubicBezTo>
                  <a:cubicBezTo>
                    <a:pt x="3430" y="4426"/>
                    <a:pt x="3467" y="4518"/>
                    <a:pt x="3485" y="4610"/>
                  </a:cubicBezTo>
                  <a:cubicBezTo>
                    <a:pt x="3522" y="4702"/>
                    <a:pt x="3522" y="4758"/>
                    <a:pt x="3522" y="4758"/>
                  </a:cubicBezTo>
                  <a:cubicBezTo>
                    <a:pt x="3522" y="4758"/>
                    <a:pt x="3577" y="5108"/>
                    <a:pt x="3633" y="5532"/>
                  </a:cubicBezTo>
                  <a:cubicBezTo>
                    <a:pt x="3873" y="5569"/>
                    <a:pt x="4112" y="5661"/>
                    <a:pt x="4334" y="5790"/>
                  </a:cubicBezTo>
                  <a:lnTo>
                    <a:pt x="4389" y="5753"/>
                  </a:lnTo>
                  <a:cubicBezTo>
                    <a:pt x="4278" y="5569"/>
                    <a:pt x="4223" y="5348"/>
                    <a:pt x="4223" y="5127"/>
                  </a:cubicBezTo>
                  <a:lnTo>
                    <a:pt x="4352" y="4924"/>
                  </a:lnTo>
                  <a:lnTo>
                    <a:pt x="4241" y="4813"/>
                  </a:lnTo>
                  <a:cubicBezTo>
                    <a:pt x="3965" y="4573"/>
                    <a:pt x="3780" y="4260"/>
                    <a:pt x="3707" y="3909"/>
                  </a:cubicBezTo>
                  <a:cubicBezTo>
                    <a:pt x="3614" y="3504"/>
                    <a:pt x="3577" y="3117"/>
                    <a:pt x="3596" y="2711"/>
                  </a:cubicBezTo>
                  <a:cubicBezTo>
                    <a:pt x="3596" y="2305"/>
                    <a:pt x="3559" y="1900"/>
                    <a:pt x="3430" y="1512"/>
                  </a:cubicBezTo>
                  <a:cubicBezTo>
                    <a:pt x="3209" y="867"/>
                    <a:pt x="2674" y="351"/>
                    <a:pt x="2028" y="129"/>
                  </a:cubicBezTo>
                  <a:cubicBezTo>
                    <a:pt x="1752" y="37"/>
                    <a:pt x="1457" y="0"/>
                    <a:pt x="116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4"/>
            <p:cNvSpPr/>
            <p:nvPr/>
          </p:nvSpPr>
          <p:spPr>
            <a:xfrm>
              <a:off x="2562789" y="2412378"/>
              <a:ext cx="158619" cy="460956"/>
            </a:xfrm>
            <a:custGeom>
              <a:avLst/>
              <a:gdLst/>
              <a:ahLst/>
              <a:cxnLst/>
              <a:rect l="l" t="t" r="r" b="b"/>
              <a:pathLst>
                <a:path w="2970" h="8631" extrusionOk="0">
                  <a:moveTo>
                    <a:pt x="2494" y="1"/>
                  </a:moveTo>
                  <a:cubicBezTo>
                    <a:pt x="1329" y="1"/>
                    <a:pt x="367" y="1035"/>
                    <a:pt x="517" y="2250"/>
                  </a:cubicBezTo>
                  <a:cubicBezTo>
                    <a:pt x="572" y="2675"/>
                    <a:pt x="738" y="3080"/>
                    <a:pt x="978" y="3449"/>
                  </a:cubicBezTo>
                  <a:cubicBezTo>
                    <a:pt x="1015" y="3504"/>
                    <a:pt x="1033" y="3560"/>
                    <a:pt x="1052" y="3633"/>
                  </a:cubicBezTo>
                  <a:cubicBezTo>
                    <a:pt x="1033" y="3726"/>
                    <a:pt x="996" y="3818"/>
                    <a:pt x="923" y="3873"/>
                  </a:cubicBezTo>
                  <a:cubicBezTo>
                    <a:pt x="757" y="4058"/>
                    <a:pt x="591" y="4242"/>
                    <a:pt x="443" y="4445"/>
                  </a:cubicBezTo>
                  <a:cubicBezTo>
                    <a:pt x="1" y="5109"/>
                    <a:pt x="93" y="6049"/>
                    <a:pt x="535" y="6713"/>
                  </a:cubicBezTo>
                  <a:cubicBezTo>
                    <a:pt x="701" y="6934"/>
                    <a:pt x="830" y="7156"/>
                    <a:pt x="941" y="7414"/>
                  </a:cubicBezTo>
                  <a:cubicBezTo>
                    <a:pt x="1089" y="7801"/>
                    <a:pt x="978" y="8225"/>
                    <a:pt x="830" y="8631"/>
                  </a:cubicBezTo>
                  <a:lnTo>
                    <a:pt x="867" y="8612"/>
                  </a:lnTo>
                  <a:cubicBezTo>
                    <a:pt x="2379" y="7063"/>
                    <a:pt x="2730" y="5127"/>
                    <a:pt x="2803" y="3910"/>
                  </a:cubicBezTo>
                  <a:lnTo>
                    <a:pt x="2803" y="3670"/>
                  </a:lnTo>
                  <a:cubicBezTo>
                    <a:pt x="2840" y="2711"/>
                    <a:pt x="2840" y="2250"/>
                    <a:pt x="2877" y="1771"/>
                  </a:cubicBezTo>
                  <a:cubicBezTo>
                    <a:pt x="2896" y="1660"/>
                    <a:pt x="2914" y="1550"/>
                    <a:pt x="2933" y="1421"/>
                  </a:cubicBezTo>
                  <a:cubicBezTo>
                    <a:pt x="2969" y="960"/>
                    <a:pt x="2933" y="480"/>
                    <a:pt x="2877" y="19"/>
                  </a:cubicBezTo>
                  <a:lnTo>
                    <a:pt x="2877" y="38"/>
                  </a:lnTo>
                  <a:cubicBezTo>
                    <a:pt x="2748" y="13"/>
                    <a:pt x="2620" y="1"/>
                    <a:pt x="2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4"/>
            <p:cNvSpPr/>
            <p:nvPr/>
          </p:nvSpPr>
          <p:spPr>
            <a:xfrm>
              <a:off x="2290925" y="2844000"/>
              <a:ext cx="315196" cy="443286"/>
            </a:xfrm>
            <a:custGeom>
              <a:avLst/>
              <a:gdLst/>
              <a:ahLst/>
              <a:cxnLst/>
              <a:rect l="l" t="t" r="r" b="b"/>
              <a:pathLst>
                <a:path w="5809" h="8225" extrusionOk="0">
                  <a:moveTo>
                    <a:pt x="1752" y="0"/>
                  </a:moveTo>
                  <a:cubicBezTo>
                    <a:pt x="1771" y="185"/>
                    <a:pt x="1715" y="369"/>
                    <a:pt x="1641" y="553"/>
                  </a:cubicBezTo>
                  <a:cubicBezTo>
                    <a:pt x="1439" y="959"/>
                    <a:pt x="978" y="1162"/>
                    <a:pt x="517" y="1272"/>
                  </a:cubicBezTo>
                  <a:cubicBezTo>
                    <a:pt x="369" y="1697"/>
                    <a:pt x="240" y="2121"/>
                    <a:pt x="92" y="2545"/>
                  </a:cubicBezTo>
                  <a:cubicBezTo>
                    <a:pt x="19" y="2729"/>
                    <a:pt x="0" y="2932"/>
                    <a:pt x="56" y="3117"/>
                  </a:cubicBezTo>
                  <a:cubicBezTo>
                    <a:pt x="111" y="3227"/>
                    <a:pt x="185" y="3319"/>
                    <a:pt x="277" y="3412"/>
                  </a:cubicBezTo>
                  <a:cubicBezTo>
                    <a:pt x="1291" y="4407"/>
                    <a:pt x="2176" y="5551"/>
                    <a:pt x="2858" y="6823"/>
                  </a:cubicBezTo>
                  <a:cubicBezTo>
                    <a:pt x="3135" y="7321"/>
                    <a:pt x="3375" y="7837"/>
                    <a:pt x="3799" y="8224"/>
                  </a:cubicBezTo>
                  <a:lnTo>
                    <a:pt x="3928" y="8188"/>
                  </a:lnTo>
                  <a:cubicBezTo>
                    <a:pt x="3891" y="7966"/>
                    <a:pt x="3910" y="7745"/>
                    <a:pt x="4020" y="7561"/>
                  </a:cubicBezTo>
                  <a:cubicBezTo>
                    <a:pt x="4463" y="6546"/>
                    <a:pt x="4998" y="5587"/>
                    <a:pt x="5643" y="4684"/>
                  </a:cubicBezTo>
                  <a:cubicBezTo>
                    <a:pt x="5790" y="4555"/>
                    <a:pt x="5809" y="4315"/>
                    <a:pt x="5698" y="4149"/>
                  </a:cubicBezTo>
                  <a:lnTo>
                    <a:pt x="5053" y="2766"/>
                  </a:lnTo>
                  <a:lnTo>
                    <a:pt x="4998" y="2766"/>
                  </a:lnTo>
                  <a:cubicBezTo>
                    <a:pt x="4961" y="3282"/>
                    <a:pt x="4961" y="3799"/>
                    <a:pt x="4998" y="4315"/>
                  </a:cubicBezTo>
                  <a:cubicBezTo>
                    <a:pt x="4978" y="4316"/>
                    <a:pt x="4959" y="4316"/>
                    <a:pt x="4939" y="4316"/>
                  </a:cubicBezTo>
                  <a:cubicBezTo>
                    <a:pt x="4537" y="4316"/>
                    <a:pt x="4154" y="4134"/>
                    <a:pt x="3873" y="3817"/>
                  </a:cubicBezTo>
                  <a:cubicBezTo>
                    <a:pt x="3412" y="3246"/>
                    <a:pt x="3412" y="2397"/>
                    <a:pt x="2914" y="1881"/>
                  </a:cubicBezTo>
                  <a:cubicBezTo>
                    <a:pt x="2711" y="1660"/>
                    <a:pt x="2416" y="1531"/>
                    <a:pt x="2213" y="1291"/>
                  </a:cubicBezTo>
                  <a:cubicBezTo>
                    <a:pt x="1900" y="941"/>
                    <a:pt x="1826" y="461"/>
                    <a:pt x="17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a:off x="2478079" y="2187052"/>
              <a:ext cx="73915" cy="118243"/>
            </a:xfrm>
            <a:custGeom>
              <a:avLst/>
              <a:gdLst/>
              <a:ahLst/>
              <a:cxnLst/>
              <a:rect l="l" t="t" r="r" b="b"/>
              <a:pathLst>
                <a:path w="1384" h="2214" extrusionOk="0">
                  <a:moveTo>
                    <a:pt x="1070" y="1"/>
                  </a:moveTo>
                  <a:cubicBezTo>
                    <a:pt x="1052" y="185"/>
                    <a:pt x="1052" y="369"/>
                    <a:pt x="1033" y="554"/>
                  </a:cubicBezTo>
                  <a:cubicBezTo>
                    <a:pt x="996" y="886"/>
                    <a:pt x="886" y="1199"/>
                    <a:pt x="683" y="1476"/>
                  </a:cubicBezTo>
                  <a:cubicBezTo>
                    <a:pt x="517" y="1715"/>
                    <a:pt x="277" y="1881"/>
                    <a:pt x="1" y="1955"/>
                  </a:cubicBezTo>
                  <a:lnTo>
                    <a:pt x="38" y="2213"/>
                  </a:lnTo>
                  <a:cubicBezTo>
                    <a:pt x="111" y="2195"/>
                    <a:pt x="204" y="2176"/>
                    <a:pt x="277" y="2158"/>
                  </a:cubicBezTo>
                  <a:cubicBezTo>
                    <a:pt x="701" y="2066"/>
                    <a:pt x="1070" y="1771"/>
                    <a:pt x="1273" y="1384"/>
                  </a:cubicBezTo>
                  <a:cubicBezTo>
                    <a:pt x="1292" y="1328"/>
                    <a:pt x="1310" y="1273"/>
                    <a:pt x="1328" y="1199"/>
                  </a:cubicBezTo>
                  <a:cubicBezTo>
                    <a:pt x="1384" y="849"/>
                    <a:pt x="1328" y="498"/>
                    <a:pt x="1181" y="185"/>
                  </a:cubicBezTo>
                  <a:lnTo>
                    <a:pt x="107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p:nvPr/>
          </p:nvSpPr>
          <p:spPr>
            <a:xfrm>
              <a:off x="2357904" y="2398827"/>
              <a:ext cx="187191" cy="48280"/>
            </a:xfrm>
            <a:custGeom>
              <a:avLst/>
              <a:gdLst/>
              <a:ahLst/>
              <a:cxnLst/>
              <a:rect l="l" t="t" r="r" b="b"/>
              <a:pathLst>
                <a:path w="3505" h="904" extrusionOk="0">
                  <a:moveTo>
                    <a:pt x="886" y="0"/>
                  </a:moveTo>
                  <a:cubicBezTo>
                    <a:pt x="536" y="19"/>
                    <a:pt x="222" y="166"/>
                    <a:pt x="1" y="443"/>
                  </a:cubicBezTo>
                  <a:cubicBezTo>
                    <a:pt x="1" y="443"/>
                    <a:pt x="1" y="461"/>
                    <a:pt x="1" y="480"/>
                  </a:cubicBezTo>
                  <a:cubicBezTo>
                    <a:pt x="1" y="498"/>
                    <a:pt x="38" y="498"/>
                    <a:pt x="56" y="498"/>
                  </a:cubicBezTo>
                  <a:cubicBezTo>
                    <a:pt x="204" y="480"/>
                    <a:pt x="351" y="443"/>
                    <a:pt x="499" y="387"/>
                  </a:cubicBezTo>
                  <a:cubicBezTo>
                    <a:pt x="593" y="362"/>
                    <a:pt x="691" y="348"/>
                    <a:pt x="790" y="348"/>
                  </a:cubicBezTo>
                  <a:cubicBezTo>
                    <a:pt x="903" y="348"/>
                    <a:pt x="1017" y="366"/>
                    <a:pt x="1126" y="406"/>
                  </a:cubicBezTo>
                  <a:cubicBezTo>
                    <a:pt x="1329" y="461"/>
                    <a:pt x="1532" y="516"/>
                    <a:pt x="1734" y="609"/>
                  </a:cubicBezTo>
                  <a:cubicBezTo>
                    <a:pt x="2177" y="756"/>
                    <a:pt x="2656" y="867"/>
                    <a:pt x="3117" y="904"/>
                  </a:cubicBezTo>
                  <a:cubicBezTo>
                    <a:pt x="3228" y="904"/>
                    <a:pt x="3320" y="904"/>
                    <a:pt x="3412" y="885"/>
                  </a:cubicBezTo>
                  <a:cubicBezTo>
                    <a:pt x="3449" y="885"/>
                    <a:pt x="3468" y="867"/>
                    <a:pt x="3486" y="848"/>
                  </a:cubicBezTo>
                  <a:cubicBezTo>
                    <a:pt x="3505" y="830"/>
                    <a:pt x="3505" y="812"/>
                    <a:pt x="3486" y="793"/>
                  </a:cubicBezTo>
                  <a:cubicBezTo>
                    <a:pt x="3265" y="609"/>
                    <a:pt x="3007" y="461"/>
                    <a:pt x="2749" y="369"/>
                  </a:cubicBezTo>
                  <a:cubicBezTo>
                    <a:pt x="2454" y="277"/>
                    <a:pt x="2177" y="203"/>
                    <a:pt x="1882" y="129"/>
                  </a:cubicBezTo>
                  <a:cubicBezTo>
                    <a:pt x="1550" y="37"/>
                    <a:pt x="1218" y="0"/>
                    <a:pt x="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4"/>
            <p:cNvSpPr/>
            <p:nvPr/>
          </p:nvSpPr>
          <p:spPr>
            <a:xfrm>
              <a:off x="2337234" y="2129956"/>
              <a:ext cx="166523" cy="48280"/>
            </a:xfrm>
            <a:custGeom>
              <a:avLst/>
              <a:gdLst/>
              <a:ahLst/>
              <a:cxnLst/>
              <a:rect l="l" t="t" r="r" b="b"/>
              <a:pathLst>
                <a:path w="3118" h="904" extrusionOk="0">
                  <a:moveTo>
                    <a:pt x="1015" y="0"/>
                  </a:moveTo>
                  <a:cubicBezTo>
                    <a:pt x="997" y="18"/>
                    <a:pt x="1015" y="55"/>
                    <a:pt x="1033" y="74"/>
                  </a:cubicBezTo>
                  <a:cubicBezTo>
                    <a:pt x="1273" y="277"/>
                    <a:pt x="1642" y="295"/>
                    <a:pt x="1845" y="553"/>
                  </a:cubicBezTo>
                  <a:cubicBezTo>
                    <a:pt x="1799" y="562"/>
                    <a:pt x="1748" y="567"/>
                    <a:pt x="1697" y="567"/>
                  </a:cubicBezTo>
                  <a:cubicBezTo>
                    <a:pt x="1647" y="567"/>
                    <a:pt x="1596" y="562"/>
                    <a:pt x="1550" y="553"/>
                  </a:cubicBezTo>
                  <a:cubicBezTo>
                    <a:pt x="1234" y="460"/>
                    <a:pt x="904" y="411"/>
                    <a:pt x="574" y="411"/>
                  </a:cubicBezTo>
                  <a:cubicBezTo>
                    <a:pt x="382" y="411"/>
                    <a:pt x="190" y="427"/>
                    <a:pt x="1" y="461"/>
                  </a:cubicBezTo>
                  <a:cubicBezTo>
                    <a:pt x="499" y="516"/>
                    <a:pt x="978" y="627"/>
                    <a:pt x="1439" y="774"/>
                  </a:cubicBezTo>
                  <a:cubicBezTo>
                    <a:pt x="1808" y="867"/>
                    <a:pt x="2195" y="904"/>
                    <a:pt x="2582" y="904"/>
                  </a:cubicBezTo>
                  <a:cubicBezTo>
                    <a:pt x="2767" y="904"/>
                    <a:pt x="2933" y="885"/>
                    <a:pt x="3117" y="885"/>
                  </a:cubicBezTo>
                  <a:lnTo>
                    <a:pt x="3117" y="664"/>
                  </a:lnTo>
                  <a:cubicBezTo>
                    <a:pt x="3043" y="627"/>
                    <a:pt x="2951" y="590"/>
                    <a:pt x="2877" y="572"/>
                  </a:cubicBezTo>
                  <a:cubicBezTo>
                    <a:pt x="2509" y="369"/>
                    <a:pt x="2103" y="221"/>
                    <a:pt x="1697" y="111"/>
                  </a:cubicBezTo>
                  <a:cubicBezTo>
                    <a:pt x="1476" y="37"/>
                    <a:pt x="1255" y="0"/>
                    <a:pt x="1033" y="0"/>
                  </a:cubicBezTo>
                  <a:close/>
                </a:path>
              </a:pathLst>
            </a:custGeom>
            <a:solidFill>
              <a:srgbClr val="23101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p:nvPr/>
          </p:nvSpPr>
          <p:spPr>
            <a:xfrm>
              <a:off x="2216097" y="2363362"/>
              <a:ext cx="238409" cy="485576"/>
            </a:xfrm>
            <a:custGeom>
              <a:avLst/>
              <a:gdLst/>
              <a:ahLst/>
              <a:cxnLst/>
              <a:rect l="l" t="t" r="r" b="b"/>
              <a:pathLst>
                <a:path w="4464" h="9092" extrusionOk="0">
                  <a:moveTo>
                    <a:pt x="1605" y="0"/>
                  </a:moveTo>
                  <a:lnTo>
                    <a:pt x="1605" y="0"/>
                  </a:lnTo>
                  <a:cubicBezTo>
                    <a:pt x="1513" y="129"/>
                    <a:pt x="1457" y="295"/>
                    <a:pt x="1476" y="461"/>
                  </a:cubicBezTo>
                  <a:cubicBezTo>
                    <a:pt x="1494" y="812"/>
                    <a:pt x="1789" y="1107"/>
                    <a:pt x="2047" y="1383"/>
                  </a:cubicBezTo>
                  <a:cubicBezTo>
                    <a:pt x="2398" y="1715"/>
                    <a:pt x="2656" y="2139"/>
                    <a:pt x="2804" y="2600"/>
                  </a:cubicBezTo>
                  <a:cubicBezTo>
                    <a:pt x="2951" y="3061"/>
                    <a:pt x="2877" y="3578"/>
                    <a:pt x="2619" y="3983"/>
                  </a:cubicBezTo>
                  <a:cubicBezTo>
                    <a:pt x="2379" y="4297"/>
                    <a:pt x="2047" y="4537"/>
                    <a:pt x="1660" y="4684"/>
                  </a:cubicBezTo>
                  <a:cubicBezTo>
                    <a:pt x="1359" y="4821"/>
                    <a:pt x="1028" y="4897"/>
                    <a:pt x="689" y="4897"/>
                  </a:cubicBezTo>
                  <a:cubicBezTo>
                    <a:pt x="571" y="4897"/>
                    <a:pt x="452" y="4888"/>
                    <a:pt x="333" y="4869"/>
                  </a:cubicBezTo>
                  <a:cubicBezTo>
                    <a:pt x="111" y="5127"/>
                    <a:pt x="1" y="5477"/>
                    <a:pt x="56" y="5809"/>
                  </a:cubicBezTo>
                  <a:cubicBezTo>
                    <a:pt x="56" y="5993"/>
                    <a:pt x="111" y="6178"/>
                    <a:pt x="203" y="6344"/>
                  </a:cubicBezTo>
                  <a:cubicBezTo>
                    <a:pt x="314" y="6454"/>
                    <a:pt x="443" y="6547"/>
                    <a:pt x="591" y="6620"/>
                  </a:cubicBezTo>
                  <a:cubicBezTo>
                    <a:pt x="996" y="6805"/>
                    <a:pt x="1457" y="6915"/>
                    <a:pt x="1863" y="7100"/>
                  </a:cubicBezTo>
                  <a:cubicBezTo>
                    <a:pt x="2435" y="7358"/>
                    <a:pt x="2896" y="7819"/>
                    <a:pt x="3135" y="8391"/>
                  </a:cubicBezTo>
                  <a:cubicBezTo>
                    <a:pt x="3394" y="8520"/>
                    <a:pt x="3818" y="8759"/>
                    <a:pt x="4463" y="9091"/>
                  </a:cubicBezTo>
                  <a:cubicBezTo>
                    <a:pt x="4223" y="8870"/>
                    <a:pt x="4076" y="8575"/>
                    <a:pt x="3855" y="8391"/>
                  </a:cubicBezTo>
                  <a:cubicBezTo>
                    <a:pt x="3486" y="8096"/>
                    <a:pt x="3172" y="7745"/>
                    <a:pt x="2914" y="7358"/>
                  </a:cubicBezTo>
                  <a:cubicBezTo>
                    <a:pt x="2804" y="7192"/>
                    <a:pt x="2730" y="6934"/>
                    <a:pt x="2896" y="6805"/>
                  </a:cubicBezTo>
                  <a:cubicBezTo>
                    <a:pt x="2951" y="6768"/>
                    <a:pt x="3006" y="6731"/>
                    <a:pt x="3080" y="6713"/>
                  </a:cubicBezTo>
                  <a:lnTo>
                    <a:pt x="3928" y="6510"/>
                  </a:lnTo>
                  <a:cubicBezTo>
                    <a:pt x="4057" y="6473"/>
                    <a:pt x="4168" y="6436"/>
                    <a:pt x="4279" y="6381"/>
                  </a:cubicBezTo>
                  <a:cubicBezTo>
                    <a:pt x="4389" y="6307"/>
                    <a:pt x="4445" y="6196"/>
                    <a:pt x="4463" y="6086"/>
                  </a:cubicBezTo>
                  <a:cubicBezTo>
                    <a:pt x="4445" y="5883"/>
                    <a:pt x="4260" y="5754"/>
                    <a:pt x="4076" y="5661"/>
                  </a:cubicBezTo>
                  <a:lnTo>
                    <a:pt x="3320" y="5274"/>
                  </a:lnTo>
                  <a:cubicBezTo>
                    <a:pt x="3172" y="5219"/>
                    <a:pt x="3043" y="5127"/>
                    <a:pt x="2951" y="4998"/>
                  </a:cubicBezTo>
                  <a:cubicBezTo>
                    <a:pt x="2877" y="4832"/>
                    <a:pt x="2859" y="4647"/>
                    <a:pt x="2914" y="4481"/>
                  </a:cubicBezTo>
                  <a:cubicBezTo>
                    <a:pt x="3006" y="4186"/>
                    <a:pt x="3135" y="3891"/>
                    <a:pt x="3283" y="3596"/>
                  </a:cubicBezTo>
                  <a:cubicBezTo>
                    <a:pt x="3412" y="3320"/>
                    <a:pt x="3467" y="2988"/>
                    <a:pt x="3412" y="2674"/>
                  </a:cubicBezTo>
                  <a:cubicBezTo>
                    <a:pt x="3320" y="2398"/>
                    <a:pt x="3135" y="2139"/>
                    <a:pt x="2896" y="1937"/>
                  </a:cubicBezTo>
                  <a:cubicBezTo>
                    <a:pt x="2545" y="1660"/>
                    <a:pt x="2232" y="1365"/>
                    <a:pt x="1918" y="1033"/>
                  </a:cubicBezTo>
                  <a:cubicBezTo>
                    <a:pt x="1679" y="756"/>
                    <a:pt x="1550" y="369"/>
                    <a:pt x="16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4"/>
            <p:cNvSpPr/>
            <p:nvPr/>
          </p:nvSpPr>
          <p:spPr>
            <a:xfrm>
              <a:off x="2116645" y="2613540"/>
              <a:ext cx="272859" cy="305331"/>
            </a:xfrm>
            <a:custGeom>
              <a:avLst/>
              <a:gdLst/>
              <a:ahLst/>
              <a:cxnLst/>
              <a:rect l="l" t="t" r="r" b="b"/>
              <a:pathLst>
                <a:path w="5109" h="5717" extrusionOk="0">
                  <a:moveTo>
                    <a:pt x="1715" y="0"/>
                  </a:moveTo>
                  <a:lnTo>
                    <a:pt x="1697" y="19"/>
                  </a:lnTo>
                  <a:cubicBezTo>
                    <a:pt x="1651" y="14"/>
                    <a:pt x="1606" y="12"/>
                    <a:pt x="1560" y="12"/>
                  </a:cubicBezTo>
                  <a:cubicBezTo>
                    <a:pt x="1205" y="12"/>
                    <a:pt x="868" y="140"/>
                    <a:pt x="590" y="369"/>
                  </a:cubicBezTo>
                  <a:lnTo>
                    <a:pt x="480" y="461"/>
                  </a:lnTo>
                  <a:cubicBezTo>
                    <a:pt x="295" y="664"/>
                    <a:pt x="148" y="904"/>
                    <a:pt x="55" y="1180"/>
                  </a:cubicBezTo>
                  <a:lnTo>
                    <a:pt x="55" y="1199"/>
                  </a:lnTo>
                  <a:cubicBezTo>
                    <a:pt x="0" y="1641"/>
                    <a:pt x="221" y="2065"/>
                    <a:pt x="627" y="2287"/>
                  </a:cubicBezTo>
                  <a:cubicBezTo>
                    <a:pt x="830" y="2379"/>
                    <a:pt x="1051" y="2434"/>
                    <a:pt x="1291" y="2453"/>
                  </a:cubicBezTo>
                  <a:cubicBezTo>
                    <a:pt x="1531" y="2471"/>
                    <a:pt x="1770" y="2471"/>
                    <a:pt x="2010" y="2471"/>
                  </a:cubicBezTo>
                  <a:cubicBezTo>
                    <a:pt x="2195" y="2471"/>
                    <a:pt x="2379" y="2490"/>
                    <a:pt x="2582" y="2508"/>
                  </a:cubicBezTo>
                  <a:lnTo>
                    <a:pt x="2748" y="2545"/>
                  </a:lnTo>
                  <a:cubicBezTo>
                    <a:pt x="3117" y="2600"/>
                    <a:pt x="3467" y="2766"/>
                    <a:pt x="3743" y="3006"/>
                  </a:cubicBezTo>
                  <a:cubicBezTo>
                    <a:pt x="3873" y="3135"/>
                    <a:pt x="3965" y="3301"/>
                    <a:pt x="4057" y="3448"/>
                  </a:cubicBezTo>
                  <a:cubicBezTo>
                    <a:pt x="4241" y="3854"/>
                    <a:pt x="4297" y="4297"/>
                    <a:pt x="4168" y="4721"/>
                  </a:cubicBezTo>
                  <a:cubicBezTo>
                    <a:pt x="4039" y="5145"/>
                    <a:pt x="3707" y="5477"/>
                    <a:pt x="3282" y="5606"/>
                  </a:cubicBezTo>
                  <a:cubicBezTo>
                    <a:pt x="3246" y="5624"/>
                    <a:pt x="3209" y="5624"/>
                    <a:pt x="3172" y="5624"/>
                  </a:cubicBezTo>
                  <a:lnTo>
                    <a:pt x="3172" y="5717"/>
                  </a:lnTo>
                  <a:cubicBezTo>
                    <a:pt x="3319" y="5698"/>
                    <a:pt x="3448" y="5680"/>
                    <a:pt x="3596" y="5643"/>
                  </a:cubicBezTo>
                  <a:cubicBezTo>
                    <a:pt x="3670" y="5624"/>
                    <a:pt x="3762" y="5606"/>
                    <a:pt x="3854" y="5587"/>
                  </a:cubicBezTo>
                  <a:cubicBezTo>
                    <a:pt x="4315" y="5477"/>
                    <a:pt x="4758" y="5274"/>
                    <a:pt x="4979" y="4868"/>
                  </a:cubicBezTo>
                  <a:cubicBezTo>
                    <a:pt x="5053" y="4684"/>
                    <a:pt x="5108" y="4500"/>
                    <a:pt x="5108" y="4297"/>
                  </a:cubicBezTo>
                  <a:cubicBezTo>
                    <a:pt x="5108" y="4297"/>
                    <a:pt x="5108" y="4278"/>
                    <a:pt x="5108" y="4260"/>
                  </a:cubicBezTo>
                  <a:cubicBezTo>
                    <a:pt x="5090" y="4075"/>
                    <a:pt x="5053" y="3891"/>
                    <a:pt x="4997" y="3707"/>
                  </a:cubicBezTo>
                  <a:cubicBezTo>
                    <a:pt x="4758" y="3135"/>
                    <a:pt x="4297" y="2674"/>
                    <a:pt x="3725" y="2416"/>
                  </a:cubicBezTo>
                  <a:cubicBezTo>
                    <a:pt x="3301" y="2231"/>
                    <a:pt x="2858" y="2121"/>
                    <a:pt x="2434" y="1918"/>
                  </a:cubicBezTo>
                  <a:cubicBezTo>
                    <a:pt x="2287" y="1863"/>
                    <a:pt x="2158" y="1770"/>
                    <a:pt x="2065" y="1660"/>
                  </a:cubicBezTo>
                  <a:cubicBezTo>
                    <a:pt x="1955" y="1494"/>
                    <a:pt x="1899" y="1309"/>
                    <a:pt x="1899" y="1125"/>
                  </a:cubicBezTo>
                  <a:cubicBezTo>
                    <a:pt x="1863" y="775"/>
                    <a:pt x="1973" y="443"/>
                    <a:pt x="2195" y="185"/>
                  </a:cubicBezTo>
                  <a:lnTo>
                    <a:pt x="2176" y="185"/>
                  </a:lnTo>
                  <a:cubicBezTo>
                    <a:pt x="2010" y="148"/>
                    <a:pt x="1863" y="74"/>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p:nvPr/>
          </p:nvSpPr>
          <p:spPr>
            <a:xfrm>
              <a:off x="2044700" y="2206066"/>
              <a:ext cx="315208" cy="471477"/>
            </a:xfrm>
            <a:custGeom>
              <a:avLst/>
              <a:gdLst/>
              <a:ahLst/>
              <a:cxnLst/>
              <a:rect l="l" t="t" r="r" b="b"/>
              <a:pathLst>
                <a:path w="5902" h="8828" extrusionOk="0">
                  <a:moveTo>
                    <a:pt x="4629" y="1"/>
                  </a:moveTo>
                  <a:cubicBezTo>
                    <a:pt x="4494" y="1"/>
                    <a:pt x="4358" y="11"/>
                    <a:pt x="4224" y="32"/>
                  </a:cubicBezTo>
                  <a:cubicBezTo>
                    <a:pt x="3837" y="142"/>
                    <a:pt x="3486" y="364"/>
                    <a:pt x="3228" y="696"/>
                  </a:cubicBezTo>
                  <a:cubicBezTo>
                    <a:pt x="2749" y="1230"/>
                    <a:pt x="2490" y="1950"/>
                    <a:pt x="2490" y="2687"/>
                  </a:cubicBezTo>
                  <a:cubicBezTo>
                    <a:pt x="2490" y="3001"/>
                    <a:pt x="2564" y="3333"/>
                    <a:pt x="2564" y="3646"/>
                  </a:cubicBezTo>
                  <a:cubicBezTo>
                    <a:pt x="2583" y="3978"/>
                    <a:pt x="2490" y="4291"/>
                    <a:pt x="2306" y="4568"/>
                  </a:cubicBezTo>
                  <a:cubicBezTo>
                    <a:pt x="1827" y="5213"/>
                    <a:pt x="757" y="5121"/>
                    <a:pt x="278" y="5748"/>
                  </a:cubicBezTo>
                  <a:cubicBezTo>
                    <a:pt x="93" y="6006"/>
                    <a:pt x="1" y="6320"/>
                    <a:pt x="38" y="6633"/>
                  </a:cubicBezTo>
                  <a:cubicBezTo>
                    <a:pt x="93" y="7482"/>
                    <a:pt x="702" y="8182"/>
                    <a:pt x="1532" y="8385"/>
                  </a:cubicBezTo>
                  <a:cubicBezTo>
                    <a:pt x="1458" y="8514"/>
                    <a:pt x="1402" y="8662"/>
                    <a:pt x="1384" y="8828"/>
                  </a:cubicBezTo>
                  <a:cubicBezTo>
                    <a:pt x="1476" y="8551"/>
                    <a:pt x="1624" y="8311"/>
                    <a:pt x="1808" y="8109"/>
                  </a:cubicBezTo>
                  <a:lnTo>
                    <a:pt x="1753" y="8035"/>
                  </a:lnTo>
                  <a:cubicBezTo>
                    <a:pt x="1421" y="7777"/>
                    <a:pt x="1218" y="7371"/>
                    <a:pt x="1200" y="6928"/>
                  </a:cubicBezTo>
                  <a:cubicBezTo>
                    <a:pt x="1126" y="6431"/>
                    <a:pt x="1273" y="5933"/>
                    <a:pt x="1568" y="5527"/>
                  </a:cubicBezTo>
                  <a:cubicBezTo>
                    <a:pt x="1587" y="5490"/>
                    <a:pt x="1624" y="5472"/>
                    <a:pt x="1661" y="5472"/>
                  </a:cubicBezTo>
                  <a:cubicBezTo>
                    <a:pt x="1679" y="5490"/>
                    <a:pt x="1697" y="5509"/>
                    <a:pt x="1697" y="5527"/>
                  </a:cubicBezTo>
                  <a:cubicBezTo>
                    <a:pt x="1790" y="5711"/>
                    <a:pt x="1734" y="5988"/>
                    <a:pt x="1919" y="6080"/>
                  </a:cubicBezTo>
                  <a:cubicBezTo>
                    <a:pt x="1945" y="6088"/>
                    <a:pt x="1970" y="6090"/>
                    <a:pt x="1996" y="6090"/>
                  </a:cubicBezTo>
                  <a:cubicBezTo>
                    <a:pt x="2099" y="6090"/>
                    <a:pt x="2199" y="6043"/>
                    <a:pt x="2288" y="6043"/>
                  </a:cubicBezTo>
                  <a:cubicBezTo>
                    <a:pt x="2546" y="6043"/>
                    <a:pt x="2693" y="6301"/>
                    <a:pt x="2841" y="6504"/>
                  </a:cubicBezTo>
                  <a:cubicBezTo>
                    <a:pt x="3099" y="6818"/>
                    <a:pt x="3486" y="7002"/>
                    <a:pt x="3892" y="7021"/>
                  </a:cubicBezTo>
                  <a:cubicBezTo>
                    <a:pt x="4113" y="7021"/>
                    <a:pt x="4334" y="6928"/>
                    <a:pt x="4482" y="6762"/>
                  </a:cubicBezTo>
                  <a:cubicBezTo>
                    <a:pt x="4611" y="6541"/>
                    <a:pt x="4611" y="6265"/>
                    <a:pt x="4482" y="6043"/>
                  </a:cubicBezTo>
                  <a:cubicBezTo>
                    <a:pt x="4334" y="5822"/>
                    <a:pt x="4168" y="5638"/>
                    <a:pt x="3966" y="5472"/>
                  </a:cubicBezTo>
                  <a:cubicBezTo>
                    <a:pt x="3671" y="5195"/>
                    <a:pt x="3431" y="4845"/>
                    <a:pt x="3265" y="4476"/>
                  </a:cubicBezTo>
                  <a:cubicBezTo>
                    <a:pt x="3081" y="4015"/>
                    <a:pt x="3025" y="3499"/>
                    <a:pt x="3136" y="3001"/>
                  </a:cubicBezTo>
                  <a:cubicBezTo>
                    <a:pt x="3228" y="2521"/>
                    <a:pt x="3431" y="2042"/>
                    <a:pt x="3707" y="1618"/>
                  </a:cubicBezTo>
                  <a:cubicBezTo>
                    <a:pt x="3929" y="1230"/>
                    <a:pt x="4242" y="898"/>
                    <a:pt x="4629" y="640"/>
                  </a:cubicBezTo>
                  <a:cubicBezTo>
                    <a:pt x="4952" y="414"/>
                    <a:pt x="5331" y="301"/>
                    <a:pt x="5730" y="301"/>
                  </a:cubicBezTo>
                  <a:cubicBezTo>
                    <a:pt x="5787" y="301"/>
                    <a:pt x="5844" y="304"/>
                    <a:pt x="5902" y="308"/>
                  </a:cubicBezTo>
                  <a:lnTo>
                    <a:pt x="5644" y="216"/>
                  </a:lnTo>
                  <a:cubicBezTo>
                    <a:pt x="5325" y="70"/>
                    <a:pt x="4978" y="1"/>
                    <a:pt x="46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4"/>
            <p:cNvSpPr/>
            <p:nvPr/>
          </p:nvSpPr>
          <p:spPr>
            <a:xfrm>
              <a:off x="1720707" y="4055428"/>
              <a:ext cx="625716" cy="1108996"/>
            </a:xfrm>
            <a:custGeom>
              <a:avLst/>
              <a:gdLst/>
              <a:ahLst/>
              <a:cxnLst/>
              <a:rect l="l" t="t" r="r" b="b"/>
              <a:pathLst>
                <a:path w="11716" h="20765" extrusionOk="0">
                  <a:moveTo>
                    <a:pt x="5809" y="1"/>
                  </a:moveTo>
                  <a:cubicBezTo>
                    <a:pt x="5698" y="572"/>
                    <a:pt x="5661" y="1125"/>
                    <a:pt x="5643" y="1697"/>
                  </a:cubicBezTo>
                  <a:cubicBezTo>
                    <a:pt x="5643" y="2342"/>
                    <a:pt x="5698" y="2988"/>
                    <a:pt x="5495" y="3596"/>
                  </a:cubicBezTo>
                  <a:cubicBezTo>
                    <a:pt x="5366" y="3965"/>
                    <a:pt x="5145" y="4297"/>
                    <a:pt x="5071" y="4684"/>
                  </a:cubicBezTo>
                  <a:cubicBezTo>
                    <a:pt x="5034" y="5035"/>
                    <a:pt x="5034" y="5385"/>
                    <a:pt x="5071" y="5735"/>
                  </a:cubicBezTo>
                  <a:cubicBezTo>
                    <a:pt x="5145" y="7192"/>
                    <a:pt x="4610" y="8612"/>
                    <a:pt x="4094" y="9977"/>
                  </a:cubicBezTo>
                  <a:lnTo>
                    <a:pt x="0" y="20764"/>
                  </a:lnTo>
                  <a:lnTo>
                    <a:pt x="3153" y="20764"/>
                  </a:lnTo>
                  <a:cubicBezTo>
                    <a:pt x="3301" y="20598"/>
                    <a:pt x="3485" y="20451"/>
                    <a:pt x="3651" y="20303"/>
                  </a:cubicBezTo>
                  <a:cubicBezTo>
                    <a:pt x="4002" y="20008"/>
                    <a:pt x="4297" y="19584"/>
                    <a:pt x="4223" y="19141"/>
                  </a:cubicBezTo>
                  <a:cubicBezTo>
                    <a:pt x="4149" y="18883"/>
                    <a:pt x="4039" y="18644"/>
                    <a:pt x="3909" y="18422"/>
                  </a:cubicBezTo>
                  <a:cubicBezTo>
                    <a:pt x="3836" y="18164"/>
                    <a:pt x="3891" y="17814"/>
                    <a:pt x="4094" y="17721"/>
                  </a:cubicBezTo>
                  <a:cubicBezTo>
                    <a:pt x="4315" y="17629"/>
                    <a:pt x="4647" y="17740"/>
                    <a:pt x="4758" y="17537"/>
                  </a:cubicBezTo>
                  <a:cubicBezTo>
                    <a:pt x="4500" y="17095"/>
                    <a:pt x="4352" y="16597"/>
                    <a:pt x="4297" y="16080"/>
                  </a:cubicBezTo>
                  <a:cubicBezTo>
                    <a:pt x="4278" y="15896"/>
                    <a:pt x="4297" y="15675"/>
                    <a:pt x="4463" y="15619"/>
                  </a:cubicBezTo>
                  <a:cubicBezTo>
                    <a:pt x="4500" y="15610"/>
                    <a:pt x="4536" y="15605"/>
                    <a:pt x="4571" y="15605"/>
                  </a:cubicBezTo>
                  <a:cubicBezTo>
                    <a:pt x="4606" y="15605"/>
                    <a:pt x="4638" y="15610"/>
                    <a:pt x="4666" y="15619"/>
                  </a:cubicBezTo>
                  <a:cubicBezTo>
                    <a:pt x="5661" y="15804"/>
                    <a:pt x="6399" y="16578"/>
                    <a:pt x="7173" y="17224"/>
                  </a:cubicBezTo>
                  <a:cubicBezTo>
                    <a:pt x="7751" y="17691"/>
                    <a:pt x="8493" y="18098"/>
                    <a:pt x="9208" y="18098"/>
                  </a:cubicBezTo>
                  <a:cubicBezTo>
                    <a:pt x="9451" y="18098"/>
                    <a:pt x="9692" y="18050"/>
                    <a:pt x="9921" y="17943"/>
                  </a:cubicBezTo>
                  <a:cubicBezTo>
                    <a:pt x="10013" y="17906"/>
                    <a:pt x="10087" y="17851"/>
                    <a:pt x="10142" y="17777"/>
                  </a:cubicBezTo>
                  <a:cubicBezTo>
                    <a:pt x="10198" y="17648"/>
                    <a:pt x="10216" y="17500"/>
                    <a:pt x="10179" y="17371"/>
                  </a:cubicBezTo>
                  <a:cubicBezTo>
                    <a:pt x="9939" y="15988"/>
                    <a:pt x="9183" y="14753"/>
                    <a:pt x="8427" y="13572"/>
                  </a:cubicBezTo>
                  <a:lnTo>
                    <a:pt x="7782" y="12540"/>
                  </a:lnTo>
                  <a:cubicBezTo>
                    <a:pt x="7793" y="12540"/>
                    <a:pt x="7805" y="12540"/>
                    <a:pt x="7816" y="12540"/>
                  </a:cubicBezTo>
                  <a:cubicBezTo>
                    <a:pt x="9075" y="12540"/>
                    <a:pt x="10191" y="13536"/>
                    <a:pt x="11452" y="13572"/>
                  </a:cubicBezTo>
                  <a:cubicBezTo>
                    <a:pt x="11471" y="13580"/>
                    <a:pt x="11491" y="13583"/>
                    <a:pt x="11510" y="13583"/>
                  </a:cubicBezTo>
                  <a:cubicBezTo>
                    <a:pt x="11630" y="13583"/>
                    <a:pt x="11716" y="13442"/>
                    <a:pt x="11636" y="13314"/>
                  </a:cubicBezTo>
                  <a:cubicBezTo>
                    <a:pt x="11267" y="11858"/>
                    <a:pt x="10087" y="10733"/>
                    <a:pt x="9239" y="9479"/>
                  </a:cubicBezTo>
                  <a:cubicBezTo>
                    <a:pt x="8464" y="8335"/>
                    <a:pt x="7929" y="7045"/>
                    <a:pt x="7413" y="5772"/>
                  </a:cubicBezTo>
                  <a:cubicBezTo>
                    <a:pt x="7266" y="5459"/>
                    <a:pt x="7173" y="5108"/>
                    <a:pt x="7155" y="4758"/>
                  </a:cubicBezTo>
                  <a:cubicBezTo>
                    <a:pt x="7137" y="4389"/>
                    <a:pt x="7339" y="4057"/>
                    <a:pt x="7671" y="3891"/>
                  </a:cubicBezTo>
                  <a:cubicBezTo>
                    <a:pt x="7763" y="3855"/>
                    <a:pt x="7874" y="3836"/>
                    <a:pt x="7929" y="3762"/>
                  </a:cubicBezTo>
                  <a:cubicBezTo>
                    <a:pt x="7966" y="3633"/>
                    <a:pt x="7948" y="3523"/>
                    <a:pt x="7874" y="3430"/>
                  </a:cubicBezTo>
                  <a:cubicBezTo>
                    <a:pt x="7247" y="2232"/>
                    <a:pt x="6215" y="1273"/>
                    <a:pt x="580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4"/>
            <p:cNvSpPr/>
            <p:nvPr/>
          </p:nvSpPr>
          <p:spPr>
            <a:xfrm>
              <a:off x="2216097" y="2749418"/>
              <a:ext cx="129086" cy="170744"/>
            </a:xfrm>
            <a:custGeom>
              <a:avLst/>
              <a:gdLst/>
              <a:ahLst/>
              <a:cxnLst/>
              <a:rect l="l" t="t" r="r" b="b"/>
              <a:pathLst>
                <a:path w="2417" h="3197" extrusionOk="0">
                  <a:moveTo>
                    <a:pt x="886" y="1"/>
                  </a:moveTo>
                  <a:cubicBezTo>
                    <a:pt x="1162" y="112"/>
                    <a:pt x="1384" y="351"/>
                    <a:pt x="1457" y="646"/>
                  </a:cubicBezTo>
                  <a:cubicBezTo>
                    <a:pt x="1771" y="1476"/>
                    <a:pt x="1457" y="2417"/>
                    <a:pt x="720" y="2914"/>
                  </a:cubicBezTo>
                  <a:cubicBezTo>
                    <a:pt x="664" y="2951"/>
                    <a:pt x="609" y="2970"/>
                    <a:pt x="535" y="3007"/>
                  </a:cubicBezTo>
                  <a:cubicBezTo>
                    <a:pt x="351" y="3007"/>
                    <a:pt x="167" y="3007"/>
                    <a:pt x="1" y="2988"/>
                  </a:cubicBezTo>
                  <a:lnTo>
                    <a:pt x="1" y="2988"/>
                  </a:lnTo>
                  <a:cubicBezTo>
                    <a:pt x="130" y="3062"/>
                    <a:pt x="277" y="3117"/>
                    <a:pt x="425" y="3136"/>
                  </a:cubicBezTo>
                  <a:cubicBezTo>
                    <a:pt x="598" y="3179"/>
                    <a:pt x="770" y="3197"/>
                    <a:pt x="943" y="3197"/>
                  </a:cubicBezTo>
                  <a:cubicBezTo>
                    <a:pt x="1065" y="3197"/>
                    <a:pt x="1188" y="3188"/>
                    <a:pt x="1310" y="3173"/>
                  </a:cubicBezTo>
                  <a:lnTo>
                    <a:pt x="1310" y="3099"/>
                  </a:lnTo>
                  <a:cubicBezTo>
                    <a:pt x="1347" y="3080"/>
                    <a:pt x="1384" y="3080"/>
                    <a:pt x="1420" y="3062"/>
                  </a:cubicBezTo>
                  <a:cubicBezTo>
                    <a:pt x="1826" y="2933"/>
                    <a:pt x="2158" y="2601"/>
                    <a:pt x="2287" y="2177"/>
                  </a:cubicBezTo>
                  <a:cubicBezTo>
                    <a:pt x="2416" y="1753"/>
                    <a:pt x="2379" y="1310"/>
                    <a:pt x="2177" y="904"/>
                  </a:cubicBezTo>
                  <a:cubicBezTo>
                    <a:pt x="2103" y="757"/>
                    <a:pt x="1992" y="591"/>
                    <a:pt x="1881" y="462"/>
                  </a:cubicBezTo>
                  <a:cubicBezTo>
                    <a:pt x="1605" y="222"/>
                    <a:pt x="1255" y="56"/>
                    <a:pt x="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4"/>
            <p:cNvSpPr/>
            <p:nvPr/>
          </p:nvSpPr>
          <p:spPr>
            <a:xfrm>
              <a:off x="2182608" y="2745519"/>
              <a:ext cx="128071" cy="164495"/>
            </a:xfrm>
            <a:custGeom>
              <a:avLst/>
              <a:gdLst/>
              <a:ahLst/>
              <a:cxnLst/>
              <a:rect l="l" t="t" r="r" b="b"/>
              <a:pathLst>
                <a:path w="2398" h="3080" extrusionOk="0">
                  <a:moveTo>
                    <a:pt x="775" y="0"/>
                  </a:moveTo>
                  <a:cubicBezTo>
                    <a:pt x="1845" y="461"/>
                    <a:pt x="1679" y="2029"/>
                    <a:pt x="535" y="2250"/>
                  </a:cubicBezTo>
                  <a:cubicBezTo>
                    <a:pt x="476" y="2268"/>
                    <a:pt x="417" y="2276"/>
                    <a:pt x="359" y="2276"/>
                  </a:cubicBezTo>
                  <a:cubicBezTo>
                    <a:pt x="235" y="2276"/>
                    <a:pt x="113" y="2239"/>
                    <a:pt x="1" y="2176"/>
                  </a:cubicBezTo>
                  <a:lnTo>
                    <a:pt x="1" y="2176"/>
                  </a:lnTo>
                  <a:cubicBezTo>
                    <a:pt x="19" y="2268"/>
                    <a:pt x="37" y="2360"/>
                    <a:pt x="74" y="2453"/>
                  </a:cubicBezTo>
                  <a:cubicBezTo>
                    <a:pt x="74" y="2453"/>
                    <a:pt x="74" y="2471"/>
                    <a:pt x="74" y="2471"/>
                  </a:cubicBezTo>
                  <a:cubicBezTo>
                    <a:pt x="185" y="2729"/>
                    <a:pt x="388" y="2932"/>
                    <a:pt x="628" y="3061"/>
                  </a:cubicBezTo>
                  <a:cubicBezTo>
                    <a:pt x="812" y="3080"/>
                    <a:pt x="996" y="3080"/>
                    <a:pt x="1162" y="3080"/>
                  </a:cubicBezTo>
                  <a:cubicBezTo>
                    <a:pt x="1236" y="3043"/>
                    <a:pt x="1291" y="3024"/>
                    <a:pt x="1347" y="2987"/>
                  </a:cubicBezTo>
                  <a:cubicBezTo>
                    <a:pt x="2084" y="2490"/>
                    <a:pt x="2398" y="1549"/>
                    <a:pt x="2084" y="719"/>
                  </a:cubicBezTo>
                  <a:cubicBezTo>
                    <a:pt x="2011" y="424"/>
                    <a:pt x="1789" y="185"/>
                    <a:pt x="1513" y="74"/>
                  </a:cubicBezTo>
                  <a:lnTo>
                    <a:pt x="1347" y="37"/>
                  </a:lnTo>
                  <a:cubicBezTo>
                    <a:pt x="1144" y="19"/>
                    <a:pt x="960"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4"/>
            <p:cNvSpPr/>
            <p:nvPr/>
          </p:nvSpPr>
          <p:spPr>
            <a:xfrm>
              <a:off x="2109755" y="2677527"/>
              <a:ext cx="170422" cy="189541"/>
            </a:xfrm>
            <a:custGeom>
              <a:avLst/>
              <a:gdLst/>
              <a:ahLst/>
              <a:cxnLst/>
              <a:rect l="l" t="t" r="r" b="b"/>
              <a:pathLst>
                <a:path w="3191" h="3549" extrusionOk="0">
                  <a:moveTo>
                    <a:pt x="184" y="1"/>
                  </a:moveTo>
                  <a:lnTo>
                    <a:pt x="184" y="1"/>
                  </a:lnTo>
                  <a:cubicBezTo>
                    <a:pt x="166" y="56"/>
                    <a:pt x="148" y="111"/>
                    <a:pt x="129" y="167"/>
                  </a:cubicBezTo>
                  <a:cubicBezTo>
                    <a:pt x="0" y="609"/>
                    <a:pt x="129" y="1107"/>
                    <a:pt x="443" y="1439"/>
                  </a:cubicBezTo>
                  <a:cubicBezTo>
                    <a:pt x="811" y="1753"/>
                    <a:pt x="1346" y="1734"/>
                    <a:pt x="1826" y="1845"/>
                  </a:cubicBezTo>
                  <a:cubicBezTo>
                    <a:pt x="2028" y="1882"/>
                    <a:pt x="2194" y="1992"/>
                    <a:pt x="2287" y="2140"/>
                  </a:cubicBezTo>
                  <a:cubicBezTo>
                    <a:pt x="2425" y="2442"/>
                    <a:pt x="2186" y="2684"/>
                    <a:pt x="1937" y="2684"/>
                  </a:cubicBezTo>
                  <a:cubicBezTo>
                    <a:pt x="1822" y="2684"/>
                    <a:pt x="1705" y="2632"/>
                    <a:pt x="1623" y="2509"/>
                  </a:cubicBezTo>
                  <a:lnTo>
                    <a:pt x="1604" y="2509"/>
                  </a:lnTo>
                  <a:cubicBezTo>
                    <a:pt x="1420" y="2767"/>
                    <a:pt x="1328" y="3099"/>
                    <a:pt x="1365" y="3449"/>
                  </a:cubicBezTo>
                  <a:cubicBezTo>
                    <a:pt x="1465" y="3512"/>
                    <a:pt x="1591" y="3549"/>
                    <a:pt x="1719" y="3549"/>
                  </a:cubicBezTo>
                  <a:cubicBezTo>
                    <a:pt x="1779" y="3549"/>
                    <a:pt x="1840" y="3541"/>
                    <a:pt x="1899" y="3523"/>
                  </a:cubicBezTo>
                  <a:cubicBezTo>
                    <a:pt x="3024" y="3302"/>
                    <a:pt x="3190" y="1734"/>
                    <a:pt x="2121" y="1273"/>
                  </a:cubicBezTo>
                  <a:cubicBezTo>
                    <a:pt x="1881" y="1273"/>
                    <a:pt x="1641" y="1273"/>
                    <a:pt x="1401" y="1236"/>
                  </a:cubicBezTo>
                  <a:cubicBezTo>
                    <a:pt x="1180" y="1236"/>
                    <a:pt x="959" y="1181"/>
                    <a:pt x="738" y="1089"/>
                  </a:cubicBezTo>
                  <a:cubicBezTo>
                    <a:pt x="350" y="867"/>
                    <a:pt x="129" y="443"/>
                    <a:pt x="1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4"/>
            <p:cNvSpPr/>
            <p:nvPr/>
          </p:nvSpPr>
          <p:spPr>
            <a:xfrm>
              <a:off x="2018154" y="2632234"/>
              <a:ext cx="221158" cy="244284"/>
            </a:xfrm>
            <a:custGeom>
              <a:avLst/>
              <a:gdLst/>
              <a:ahLst/>
              <a:cxnLst/>
              <a:rect l="l" t="t" r="r" b="b"/>
              <a:pathLst>
                <a:path w="4141" h="4574" extrusionOk="0">
                  <a:moveTo>
                    <a:pt x="203" y="0"/>
                  </a:moveTo>
                  <a:lnTo>
                    <a:pt x="111" y="93"/>
                  </a:lnTo>
                  <a:cubicBezTo>
                    <a:pt x="74" y="203"/>
                    <a:pt x="19" y="314"/>
                    <a:pt x="0" y="443"/>
                  </a:cubicBezTo>
                  <a:cubicBezTo>
                    <a:pt x="701" y="1291"/>
                    <a:pt x="1402" y="2158"/>
                    <a:pt x="2102" y="3006"/>
                  </a:cubicBezTo>
                  <a:cubicBezTo>
                    <a:pt x="2305" y="3264"/>
                    <a:pt x="2526" y="3541"/>
                    <a:pt x="2711" y="3818"/>
                  </a:cubicBezTo>
                  <a:cubicBezTo>
                    <a:pt x="2803" y="3947"/>
                    <a:pt x="2895" y="4076"/>
                    <a:pt x="2969" y="4223"/>
                  </a:cubicBezTo>
                  <a:cubicBezTo>
                    <a:pt x="3043" y="4334"/>
                    <a:pt x="3098" y="4445"/>
                    <a:pt x="3153" y="4574"/>
                  </a:cubicBezTo>
                  <a:cubicBezTo>
                    <a:pt x="3116" y="4481"/>
                    <a:pt x="3080" y="4389"/>
                    <a:pt x="3080" y="4297"/>
                  </a:cubicBezTo>
                  <a:cubicBezTo>
                    <a:pt x="3043" y="3965"/>
                    <a:pt x="3135" y="3633"/>
                    <a:pt x="3319" y="3357"/>
                  </a:cubicBezTo>
                  <a:lnTo>
                    <a:pt x="3338" y="3357"/>
                  </a:lnTo>
                  <a:cubicBezTo>
                    <a:pt x="3414" y="3480"/>
                    <a:pt x="3529" y="3532"/>
                    <a:pt x="3644" y="3532"/>
                  </a:cubicBezTo>
                  <a:cubicBezTo>
                    <a:pt x="3892" y="3532"/>
                    <a:pt x="4140" y="3290"/>
                    <a:pt x="4002" y="2988"/>
                  </a:cubicBezTo>
                  <a:cubicBezTo>
                    <a:pt x="3909" y="2840"/>
                    <a:pt x="3725" y="2730"/>
                    <a:pt x="3541" y="2693"/>
                  </a:cubicBezTo>
                  <a:cubicBezTo>
                    <a:pt x="3080" y="2582"/>
                    <a:pt x="2526" y="2601"/>
                    <a:pt x="2158" y="2287"/>
                  </a:cubicBezTo>
                  <a:cubicBezTo>
                    <a:pt x="1844" y="1955"/>
                    <a:pt x="1715" y="1476"/>
                    <a:pt x="1844" y="1015"/>
                  </a:cubicBezTo>
                  <a:cubicBezTo>
                    <a:pt x="1863" y="959"/>
                    <a:pt x="1881" y="904"/>
                    <a:pt x="1899" y="849"/>
                  </a:cubicBezTo>
                  <a:cubicBezTo>
                    <a:pt x="1899" y="849"/>
                    <a:pt x="1899" y="830"/>
                    <a:pt x="1899" y="830"/>
                  </a:cubicBezTo>
                  <a:cubicBezTo>
                    <a:pt x="1254" y="757"/>
                    <a:pt x="646" y="461"/>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4"/>
            <p:cNvSpPr/>
            <p:nvPr/>
          </p:nvSpPr>
          <p:spPr>
            <a:xfrm rot="145551">
              <a:off x="1998840" y="2642762"/>
              <a:ext cx="221167" cy="265248"/>
            </a:xfrm>
            <a:custGeom>
              <a:avLst/>
              <a:gdLst/>
              <a:ahLst/>
              <a:cxnLst/>
              <a:rect l="l" t="t" r="r" b="b"/>
              <a:pathLst>
                <a:path w="2914" h="3377" extrusionOk="0">
                  <a:moveTo>
                    <a:pt x="203" y="0"/>
                  </a:moveTo>
                  <a:cubicBezTo>
                    <a:pt x="129" y="203"/>
                    <a:pt x="92" y="424"/>
                    <a:pt x="74" y="627"/>
                  </a:cubicBezTo>
                  <a:cubicBezTo>
                    <a:pt x="0" y="1088"/>
                    <a:pt x="74" y="1567"/>
                    <a:pt x="277" y="1992"/>
                  </a:cubicBezTo>
                  <a:cubicBezTo>
                    <a:pt x="535" y="2416"/>
                    <a:pt x="904" y="2748"/>
                    <a:pt x="1346" y="2969"/>
                  </a:cubicBezTo>
                  <a:cubicBezTo>
                    <a:pt x="1799" y="3230"/>
                    <a:pt x="2301" y="3376"/>
                    <a:pt x="2821" y="3376"/>
                  </a:cubicBezTo>
                  <a:cubicBezTo>
                    <a:pt x="2852" y="3376"/>
                    <a:pt x="2883" y="3376"/>
                    <a:pt x="2914" y="3375"/>
                  </a:cubicBezTo>
                  <a:cubicBezTo>
                    <a:pt x="2729" y="3098"/>
                    <a:pt x="2508" y="2821"/>
                    <a:pt x="2305" y="2563"/>
                  </a:cubicBezTo>
                  <a:cubicBezTo>
                    <a:pt x="1605" y="1715"/>
                    <a:pt x="904" y="867"/>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4"/>
            <p:cNvSpPr/>
            <p:nvPr/>
          </p:nvSpPr>
          <p:spPr>
            <a:xfrm>
              <a:off x="1678352" y="2686393"/>
              <a:ext cx="366372" cy="802707"/>
            </a:xfrm>
            <a:custGeom>
              <a:avLst/>
              <a:gdLst/>
              <a:ahLst/>
              <a:cxnLst/>
              <a:rect l="l" t="t" r="r" b="b"/>
              <a:pathLst>
                <a:path w="6860" h="15030" extrusionOk="0">
                  <a:moveTo>
                    <a:pt x="0" y="1"/>
                  </a:moveTo>
                  <a:cubicBezTo>
                    <a:pt x="185" y="222"/>
                    <a:pt x="332" y="480"/>
                    <a:pt x="424" y="757"/>
                  </a:cubicBezTo>
                  <a:cubicBezTo>
                    <a:pt x="812" y="1826"/>
                    <a:pt x="756" y="2988"/>
                    <a:pt x="793" y="4131"/>
                  </a:cubicBezTo>
                  <a:cubicBezTo>
                    <a:pt x="830" y="5441"/>
                    <a:pt x="996" y="6768"/>
                    <a:pt x="1586" y="7930"/>
                  </a:cubicBezTo>
                  <a:cubicBezTo>
                    <a:pt x="2084" y="8944"/>
                    <a:pt x="2858" y="9792"/>
                    <a:pt x="3633" y="10659"/>
                  </a:cubicBezTo>
                  <a:cubicBezTo>
                    <a:pt x="4518" y="11636"/>
                    <a:pt x="5366" y="12614"/>
                    <a:pt x="5754" y="13868"/>
                  </a:cubicBezTo>
                  <a:lnTo>
                    <a:pt x="5809" y="13849"/>
                  </a:lnTo>
                  <a:cubicBezTo>
                    <a:pt x="5920" y="14273"/>
                    <a:pt x="6085" y="14661"/>
                    <a:pt x="6288" y="15029"/>
                  </a:cubicBezTo>
                  <a:cubicBezTo>
                    <a:pt x="6528" y="14863"/>
                    <a:pt x="6491" y="14495"/>
                    <a:pt x="6417" y="14218"/>
                  </a:cubicBezTo>
                  <a:cubicBezTo>
                    <a:pt x="6362" y="13941"/>
                    <a:pt x="6307" y="13665"/>
                    <a:pt x="6233" y="13370"/>
                  </a:cubicBezTo>
                  <a:lnTo>
                    <a:pt x="6233" y="13370"/>
                  </a:lnTo>
                  <a:cubicBezTo>
                    <a:pt x="6417" y="13591"/>
                    <a:pt x="6639" y="13757"/>
                    <a:pt x="6860" y="13905"/>
                  </a:cubicBezTo>
                  <a:cubicBezTo>
                    <a:pt x="6731" y="13259"/>
                    <a:pt x="6454" y="12651"/>
                    <a:pt x="6049" y="12134"/>
                  </a:cubicBezTo>
                  <a:cubicBezTo>
                    <a:pt x="5532" y="11470"/>
                    <a:pt x="4776" y="10880"/>
                    <a:pt x="4647" y="10032"/>
                  </a:cubicBezTo>
                  <a:lnTo>
                    <a:pt x="4647" y="10032"/>
                  </a:lnTo>
                  <a:cubicBezTo>
                    <a:pt x="5274" y="10419"/>
                    <a:pt x="5569" y="11249"/>
                    <a:pt x="6270" y="11489"/>
                  </a:cubicBezTo>
                  <a:cubicBezTo>
                    <a:pt x="6307" y="11341"/>
                    <a:pt x="6288" y="11175"/>
                    <a:pt x="6196" y="11046"/>
                  </a:cubicBezTo>
                  <a:cubicBezTo>
                    <a:pt x="5717" y="10124"/>
                    <a:pt x="5145" y="9258"/>
                    <a:pt x="4518" y="8446"/>
                  </a:cubicBezTo>
                  <a:cubicBezTo>
                    <a:pt x="4002" y="7782"/>
                    <a:pt x="3412" y="7155"/>
                    <a:pt x="2951" y="6473"/>
                  </a:cubicBezTo>
                  <a:cubicBezTo>
                    <a:pt x="2453" y="5791"/>
                    <a:pt x="2139" y="4998"/>
                    <a:pt x="2010" y="4168"/>
                  </a:cubicBezTo>
                  <a:cubicBezTo>
                    <a:pt x="1992" y="4076"/>
                    <a:pt x="2010" y="4002"/>
                    <a:pt x="2047" y="3928"/>
                  </a:cubicBezTo>
                  <a:cubicBezTo>
                    <a:pt x="2080" y="3889"/>
                    <a:pt x="2127" y="3873"/>
                    <a:pt x="2180" y="3873"/>
                  </a:cubicBezTo>
                  <a:cubicBezTo>
                    <a:pt x="2275" y="3873"/>
                    <a:pt x="2388" y="3925"/>
                    <a:pt x="2471" y="3984"/>
                  </a:cubicBezTo>
                  <a:cubicBezTo>
                    <a:pt x="3227" y="4574"/>
                    <a:pt x="3873" y="5293"/>
                    <a:pt x="4371" y="6104"/>
                  </a:cubicBezTo>
                  <a:cubicBezTo>
                    <a:pt x="4573" y="6492"/>
                    <a:pt x="4832" y="6860"/>
                    <a:pt x="5108" y="7211"/>
                  </a:cubicBezTo>
                  <a:cubicBezTo>
                    <a:pt x="5127" y="7248"/>
                    <a:pt x="5163" y="7266"/>
                    <a:pt x="5200" y="7285"/>
                  </a:cubicBezTo>
                  <a:cubicBezTo>
                    <a:pt x="5212" y="7288"/>
                    <a:pt x="5224" y="7290"/>
                    <a:pt x="5235" y="7290"/>
                  </a:cubicBezTo>
                  <a:cubicBezTo>
                    <a:pt x="5330" y="7290"/>
                    <a:pt x="5403" y="7160"/>
                    <a:pt x="5403" y="7045"/>
                  </a:cubicBezTo>
                  <a:cubicBezTo>
                    <a:pt x="5422" y="6639"/>
                    <a:pt x="5366" y="6215"/>
                    <a:pt x="5237" y="5828"/>
                  </a:cubicBezTo>
                  <a:cubicBezTo>
                    <a:pt x="4887" y="4500"/>
                    <a:pt x="4278" y="3265"/>
                    <a:pt x="3467" y="2158"/>
                  </a:cubicBezTo>
                  <a:cubicBezTo>
                    <a:pt x="2729" y="1384"/>
                    <a:pt x="1844" y="757"/>
                    <a:pt x="867" y="351"/>
                  </a:cubicBezTo>
                  <a:cubicBezTo>
                    <a:pt x="572" y="240"/>
                    <a:pt x="277" y="130"/>
                    <a:pt x="0"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4"/>
            <p:cNvSpPr/>
            <p:nvPr/>
          </p:nvSpPr>
          <p:spPr>
            <a:xfrm>
              <a:off x="1571956" y="2202434"/>
              <a:ext cx="282737" cy="332298"/>
            </a:xfrm>
            <a:custGeom>
              <a:avLst/>
              <a:gdLst/>
              <a:ahLst/>
              <a:cxnLst/>
              <a:rect l="l" t="t" r="r" b="b"/>
              <a:pathLst>
                <a:path w="5294" h="6222" extrusionOk="0">
                  <a:moveTo>
                    <a:pt x="3947" y="2368"/>
                  </a:moveTo>
                  <a:cubicBezTo>
                    <a:pt x="3836" y="2515"/>
                    <a:pt x="3726" y="2645"/>
                    <a:pt x="3615" y="2774"/>
                  </a:cubicBezTo>
                  <a:cubicBezTo>
                    <a:pt x="3629" y="2794"/>
                    <a:pt x="3650" y="2802"/>
                    <a:pt x="3673" y="2802"/>
                  </a:cubicBezTo>
                  <a:cubicBezTo>
                    <a:pt x="3715" y="2802"/>
                    <a:pt x="3764" y="2778"/>
                    <a:pt x="3799" y="2755"/>
                  </a:cubicBezTo>
                  <a:cubicBezTo>
                    <a:pt x="3855" y="2700"/>
                    <a:pt x="3910" y="2626"/>
                    <a:pt x="3984" y="2626"/>
                  </a:cubicBezTo>
                  <a:cubicBezTo>
                    <a:pt x="4002" y="2626"/>
                    <a:pt x="4021" y="2626"/>
                    <a:pt x="4039" y="2645"/>
                  </a:cubicBezTo>
                  <a:cubicBezTo>
                    <a:pt x="4039" y="2663"/>
                    <a:pt x="4058" y="2681"/>
                    <a:pt x="4058" y="2700"/>
                  </a:cubicBezTo>
                  <a:cubicBezTo>
                    <a:pt x="4058" y="2866"/>
                    <a:pt x="4058" y="3032"/>
                    <a:pt x="4058" y="3198"/>
                  </a:cubicBezTo>
                  <a:cubicBezTo>
                    <a:pt x="4039" y="3216"/>
                    <a:pt x="4039" y="3253"/>
                    <a:pt x="4058" y="3271"/>
                  </a:cubicBezTo>
                  <a:cubicBezTo>
                    <a:pt x="4094" y="3308"/>
                    <a:pt x="4131" y="3308"/>
                    <a:pt x="4187" y="3308"/>
                  </a:cubicBezTo>
                  <a:cubicBezTo>
                    <a:pt x="4297" y="3271"/>
                    <a:pt x="4389" y="3235"/>
                    <a:pt x="4500" y="3216"/>
                  </a:cubicBezTo>
                  <a:cubicBezTo>
                    <a:pt x="4530" y="3206"/>
                    <a:pt x="4561" y="3202"/>
                    <a:pt x="4592" y="3202"/>
                  </a:cubicBezTo>
                  <a:cubicBezTo>
                    <a:pt x="4677" y="3202"/>
                    <a:pt x="4765" y="3236"/>
                    <a:pt x="4832" y="3290"/>
                  </a:cubicBezTo>
                  <a:cubicBezTo>
                    <a:pt x="4555" y="3474"/>
                    <a:pt x="4260" y="3622"/>
                    <a:pt x="3965" y="3751"/>
                  </a:cubicBezTo>
                  <a:cubicBezTo>
                    <a:pt x="3910" y="3769"/>
                    <a:pt x="3855" y="3788"/>
                    <a:pt x="3781" y="3788"/>
                  </a:cubicBezTo>
                  <a:cubicBezTo>
                    <a:pt x="3726" y="3788"/>
                    <a:pt x="3670" y="3751"/>
                    <a:pt x="3652" y="3696"/>
                  </a:cubicBezTo>
                  <a:cubicBezTo>
                    <a:pt x="3633" y="3659"/>
                    <a:pt x="3633" y="3622"/>
                    <a:pt x="3652" y="3585"/>
                  </a:cubicBezTo>
                  <a:cubicBezTo>
                    <a:pt x="3670" y="3456"/>
                    <a:pt x="3707" y="3327"/>
                    <a:pt x="3726" y="3198"/>
                  </a:cubicBezTo>
                  <a:cubicBezTo>
                    <a:pt x="3744" y="3161"/>
                    <a:pt x="3744" y="3106"/>
                    <a:pt x="3726" y="3069"/>
                  </a:cubicBezTo>
                  <a:cubicBezTo>
                    <a:pt x="3694" y="3005"/>
                    <a:pt x="3620" y="2954"/>
                    <a:pt x="3553" y="2954"/>
                  </a:cubicBezTo>
                  <a:cubicBezTo>
                    <a:pt x="3542" y="2954"/>
                    <a:pt x="3532" y="2956"/>
                    <a:pt x="3523" y="2958"/>
                  </a:cubicBezTo>
                  <a:cubicBezTo>
                    <a:pt x="3431" y="2958"/>
                    <a:pt x="3357" y="2995"/>
                    <a:pt x="3265" y="2995"/>
                  </a:cubicBezTo>
                  <a:cubicBezTo>
                    <a:pt x="3246" y="2995"/>
                    <a:pt x="3209" y="2995"/>
                    <a:pt x="3191" y="2958"/>
                  </a:cubicBezTo>
                  <a:cubicBezTo>
                    <a:pt x="3191" y="2940"/>
                    <a:pt x="3191" y="2921"/>
                    <a:pt x="3191" y="2903"/>
                  </a:cubicBezTo>
                  <a:cubicBezTo>
                    <a:pt x="3246" y="2792"/>
                    <a:pt x="3301" y="2681"/>
                    <a:pt x="3394" y="2608"/>
                  </a:cubicBezTo>
                  <a:lnTo>
                    <a:pt x="3412" y="2626"/>
                  </a:lnTo>
                  <a:cubicBezTo>
                    <a:pt x="3560" y="2479"/>
                    <a:pt x="3744" y="2405"/>
                    <a:pt x="3947" y="2368"/>
                  </a:cubicBezTo>
                  <a:close/>
                  <a:moveTo>
                    <a:pt x="2996" y="1"/>
                  </a:moveTo>
                  <a:cubicBezTo>
                    <a:pt x="2933" y="1"/>
                    <a:pt x="2877" y="21"/>
                    <a:pt x="2822" y="63"/>
                  </a:cubicBezTo>
                  <a:cubicBezTo>
                    <a:pt x="2767" y="100"/>
                    <a:pt x="2711" y="155"/>
                    <a:pt x="2656" y="210"/>
                  </a:cubicBezTo>
                  <a:cubicBezTo>
                    <a:pt x="2306" y="598"/>
                    <a:pt x="1974" y="1040"/>
                    <a:pt x="1531" y="1317"/>
                  </a:cubicBezTo>
                  <a:lnTo>
                    <a:pt x="1697" y="1575"/>
                  </a:lnTo>
                  <a:lnTo>
                    <a:pt x="2490" y="1077"/>
                  </a:lnTo>
                  <a:cubicBezTo>
                    <a:pt x="2638" y="985"/>
                    <a:pt x="2785" y="911"/>
                    <a:pt x="2951" y="874"/>
                  </a:cubicBezTo>
                  <a:cubicBezTo>
                    <a:pt x="3013" y="851"/>
                    <a:pt x="3074" y="841"/>
                    <a:pt x="3133" y="841"/>
                  </a:cubicBezTo>
                  <a:cubicBezTo>
                    <a:pt x="3499" y="841"/>
                    <a:pt x="3784" y="1247"/>
                    <a:pt x="3578" y="1612"/>
                  </a:cubicBezTo>
                  <a:cubicBezTo>
                    <a:pt x="3467" y="1833"/>
                    <a:pt x="3301" y="2036"/>
                    <a:pt x="3117" y="2202"/>
                  </a:cubicBezTo>
                  <a:lnTo>
                    <a:pt x="2472" y="2810"/>
                  </a:lnTo>
                  <a:cubicBezTo>
                    <a:pt x="2435" y="2847"/>
                    <a:pt x="2398" y="2903"/>
                    <a:pt x="2379" y="2940"/>
                  </a:cubicBezTo>
                  <a:cubicBezTo>
                    <a:pt x="2343" y="3106"/>
                    <a:pt x="2527" y="3216"/>
                    <a:pt x="2693" y="3235"/>
                  </a:cubicBezTo>
                  <a:cubicBezTo>
                    <a:pt x="2840" y="3271"/>
                    <a:pt x="3043" y="3327"/>
                    <a:pt x="3062" y="3493"/>
                  </a:cubicBezTo>
                  <a:cubicBezTo>
                    <a:pt x="3080" y="3603"/>
                    <a:pt x="2988" y="3714"/>
                    <a:pt x="2896" y="3788"/>
                  </a:cubicBezTo>
                  <a:cubicBezTo>
                    <a:pt x="2269" y="4304"/>
                    <a:pt x="1605" y="4765"/>
                    <a:pt x="904" y="5171"/>
                  </a:cubicBezTo>
                  <a:cubicBezTo>
                    <a:pt x="739" y="5287"/>
                    <a:pt x="528" y="5358"/>
                    <a:pt x="327" y="5358"/>
                  </a:cubicBezTo>
                  <a:cubicBezTo>
                    <a:pt x="304" y="5358"/>
                    <a:pt x="281" y="5357"/>
                    <a:pt x="259" y="5355"/>
                  </a:cubicBezTo>
                  <a:cubicBezTo>
                    <a:pt x="222" y="5355"/>
                    <a:pt x="204" y="5337"/>
                    <a:pt x="185" y="5318"/>
                  </a:cubicBezTo>
                  <a:lnTo>
                    <a:pt x="1" y="5466"/>
                  </a:lnTo>
                  <a:lnTo>
                    <a:pt x="572" y="6130"/>
                  </a:lnTo>
                  <a:cubicBezTo>
                    <a:pt x="591" y="6167"/>
                    <a:pt x="646" y="6203"/>
                    <a:pt x="701" y="6222"/>
                  </a:cubicBezTo>
                  <a:lnTo>
                    <a:pt x="720" y="6222"/>
                  </a:lnTo>
                  <a:cubicBezTo>
                    <a:pt x="775" y="6203"/>
                    <a:pt x="812" y="6185"/>
                    <a:pt x="830" y="6148"/>
                  </a:cubicBezTo>
                  <a:cubicBezTo>
                    <a:pt x="1642" y="5503"/>
                    <a:pt x="2416" y="4784"/>
                    <a:pt x="3375" y="4396"/>
                  </a:cubicBezTo>
                  <a:cubicBezTo>
                    <a:pt x="3910" y="4175"/>
                    <a:pt x="4500" y="4064"/>
                    <a:pt x="4998" y="3769"/>
                  </a:cubicBezTo>
                  <a:cubicBezTo>
                    <a:pt x="5016" y="3751"/>
                    <a:pt x="5053" y="3732"/>
                    <a:pt x="5072" y="3732"/>
                  </a:cubicBezTo>
                  <a:cubicBezTo>
                    <a:pt x="5145" y="3696"/>
                    <a:pt x="5201" y="3640"/>
                    <a:pt x="5238" y="3585"/>
                  </a:cubicBezTo>
                  <a:cubicBezTo>
                    <a:pt x="5293" y="3456"/>
                    <a:pt x="5293" y="3327"/>
                    <a:pt x="5201" y="3216"/>
                  </a:cubicBezTo>
                  <a:cubicBezTo>
                    <a:pt x="5127" y="3124"/>
                    <a:pt x="5035" y="3032"/>
                    <a:pt x="4943" y="2940"/>
                  </a:cubicBezTo>
                  <a:cubicBezTo>
                    <a:pt x="4574" y="2681"/>
                    <a:pt x="4353" y="2294"/>
                    <a:pt x="4279" y="1852"/>
                  </a:cubicBezTo>
                  <a:cubicBezTo>
                    <a:pt x="4279" y="1686"/>
                    <a:pt x="4316" y="1520"/>
                    <a:pt x="4316" y="1354"/>
                  </a:cubicBezTo>
                  <a:cubicBezTo>
                    <a:pt x="4316" y="1188"/>
                    <a:pt x="4242" y="1022"/>
                    <a:pt x="4131" y="911"/>
                  </a:cubicBezTo>
                  <a:cubicBezTo>
                    <a:pt x="3965" y="801"/>
                    <a:pt x="3707" y="819"/>
                    <a:pt x="3560" y="671"/>
                  </a:cubicBezTo>
                  <a:cubicBezTo>
                    <a:pt x="3467" y="579"/>
                    <a:pt x="3394" y="432"/>
                    <a:pt x="3357" y="303"/>
                  </a:cubicBezTo>
                  <a:cubicBezTo>
                    <a:pt x="3283" y="155"/>
                    <a:pt x="3191" y="26"/>
                    <a:pt x="3062" y="8"/>
                  </a:cubicBezTo>
                  <a:cubicBezTo>
                    <a:pt x="3039" y="3"/>
                    <a:pt x="3017" y="1"/>
                    <a:pt x="2996"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4"/>
            <p:cNvSpPr/>
            <p:nvPr/>
          </p:nvSpPr>
          <p:spPr>
            <a:xfrm>
              <a:off x="1740362" y="2328859"/>
              <a:ext cx="87748" cy="75891"/>
            </a:xfrm>
            <a:custGeom>
              <a:avLst/>
              <a:gdLst/>
              <a:ahLst/>
              <a:cxnLst/>
              <a:rect l="l" t="t" r="r" b="b"/>
              <a:pathLst>
                <a:path w="1643" h="1421" extrusionOk="0">
                  <a:moveTo>
                    <a:pt x="757" y="1"/>
                  </a:moveTo>
                  <a:lnTo>
                    <a:pt x="757" y="1"/>
                  </a:lnTo>
                  <a:cubicBezTo>
                    <a:pt x="573" y="38"/>
                    <a:pt x="370" y="112"/>
                    <a:pt x="222" y="259"/>
                  </a:cubicBezTo>
                  <a:lnTo>
                    <a:pt x="204" y="241"/>
                  </a:lnTo>
                  <a:cubicBezTo>
                    <a:pt x="130" y="314"/>
                    <a:pt x="56" y="407"/>
                    <a:pt x="19" y="517"/>
                  </a:cubicBezTo>
                  <a:cubicBezTo>
                    <a:pt x="1" y="554"/>
                    <a:pt x="1" y="573"/>
                    <a:pt x="19" y="591"/>
                  </a:cubicBezTo>
                  <a:cubicBezTo>
                    <a:pt x="19" y="628"/>
                    <a:pt x="56" y="628"/>
                    <a:pt x="93" y="628"/>
                  </a:cubicBezTo>
                  <a:cubicBezTo>
                    <a:pt x="167" y="628"/>
                    <a:pt x="259" y="591"/>
                    <a:pt x="333" y="591"/>
                  </a:cubicBezTo>
                  <a:cubicBezTo>
                    <a:pt x="348" y="588"/>
                    <a:pt x="363" y="586"/>
                    <a:pt x="377" y="586"/>
                  </a:cubicBezTo>
                  <a:cubicBezTo>
                    <a:pt x="449" y="586"/>
                    <a:pt x="508" y="625"/>
                    <a:pt x="554" y="702"/>
                  </a:cubicBezTo>
                  <a:cubicBezTo>
                    <a:pt x="554" y="739"/>
                    <a:pt x="554" y="775"/>
                    <a:pt x="554" y="831"/>
                  </a:cubicBezTo>
                  <a:cubicBezTo>
                    <a:pt x="517" y="960"/>
                    <a:pt x="480" y="1089"/>
                    <a:pt x="462" y="1218"/>
                  </a:cubicBezTo>
                  <a:cubicBezTo>
                    <a:pt x="462" y="1255"/>
                    <a:pt x="462" y="1292"/>
                    <a:pt x="462" y="1329"/>
                  </a:cubicBezTo>
                  <a:cubicBezTo>
                    <a:pt x="480" y="1384"/>
                    <a:pt x="536" y="1421"/>
                    <a:pt x="609" y="1421"/>
                  </a:cubicBezTo>
                  <a:cubicBezTo>
                    <a:pt x="665" y="1421"/>
                    <a:pt x="720" y="1402"/>
                    <a:pt x="775" y="1384"/>
                  </a:cubicBezTo>
                  <a:cubicBezTo>
                    <a:pt x="1089" y="1255"/>
                    <a:pt x="1366" y="1107"/>
                    <a:pt x="1642" y="923"/>
                  </a:cubicBezTo>
                  <a:cubicBezTo>
                    <a:pt x="1586" y="867"/>
                    <a:pt x="1508" y="843"/>
                    <a:pt x="1425" y="843"/>
                  </a:cubicBezTo>
                  <a:cubicBezTo>
                    <a:pt x="1399" y="843"/>
                    <a:pt x="1373" y="845"/>
                    <a:pt x="1347" y="849"/>
                  </a:cubicBezTo>
                  <a:cubicBezTo>
                    <a:pt x="1255" y="868"/>
                    <a:pt x="1144" y="923"/>
                    <a:pt x="997" y="941"/>
                  </a:cubicBezTo>
                  <a:cubicBezTo>
                    <a:pt x="960" y="941"/>
                    <a:pt x="905" y="941"/>
                    <a:pt x="886" y="904"/>
                  </a:cubicBezTo>
                  <a:cubicBezTo>
                    <a:pt x="868" y="886"/>
                    <a:pt x="868" y="849"/>
                    <a:pt x="868" y="831"/>
                  </a:cubicBezTo>
                  <a:cubicBezTo>
                    <a:pt x="886" y="665"/>
                    <a:pt x="886" y="499"/>
                    <a:pt x="868" y="333"/>
                  </a:cubicBezTo>
                  <a:cubicBezTo>
                    <a:pt x="868" y="314"/>
                    <a:pt x="868" y="296"/>
                    <a:pt x="849" y="278"/>
                  </a:cubicBezTo>
                  <a:cubicBezTo>
                    <a:pt x="831" y="259"/>
                    <a:pt x="812" y="259"/>
                    <a:pt x="794" y="259"/>
                  </a:cubicBezTo>
                  <a:cubicBezTo>
                    <a:pt x="720" y="278"/>
                    <a:pt x="683" y="351"/>
                    <a:pt x="628" y="388"/>
                  </a:cubicBezTo>
                  <a:cubicBezTo>
                    <a:pt x="590" y="401"/>
                    <a:pt x="535" y="431"/>
                    <a:pt x="486" y="431"/>
                  </a:cubicBezTo>
                  <a:cubicBezTo>
                    <a:pt x="464" y="431"/>
                    <a:pt x="443" y="424"/>
                    <a:pt x="425" y="407"/>
                  </a:cubicBezTo>
                  <a:cubicBezTo>
                    <a:pt x="536" y="278"/>
                    <a:pt x="646" y="14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4"/>
            <p:cNvSpPr/>
            <p:nvPr/>
          </p:nvSpPr>
          <p:spPr>
            <a:xfrm>
              <a:off x="1532592" y="2247300"/>
              <a:ext cx="240545" cy="241346"/>
            </a:xfrm>
            <a:custGeom>
              <a:avLst/>
              <a:gdLst/>
              <a:ahLst/>
              <a:cxnLst/>
              <a:rect l="l" t="t" r="r" b="b"/>
              <a:pathLst>
                <a:path w="4504" h="4519" extrusionOk="0">
                  <a:moveTo>
                    <a:pt x="3857" y="1"/>
                  </a:moveTo>
                  <a:cubicBezTo>
                    <a:pt x="3797" y="1"/>
                    <a:pt x="3734" y="11"/>
                    <a:pt x="3670" y="34"/>
                  </a:cubicBezTo>
                  <a:cubicBezTo>
                    <a:pt x="3504" y="90"/>
                    <a:pt x="3356" y="163"/>
                    <a:pt x="3227" y="256"/>
                  </a:cubicBezTo>
                  <a:lnTo>
                    <a:pt x="2416" y="753"/>
                  </a:lnTo>
                  <a:lnTo>
                    <a:pt x="1402" y="1380"/>
                  </a:lnTo>
                  <a:cubicBezTo>
                    <a:pt x="1269" y="1483"/>
                    <a:pt x="1091" y="1539"/>
                    <a:pt x="912" y="1539"/>
                  </a:cubicBezTo>
                  <a:cubicBezTo>
                    <a:pt x="866" y="1539"/>
                    <a:pt x="820" y="1535"/>
                    <a:pt x="775" y="1528"/>
                  </a:cubicBezTo>
                  <a:cubicBezTo>
                    <a:pt x="830" y="1454"/>
                    <a:pt x="848" y="1344"/>
                    <a:pt x="793" y="1251"/>
                  </a:cubicBezTo>
                  <a:lnTo>
                    <a:pt x="793" y="1251"/>
                  </a:lnTo>
                  <a:lnTo>
                    <a:pt x="480" y="1565"/>
                  </a:lnTo>
                  <a:cubicBezTo>
                    <a:pt x="277" y="1602"/>
                    <a:pt x="166" y="1823"/>
                    <a:pt x="55" y="2026"/>
                  </a:cubicBezTo>
                  <a:cubicBezTo>
                    <a:pt x="37" y="2100"/>
                    <a:pt x="0" y="2192"/>
                    <a:pt x="55" y="2266"/>
                  </a:cubicBezTo>
                  <a:cubicBezTo>
                    <a:pt x="89" y="2290"/>
                    <a:pt x="129" y="2300"/>
                    <a:pt x="171" y="2300"/>
                  </a:cubicBezTo>
                  <a:cubicBezTo>
                    <a:pt x="222" y="2300"/>
                    <a:pt x="273" y="2286"/>
                    <a:pt x="314" y="2266"/>
                  </a:cubicBezTo>
                  <a:cubicBezTo>
                    <a:pt x="590" y="2118"/>
                    <a:pt x="867" y="1970"/>
                    <a:pt x="1125" y="1805"/>
                  </a:cubicBezTo>
                  <a:cubicBezTo>
                    <a:pt x="1918" y="1307"/>
                    <a:pt x="2674" y="735"/>
                    <a:pt x="3577" y="477"/>
                  </a:cubicBezTo>
                  <a:cubicBezTo>
                    <a:pt x="3620" y="460"/>
                    <a:pt x="3671" y="447"/>
                    <a:pt x="3720" y="447"/>
                  </a:cubicBezTo>
                  <a:cubicBezTo>
                    <a:pt x="3777" y="447"/>
                    <a:pt x="3833" y="464"/>
                    <a:pt x="3873" y="514"/>
                  </a:cubicBezTo>
                  <a:cubicBezTo>
                    <a:pt x="3909" y="606"/>
                    <a:pt x="3909" y="698"/>
                    <a:pt x="3836" y="790"/>
                  </a:cubicBezTo>
                  <a:cubicBezTo>
                    <a:pt x="3559" y="1270"/>
                    <a:pt x="3024" y="1528"/>
                    <a:pt x="2563" y="1841"/>
                  </a:cubicBezTo>
                  <a:cubicBezTo>
                    <a:pt x="2360" y="1989"/>
                    <a:pt x="2158" y="2155"/>
                    <a:pt x="1992" y="2358"/>
                  </a:cubicBezTo>
                  <a:lnTo>
                    <a:pt x="2803" y="2468"/>
                  </a:lnTo>
                  <a:cubicBezTo>
                    <a:pt x="2785" y="2616"/>
                    <a:pt x="2692" y="2763"/>
                    <a:pt x="2545" y="2856"/>
                  </a:cubicBezTo>
                  <a:cubicBezTo>
                    <a:pt x="1992" y="3317"/>
                    <a:pt x="1346" y="3722"/>
                    <a:pt x="941" y="4312"/>
                  </a:cubicBezTo>
                  <a:cubicBezTo>
                    <a:pt x="904" y="4368"/>
                    <a:pt x="867" y="4441"/>
                    <a:pt x="904" y="4497"/>
                  </a:cubicBezTo>
                  <a:cubicBezTo>
                    <a:pt x="922" y="4515"/>
                    <a:pt x="959" y="4515"/>
                    <a:pt x="977" y="4515"/>
                  </a:cubicBezTo>
                  <a:cubicBezTo>
                    <a:pt x="1007" y="4517"/>
                    <a:pt x="1036" y="4519"/>
                    <a:pt x="1065" y="4519"/>
                  </a:cubicBezTo>
                  <a:cubicBezTo>
                    <a:pt x="1271" y="4519"/>
                    <a:pt x="1461" y="4460"/>
                    <a:pt x="1623" y="4331"/>
                  </a:cubicBezTo>
                  <a:cubicBezTo>
                    <a:pt x="2324" y="3925"/>
                    <a:pt x="2987" y="3464"/>
                    <a:pt x="3614" y="2948"/>
                  </a:cubicBezTo>
                  <a:cubicBezTo>
                    <a:pt x="3707" y="2874"/>
                    <a:pt x="3799" y="2782"/>
                    <a:pt x="3799" y="2653"/>
                  </a:cubicBezTo>
                  <a:cubicBezTo>
                    <a:pt x="3762" y="2505"/>
                    <a:pt x="3559" y="2450"/>
                    <a:pt x="3412" y="2413"/>
                  </a:cubicBezTo>
                  <a:cubicBezTo>
                    <a:pt x="3246" y="2376"/>
                    <a:pt x="3061" y="2266"/>
                    <a:pt x="3098" y="2118"/>
                  </a:cubicBezTo>
                  <a:cubicBezTo>
                    <a:pt x="3116" y="2063"/>
                    <a:pt x="3153" y="2026"/>
                    <a:pt x="3190" y="1989"/>
                  </a:cubicBezTo>
                  <a:lnTo>
                    <a:pt x="3836" y="1362"/>
                  </a:lnTo>
                  <a:cubicBezTo>
                    <a:pt x="4038" y="1196"/>
                    <a:pt x="4186" y="1012"/>
                    <a:pt x="4297" y="772"/>
                  </a:cubicBezTo>
                  <a:cubicBezTo>
                    <a:pt x="4503" y="407"/>
                    <a:pt x="4231" y="1"/>
                    <a:pt x="385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4"/>
            <p:cNvSpPr/>
            <p:nvPr/>
          </p:nvSpPr>
          <p:spPr>
            <a:xfrm>
              <a:off x="1593641" y="2271121"/>
              <a:ext cx="147777" cy="83422"/>
            </a:xfrm>
            <a:custGeom>
              <a:avLst/>
              <a:gdLst/>
              <a:ahLst/>
              <a:cxnLst/>
              <a:rect l="l" t="t" r="r" b="b"/>
              <a:pathLst>
                <a:path w="2767" h="1562" extrusionOk="0">
                  <a:moveTo>
                    <a:pt x="2577" y="1"/>
                  </a:moveTo>
                  <a:cubicBezTo>
                    <a:pt x="2528" y="1"/>
                    <a:pt x="2477" y="14"/>
                    <a:pt x="2434" y="31"/>
                  </a:cubicBezTo>
                  <a:cubicBezTo>
                    <a:pt x="1549" y="289"/>
                    <a:pt x="793" y="861"/>
                    <a:pt x="0" y="1340"/>
                  </a:cubicBezTo>
                  <a:lnTo>
                    <a:pt x="111" y="1561"/>
                  </a:lnTo>
                  <a:lnTo>
                    <a:pt x="1291" y="861"/>
                  </a:lnTo>
                  <a:cubicBezTo>
                    <a:pt x="1457" y="750"/>
                    <a:pt x="1642" y="676"/>
                    <a:pt x="1826" y="621"/>
                  </a:cubicBezTo>
                  <a:cubicBezTo>
                    <a:pt x="1841" y="616"/>
                    <a:pt x="1858" y="614"/>
                    <a:pt x="1876" y="614"/>
                  </a:cubicBezTo>
                  <a:cubicBezTo>
                    <a:pt x="1924" y="614"/>
                    <a:pt x="1973" y="631"/>
                    <a:pt x="1973" y="658"/>
                  </a:cubicBezTo>
                  <a:cubicBezTo>
                    <a:pt x="1992" y="713"/>
                    <a:pt x="1937" y="750"/>
                    <a:pt x="1900" y="787"/>
                  </a:cubicBezTo>
                  <a:lnTo>
                    <a:pt x="1291" y="1193"/>
                  </a:lnTo>
                  <a:lnTo>
                    <a:pt x="1420" y="1395"/>
                  </a:lnTo>
                  <a:cubicBezTo>
                    <a:pt x="1900" y="1082"/>
                    <a:pt x="2416" y="824"/>
                    <a:pt x="2693" y="326"/>
                  </a:cubicBezTo>
                  <a:cubicBezTo>
                    <a:pt x="2766" y="252"/>
                    <a:pt x="2766" y="141"/>
                    <a:pt x="2730" y="68"/>
                  </a:cubicBezTo>
                  <a:cubicBezTo>
                    <a:pt x="2690" y="18"/>
                    <a:pt x="2634" y="1"/>
                    <a:pt x="2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4"/>
            <p:cNvSpPr/>
            <p:nvPr/>
          </p:nvSpPr>
          <p:spPr>
            <a:xfrm>
              <a:off x="1337534" y="1443462"/>
              <a:ext cx="383195" cy="849972"/>
            </a:xfrm>
            <a:custGeom>
              <a:avLst/>
              <a:gdLst/>
              <a:ahLst/>
              <a:cxnLst/>
              <a:rect l="l" t="t" r="r" b="b"/>
              <a:pathLst>
                <a:path w="7175" h="15915" extrusionOk="0">
                  <a:moveTo>
                    <a:pt x="1937" y="0"/>
                  </a:moveTo>
                  <a:cubicBezTo>
                    <a:pt x="1790" y="203"/>
                    <a:pt x="1661" y="406"/>
                    <a:pt x="1531" y="627"/>
                  </a:cubicBezTo>
                  <a:cubicBezTo>
                    <a:pt x="1531" y="646"/>
                    <a:pt x="1495" y="683"/>
                    <a:pt x="1476" y="683"/>
                  </a:cubicBezTo>
                  <a:cubicBezTo>
                    <a:pt x="1439" y="664"/>
                    <a:pt x="1421" y="664"/>
                    <a:pt x="1402" y="646"/>
                  </a:cubicBezTo>
                  <a:cubicBezTo>
                    <a:pt x="1292" y="517"/>
                    <a:pt x="1144" y="443"/>
                    <a:pt x="997" y="387"/>
                  </a:cubicBezTo>
                  <a:lnTo>
                    <a:pt x="997" y="387"/>
                  </a:lnTo>
                  <a:cubicBezTo>
                    <a:pt x="1015" y="480"/>
                    <a:pt x="1052" y="572"/>
                    <a:pt x="1052" y="664"/>
                  </a:cubicBezTo>
                  <a:cubicBezTo>
                    <a:pt x="1029" y="665"/>
                    <a:pt x="1005" y="666"/>
                    <a:pt x="982" y="666"/>
                  </a:cubicBezTo>
                  <a:cubicBezTo>
                    <a:pt x="813" y="666"/>
                    <a:pt x="638" y="637"/>
                    <a:pt x="469" y="637"/>
                  </a:cubicBezTo>
                  <a:cubicBezTo>
                    <a:pt x="324" y="637"/>
                    <a:pt x="183" y="658"/>
                    <a:pt x="56" y="738"/>
                  </a:cubicBezTo>
                  <a:cubicBezTo>
                    <a:pt x="38" y="738"/>
                    <a:pt x="19" y="775"/>
                    <a:pt x="1" y="793"/>
                  </a:cubicBezTo>
                  <a:cubicBezTo>
                    <a:pt x="1" y="830"/>
                    <a:pt x="1" y="867"/>
                    <a:pt x="19" y="904"/>
                  </a:cubicBezTo>
                  <a:cubicBezTo>
                    <a:pt x="112" y="1033"/>
                    <a:pt x="241" y="1162"/>
                    <a:pt x="370" y="1254"/>
                  </a:cubicBezTo>
                  <a:cubicBezTo>
                    <a:pt x="978" y="1734"/>
                    <a:pt x="1495" y="2361"/>
                    <a:pt x="1605" y="3117"/>
                  </a:cubicBezTo>
                  <a:cubicBezTo>
                    <a:pt x="1697" y="3670"/>
                    <a:pt x="1550" y="4260"/>
                    <a:pt x="1476" y="4776"/>
                  </a:cubicBezTo>
                  <a:cubicBezTo>
                    <a:pt x="1402" y="5293"/>
                    <a:pt x="1402" y="5864"/>
                    <a:pt x="1697" y="6270"/>
                  </a:cubicBezTo>
                  <a:cubicBezTo>
                    <a:pt x="2435" y="6971"/>
                    <a:pt x="2896" y="7893"/>
                    <a:pt x="3339" y="8815"/>
                  </a:cubicBezTo>
                  <a:cubicBezTo>
                    <a:pt x="3744" y="9571"/>
                    <a:pt x="4039" y="10382"/>
                    <a:pt x="4242" y="11230"/>
                  </a:cubicBezTo>
                  <a:cubicBezTo>
                    <a:pt x="4537" y="12761"/>
                    <a:pt x="4187" y="14365"/>
                    <a:pt x="4463" y="15914"/>
                  </a:cubicBezTo>
                  <a:cubicBezTo>
                    <a:pt x="4888" y="15859"/>
                    <a:pt x="5293" y="15767"/>
                    <a:pt x="5680" y="15619"/>
                  </a:cubicBezTo>
                  <a:cubicBezTo>
                    <a:pt x="5754" y="15601"/>
                    <a:pt x="5828" y="15564"/>
                    <a:pt x="5883" y="15527"/>
                  </a:cubicBezTo>
                  <a:cubicBezTo>
                    <a:pt x="6326" y="15250"/>
                    <a:pt x="6658" y="14808"/>
                    <a:pt x="7027" y="14420"/>
                  </a:cubicBezTo>
                  <a:cubicBezTo>
                    <a:pt x="7064" y="14365"/>
                    <a:pt x="7119" y="14328"/>
                    <a:pt x="7174" y="14273"/>
                  </a:cubicBezTo>
                  <a:lnTo>
                    <a:pt x="7174" y="14254"/>
                  </a:lnTo>
                  <a:cubicBezTo>
                    <a:pt x="7174" y="14254"/>
                    <a:pt x="5644" y="10161"/>
                    <a:pt x="4814" y="8520"/>
                  </a:cubicBezTo>
                  <a:cubicBezTo>
                    <a:pt x="3966" y="6860"/>
                    <a:pt x="3062" y="5274"/>
                    <a:pt x="3117" y="4481"/>
                  </a:cubicBezTo>
                  <a:cubicBezTo>
                    <a:pt x="3117" y="4481"/>
                    <a:pt x="3818" y="4057"/>
                    <a:pt x="3966" y="2711"/>
                  </a:cubicBezTo>
                  <a:cubicBezTo>
                    <a:pt x="3966" y="2711"/>
                    <a:pt x="4002" y="2637"/>
                    <a:pt x="4076" y="2527"/>
                  </a:cubicBezTo>
                  <a:lnTo>
                    <a:pt x="3763" y="2416"/>
                  </a:lnTo>
                  <a:lnTo>
                    <a:pt x="3744" y="2453"/>
                  </a:lnTo>
                  <a:cubicBezTo>
                    <a:pt x="3726" y="2453"/>
                    <a:pt x="3689" y="2471"/>
                    <a:pt x="3670" y="2471"/>
                  </a:cubicBezTo>
                  <a:cubicBezTo>
                    <a:pt x="3634" y="2471"/>
                    <a:pt x="3597" y="2434"/>
                    <a:pt x="3578" y="2416"/>
                  </a:cubicBezTo>
                  <a:cubicBezTo>
                    <a:pt x="3505" y="2268"/>
                    <a:pt x="3412" y="2121"/>
                    <a:pt x="3357" y="1973"/>
                  </a:cubicBezTo>
                  <a:cubicBezTo>
                    <a:pt x="3283" y="1826"/>
                    <a:pt x="3173" y="1697"/>
                    <a:pt x="3025" y="1623"/>
                  </a:cubicBezTo>
                  <a:cubicBezTo>
                    <a:pt x="3025" y="1623"/>
                    <a:pt x="3007" y="1623"/>
                    <a:pt x="3007" y="1641"/>
                  </a:cubicBezTo>
                  <a:cubicBezTo>
                    <a:pt x="2988" y="1660"/>
                    <a:pt x="2988" y="1697"/>
                    <a:pt x="2988" y="1734"/>
                  </a:cubicBezTo>
                  <a:cubicBezTo>
                    <a:pt x="3007" y="1770"/>
                    <a:pt x="2988" y="1807"/>
                    <a:pt x="2988" y="1844"/>
                  </a:cubicBezTo>
                  <a:cubicBezTo>
                    <a:pt x="2967" y="1855"/>
                    <a:pt x="2939" y="1866"/>
                    <a:pt x="2917" y="1866"/>
                  </a:cubicBezTo>
                  <a:cubicBezTo>
                    <a:pt x="2900" y="1866"/>
                    <a:pt x="2885" y="1860"/>
                    <a:pt x="2878" y="1844"/>
                  </a:cubicBezTo>
                  <a:lnTo>
                    <a:pt x="2878" y="1844"/>
                  </a:lnTo>
                  <a:cubicBezTo>
                    <a:pt x="2914" y="1936"/>
                    <a:pt x="2933" y="2047"/>
                    <a:pt x="2951" y="2139"/>
                  </a:cubicBezTo>
                  <a:cubicBezTo>
                    <a:pt x="2970" y="2195"/>
                    <a:pt x="2970" y="2231"/>
                    <a:pt x="2951" y="2287"/>
                  </a:cubicBezTo>
                  <a:cubicBezTo>
                    <a:pt x="2928" y="2323"/>
                    <a:pt x="2881" y="2343"/>
                    <a:pt x="2831" y="2343"/>
                  </a:cubicBezTo>
                  <a:cubicBezTo>
                    <a:pt x="2803" y="2343"/>
                    <a:pt x="2775" y="2337"/>
                    <a:pt x="2748" y="2324"/>
                  </a:cubicBezTo>
                  <a:cubicBezTo>
                    <a:pt x="2675" y="2287"/>
                    <a:pt x="2638" y="2231"/>
                    <a:pt x="2564" y="2195"/>
                  </a:cubicBezTo>
                  <a:cubicBezTo>
                    <a:pt x="2546" y="2185"/>
                    <a:pt x="2527" y="2181"/>
                    <a:pt x="2509" y="2181"/>
                  </a:cubicBezTo>
                  <a:cubicBezTo>
                    <a:pt x="2490" y="2181"/>
                    <a:pt x="2472" y="2185"/>
                    <a:pt x="2453" y="2195"/>
                  </a:cubicBezTo>
                  <a:cubicBezTo>
                    <a:pt x="2435" y="2231"/>
                    <a:pt x="2435" y="2268"/>
                    <a:pt x="2453" y="2305"/>
                  </a:cubicBezTo>
                  <a:cubicBezTo>
                    <a:pt x="2564" y="2785"/>
                    <a:pt x="2878" y="3190"/>
                    <a:pt x="2970" y="3670"/>
                  </a:cubicBezTo>
                  <a:cubicBezTo>
                    <a:pt x="3007" y="3780"/>
                    <a:pt x="3007" y="3891"/>
                    <a:pt x="2970" y="4002"/>
                  </a:cubicBezTo>
                  <a:cubicBezTo>
                    <a:pt x="2954" y="4050"/>
                    <a:pt x="2910" y="4098"/>
                    <a:pt x="2863" y="4098"/>
                  </a:cubicBezTo>
                  <a:cubicBezTo>
                    <a:pt x="2856" y="4098"/>
                    <a:pt x="2848" y="4096"/>
                    <a:pt x="2841" y="4094"/>
                  </a:cubicBezTo>
                  <a:cubicBezTo>
                    <a:pt x="2804" y="4075"/>
                    <a:pt x="2767" y="4039"/>
                    <a:pt x="2767" y="4002"/>
                  </a:cubicBezTo>
                  <a:cubicBezTo>
                    <a:pt x="2730" y="3928"/>
                    <a:pt x="2712" y="3836"/>
                    <a:pt x="2693" y="3744"/>
                  </a:cubicBezTo>
                  <a:cubicBezTo>
                    <a:pt x="2564" y="3301"/>
                    <a:pt x="2140" y="2656"/>
                    <a:pt x="1753" y="2102"/>
                  </a:cubicBezTo>
                  <a:cubicBezTo>
                    <a:pt x="1753" y="2121"/>
                    <a:pt x="1753" y="2121"/>
                    <a:pt x="1753" y="2121"/>
                  </a:cubicBezTo>
                  <a:cubicBezTo>
                    <a:pt x="1753" y="2121"/>
                    <a:pt x="1734" y="2102"/>
                    <a:pt x="1716" y="2066"/>
                  </a:cubicBezTo>
                  <a:cubicBezTo>
                    <a:pt x="1329" y="1531"/>
                    <a:pt x="978" y="1088"/>
                    <a:pt x="960" y="1070"/>
                  </a:cubicBezTo>
                  <a:lnTo>
                    <a:pt x="960" y="1070"/>
                  </a:lnTo>
                  <a:cubicBezTo>
                    <a:pt x="1004" y="1099"/>
                    <a:pt x="1157" y="1108"/>
                    <a:pt x="1326" y="1108"/>
                  </a:cubicBezTo>
                  <a:cubicBezTo>
                    <a:pt x="1578" y="1108"/>
                    <a:pt x="1863" y="1088"/>
                    <a:pt x="1863" y="1088"/>
                  </a:cubicBezTo>
                  <a:lnTo>
                    <a:pt x="1882" y="1088"/>
                  </a:lnTo>
                  <a:cubicBezTo>
                    <a:pt x="1909" y="1093"/>
                    <a:pt x="1936" y="1095"/>
                    <a:pt x="1961" y="1095"/>
                  </a:cubicBezTo>
                  <a:cubicBezTo>
                    <a:pt x="2037" y="1095"/>
                    <a:pt x="2103" y="1074"/>
                    <a:pt x="2158" y="1033"/>
                  </a:cubicBezTo>
                  <a:cubicBezTo>
                    <a:pt x="1956" y="885"/>
                    <a:pt x="1771" y="590"/>
                    <a:pt x="1863" y="351"/>
                  </a:cubicBezTo>
                  <a:cubicBezTo>
                    <a:pt x="1900" y="240"/>
                    <a:pt x="2011" y="92"/>
                    <a:pt x="19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4"/>
            <p:cNvSpPr/>
            <p:nvPr/>
          </p:nvSpPr>
          <p:spPr>
            <a:xfrm>
              <a:off x="1567043" y="2304236"/>
              <a:ext cx="132983" cy="86733"/>
            </a:xfrm>
            <a:custGeom>
              <a:avLst/>
              <a:gdLst/>
              <a:ahLst/>
              <a:cxnLst/>
              <a:rect l="l" t="t" r="r" b="b"/>
              <a:pathLst>
                <a:path w="2490" h="1624" extrusionOk="0">
                  <a:moveTo>
                    <a:pt x="2324" y="1"/>
                  </a:moveTo>
                  <a:cubicBezTo>
                    <a:pt x="2140" y="56"/>
                    <a:pt x="1955" y="148"/>
                    <a:pt x="1789" y="259"/>
                  </a:cubicBezTo>
                  <a:lnTo>
                    <a:pt x="609" y="941"/>
                  </a:lnTo>
                  <a:cubicBezTo>
                    <a:pt x="498" y="997"/>
                    <a:pt x="388" y="1070"/>
                    <a:pt x="296" y="1181"/>
                  </a:cubicBezTo>
                  <a:cubicBezTo>
                    <a:pt x="185" y="1273"/>
                    <a:pt x="74" y="1402"/>
                    <a:pt x="0" y="1531"/>
                  </a:cubicBezTo>
                  <a:cubicBezTo>
                    <a:pt x="0" y="1550"/>
                    <a:pt x="0" y="1587"/>
                    <a:pt x="0" y="1605"/>
                  </a:cubicBezTo>
                  <a:cubicBezTo>
                    <a:pt x="19" y="1624"/>
                    <a:pt x="56" y="1624"/>
                    <a:pt x="93" y="1624"/>
                  </a:cubicBezTo>
                  <a:cubicBezTo>
                    <a:pt x="351" y="1513"/>
                    <a:pt x="591" y="1384"/>
                    <a:pt x="830" y="1218"/>
                  </a:cubicBezTo>
                  <a:lnTo>
                    <a:pt x="1789" y="573"/>
                  </a:lnTo>
                  <a:lnTo>
                    <a:pt x="2398" y="167"/>
                  </a:lnTo>
                  <a:cubicBezTo>
                    <a:pt x="2435" y="148"/>
                    <a:pt x="2490" y="112"/>
                    <a:pt x="2471" y="56"/>
                  </a:cubicBezTo>
                  <a:cubicBezTo>
                    <a:pt x="2453" y="1"/>
                    <a:pt x="2379" y="1"/>
                    <a:pt x="232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4"/>
            <p:cNvSpPr/>
            <p:nvPr/>
          </p:nvSpPr>
          <p:spPr>
            <a:xfrm>
              <a:off x="1504979" y="2294408"/>
              <a:ext cx="178326" cy="200970"/>
            </a:xfrm>
            <a:custGeom>
              <a:avLst/>
              <a:gdLst/>
              <a:ahLst/>
              <a:cxnLst/>
              <a:rect l="l" t="t" r="r" b="b"/>
              <a:pathLst>
                <a:path w="3339" h="3763" extrusionOk="0">
                  <a:moveTo>
                    <a:pt x="1365" y="1"/>
                  </a:moveTo>
                  <a:lnTo>
                    <a:pt x="1236" y="19"/>
                  </a:lnTo>
                  <a:cubicBezTo>
                    <a:pt x="960" y="74"/>
                    <a:pt x="701" y="203"/>
                    <a:pt x="499" y="369"/>
                  </a:cubicBezTo>
                  <a:cubicBezTo>
                    <a:pt x="406" y="443"/>
                    <a:pt x="351" y="498"/>
                    <a:pt x="296" y="591"/>
                  </a:cubicBezTo>
                  <a:lnTo>
                    <a:pt x="277" y="554"/>
                  </a:lnTo>
                  <a:cubicBezTo>
                    <a:pt x="148" y="757"/>
                    <a:pt x="56" y="978"/>
                    <a:pt x="19" y="1199"/>
                  </a:cubicBezTo>
                  <a:cubicBezTo>
                    <a:pt x="1" y="1273"/>
                    <a:pt x="1" y="1347"/>
                    <a:pt x="19" y="1420"/>
                  </a:cubicBezTo>
                  <a:cubicBezTo>
                    <a:pt x="93" y="1549"/>
                    <a:pt x="222" y="1623"/>
                    <a:pt x="351" y="1660"/>
                  </a:cubicBezTo>
                  <a:cubicBezTo>
                    <a:pt x="480" y="1660"/>
                    <a:pt x="609" y="1715"/>
                    <a:pt x="738" y="1771"/>
                  </a:cubicBezTo>
                  <a:cubicBezTo>
                    <a:pt x="886" y="1918"/>
                    <a:pt x="960" y="2140"/>
                    <a:pt x="923" y="2361"/>
                  </a:cubicBezTo>
                  <a:cubicBezTo>
                    <a:pt x="867" y="2564"/>
                    <a:pt x="849" y="2767"/>
                    <a:pt x="849" y="2988"/>
                  </a:cubicBezTo>
                  <a:cubicBezTo>
                    <a:pt x="904" y="3264"/>
                    <a:pt x="1052" y="3541"/>
                    <a:pt x="1273" y="3744"/>
                  </a:cubicBezTo>
                  <a:lnTo>
                    <a:pt x="1273" y="3762"/>
                  </a:lnTo>
                  <a:lnTo>
                    <a:pt x="1439" y="3596"/>
                  </a:lnTo>
                  <a:cubicBezTo>
                    <a:pt x="1402" y="3559"/>
                    <a:pt x="1439" y="3486"/>
                    <a:pt x="1476" y="3430"/>
                  </a:cubicBezTo>
                  <a:cubicBezTo>
                    <a:pt x="1900" y="2840"/>
                    <a:pt x="2527" y="2435"/>
                    <a:pt x="3080" y="1974"/>
                  </a:cubicBezTo>
                  <a:cubicBezTo>
                    <a:pt x="3228" y="1881"/>
                    <a:pt x="3320" y="1734"/>
                    <a:pt x="3338" y="1586"/>
                  </a:cubicBezTo>
                  <a:lnTo>
                    <a:pt x="2527" y="1457"/>
                  </a:lnTo>
                  <a:cubicBezTo>
                    <a:pt x="2693" y="1273"/>
                    <a:pt x="2896" y="1107"/>
                    <a:pt x="3099" y="959"/>
                  </a:cubicBezTo>
                  <a:lnTo>
                    <a:pt x="2970" y="757"/>
                  </a:lnTo>
                  <a:lnTo>
                    <a:pt x="2011" y="1402"/>
                  </a:lnTo>
                  <a:cubicBezTo>
                    <a:pt x="1789" y="1568"/>
                    <a:pt x="1531" y="1697"/>
                    <a:pt x="1273" y="1789"/>
                  </a:cubicBezTo>
                  <a:cubicBezTo>
                    <a:pt x="1262" y="1795"/>
                    <a:pt x="1252" y="1797"/>
                    <a:pt x="1241" y="1797"/>
                  </a:cubicBezTo>
                  <a:cubicBezTo>
                    <a:pt x="1216" y="1797"/>
                    <a:pt x="1194" y="1784"/>
                    <a:pt x="1181" y="1771"/>
                  </a:cubicBezTo>
                  <a:cubicBezTo>
                    <a:pt x="1162" y="1752"/>
                    <a:pt x="1181" y="1734"/>
                    <a:pt x="1181" y="1715"/>
                  </a:cubicBezTo>
                  <a:cubicBezTo>
                    <a:pt x="1255" y="1586"/>
                    <a:pt x="1347" y="1457"/>
                    <a:pt x="1476" y="1347"/>
                  </a:cubicBezTo>
                  <a:cubicBezTo>
                    <a:pt x="1568" y="1254"/>
                    <a:pt x="1660" y="1181"/>
                    <a:pt x="1789" y="1125"/>
                  </a:cubicBezTo>
                  <a:lnTo>
                    <a:pt x="1660" y="923"/>
                  </a:lnTo>
                  <a:cubicBezTo>
                    <a:pt x="1402" y="1088"/>
                    <a:pt x="1126" y="1236"/>
                    <a:pt x="849" y="1384"/>
                  </a:cubicBezTo>
                  <a:cubicBezTo>
                    <a:pt x="798" y="1404"/>
                    <a:pt x="742" y="1418"/>
                    <a:pt x="693" y="1418"/>
                  </a:cubicBezTo>
                  <a:cubicBezTo>
                    <a:pt x="652" y="1418"/>
                    <a:pt x="616" y="1408"/>
                    <a:pt x="591" y="1384"/>
                  </a:cubicBezTo>
                  <a:cubicBezTo>
                    <a:pt x="535" y="1310"/>
                    <a:pt x="554" y="1218"/>
                    <a:pt x="591" y="1144"/>
                  </a:cubicBezTo>
                  <a:cubicBezTo>
                    <a:pt x="665" y="941"/>
                    <a:pt x="794" y="720"/>
                    <a:pt x="1015" y="683"/>
                  </a:cubicBezTo>
                  <a:lnTo>
                    <a:pt x="1310" y="369"/>
                  </a:lnTo>
                  <a:lnTo>
                    <a:pt x="1365" y="93"/>
                  </a:lnTo>
                  <a:cubicBezTo>
                    <a:pt x="1365" y="56"/>
                    <a:pt x="1365" y="19"/>
                    <a:pt x="1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4"/>
            <p:cNvSpPr/>
            <p:nvPr/>
          </p:nvSpPr>
          <p:spPr>
            <a:xfrm>
              <a:off x="1573933" y="2272724"/>
              <a:ext cx="87694" cy="56825"/>
            </a:xfrm>
            <a:custGeom>
              <a:avLst/>
              <a:gdLst/>
              <a:ahLst/>
              <a:cxnLst/>
              <a:rect l="l" t="t" r="r" b="b"/>
              <a:pathLst>
                <a:path w="1642" h="1064" extrusionOk="0">
                  <a:moveTo>
                    <a:pt x="1494" y="1"/>
                  </a:moveTo>
                  <a:cubicBezTo>
                    <a:pt x="1420" y="38"/>
                    <a:pt x="1347" y="75"/>
                    <a:pt x="1291" y="111"/>
                  </a:cubicBezTo>
                  <a:cubicBezTo>
                    <a:pt x="886" y="241"/>
                    <a:pt x="480" y="351"/>
                    <a:pt x="74" y="407"/>
                  </a:cubicBezTo>
                  <a:cubicBezTo>
                    <a:pt x="74" y="425"/>
                    <a:pt x="74" y="462"/>
                    <a:pt x="74" y="480"/>
                  </a:cubicBezTo>
                  <a:lnTo>
                    <a:pt x="19" y="775"/>
                  </a:lnTo>
                  <a:cubicBezTo>
                    <a:pt x="74" y="868"/>
                    <a:pt x="56" y="978"/>
                    <a:pt x="1" y="1052"/>
                  </a:cubicBezTo>
                  <a:cubicBezTo>
                    <a:pt x="46" y="1059"/>
                    <a:pt x="92" y="1063"/>
                    <a:pt x="138" y="1063"/>
                  </a:cubicBezTo>
                  <a:cubicBezTo>
                    <a:pt x="317" y="1063"/>
                    <a:pt x="495" y="1007"/>
                    <a:pt x="628" y="904"/>
                  </a:cubicBezTo>
                  <a:lnTo>
                    <a:pt x="1642" y="277"/>
                  </a:lnTo>
                  <a:lnTo>
                    <a:pt x="14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4"/>
            <p:cNvSpPr/>
            <p:nvPr/>
          </p:nvSpPr>
          <p:spPr>
            <a:xfrm>
              <a:off x="1539482" y="1530095"/>
              <a:ext cx="40429" cy="48333"/>
            </a:xfrm>
            <a:custGeom>
              <a:avLst/>
              <a:gdLst/>
              <a:ahLst/>
              <a:cxnLst/>
              <a:rect l="l" t="t" r="r" b="b"/>
              <a:pathLst>
                <a:path w="757" h="905" extrusionOk="0">
                  <a:moveTo>
                    <a:pt x="756" y="1"/>
                  </a:moveTo>
                  <a:lnTo>
                    <a:pt x="424" y="19"/>
                  </a:lnTo>
                  <a:cubicBezTo>
                    <a:pt x="424" y="19"/>
                    <a:pt x="424" y="19"/>
                    <a:pt x="424" y="38"/>
                  </a:cubicBezTo>
                  <a:cubicBezTo>
                    <a:pt x="406" y="112"/>
                    <a:pt x="351" y="185"/>
                    <a:pt x="258" y="185"/>
                  </a:cubicBezTo>
                  <a:cubicBezTo>
                    <a:pt x="234" y="185"/>
                    <a:pt x="201" y="177"/>
                    <a:pt x="171" y="177"/>
                  </a:cubicBezTo>
                  <a:cubicBezTo>
                    <a:pt x="156" y="177"/>
                    <a:pt x="142" y="179"/>
                    <a:pt x="129" y="185"/>
                  </a:cubicBezTo>
                  <a:cubicBezTo>
                    <a:pt x="111" y="222"/>
                    <a:pt x="92" y="241"/>
                    <a:pt x="92" y="278"/>
                  </a:cubicBezTo>
                  <a:cubicBezTo>
                    <a:pt x="92" y="388"/>
                    <a:pt x="111" y="480"/>
                    <a:pt x="92" y="573"/>
                  </a:cubicBezTo>
                  <a:cubicBezTo>
                    <a:pt x="92" y="665"/>
                    <a:pt x="55" y="739"/>
                    <a:pt x="0" y="812"/>
                  </a:cubicBezTo>
                  <a:lnTo>
                    <a:pt x="295" y="905"/>
                  </a:lnTo>
                  <a:cubicBezTo>
                    <a:pt x="443" y="665"/>
                    <a:pt x="590" y="444"/>
                    <a:pt x="756" y="222"/>
                  </a:cubicBezTo>
                  <a:lnTo>
                    <a:pt x="7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4"/>
            <p:cNvSpPr/>
            <p:nvPr/>
          </p:nvSpPr>
          <p:spPr>
            <a:xfrm>
              <a:off x="1510907" y="1423006"/>
              <a:ext cx="69002" cy="107134"/>
            </a:xfrm>
            <a:custGeom>
              <a:avLst/>
              <a:gdLst/>
              <a:ahLst/>
              <a:cxnLst/>
              <a:rect l="l" t="t" r="r" b="b"/>
              <a:pathLst>
                <a:path w="1292" h="2006" extrusionOk="0">
                  <a:moveTo>
                    <a:pt x="218" y="1"/>
                  </a:moveTo>
                  <a:cubicBezTo>
                    <a:pt x="176" y="1"/>
                    <a:pt x="133" y="25"/>
                    <a:pt x="111" y="70"/>
                  </a:cubicBezTo>
                  <a:lnTo>
                    <a:pt x="148" y="70"/>
                  </a:lnTo>
                  <a:cubicBezTo>
                    <a:pt x="0" y="660"/>
                    <a:pt x="222" y="1268"/>
                    <a:pt x="683" y="1637"/>
                  </a:cubicBezTo>
                  <a:cubicBezTo>
                    <a:pt x="756" y="1692"/>
                    <a:pt x="812" y="1729"/>
                    <a:pt x="886" y="1803"/>
                  </a:cubicBezTo>
                  <a:cubicBezTo>
                    <a:pt x="941" y="1858"/>
                    <a:pt x="959" y="1932"/>
                    <a:pt x="978" y="2006"/>
                  </a:cubicBezTo>
                  <a:lnTo>
                    <a:pt x="1291" y="2006"/>
                  </a:lnTo>
                  <a:cubicBezTo>
                    <a:pt x="1291" y="1766"/>
                    <a:pt x="1236" y="1361"/>
                    <a:pt x="1088" y="1195"/>
                  </a:cubicBezTo>
                  <a:cubicBezTo>
                    <a:pt x="886" y="955"/>
                    <a:pt x="480" y="144"/>
                    <a:pt x="295" y="33"/>
                  </a:cubicBezTo>
                  <a:cubicBezTo>
                    <a:pt x="274" y="11"/>
                    <a:pt x="246"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4"/>
            <p:cNvSpPr/>
            <p:nvPr/>
          </p:nvSpPr>
          <p:spPr>
            <a:xfrm>
              <a:off x="1300146" y="1413819"/>
              <a:ext cx="281722" cy="900282"/>
            </a:xfrm>
            <a:custGeom>
              <a:avLst/>
              <a:gdLst/>
              <a:ahLst/>
              <a:cxnLst/>
              <a:rect l="l" t="t" r="r" b="b"/>
              <a:pathLst>
                <a:path w="5275" h="16857" extrusionOk="0">
                  <a:moveTo>
                    <a:pt x="2775" y="1"/>
                  </a:moveTo>
                  <a:cubicBezTo>
                    <a:pt x="2566" y="1"/>
                    <a:pt x="2119" y="124"/>
                    <a:pt x="1697" y="260"/>
                  </a:cubicBezTo>
                  <a:cubicBezTo>
                    <a:pt x="1162" y="426"/>
                    <a:pt x="646" y="592"/>
                    <a:pt x="498" y="647"/>
                  </a:cubicBezTo>
                  <a:cubicBezTo>
                    <a:pt x="221" y="758"/>
                    <a:pt x="0" y="1035"/>
                    <a:pt x="74" y="1754"/>
                  </a:cubicBezTo>
                  <a:cubicBezTo>
                    <a:pt x="129" y="2455"/>
                    <a:pt x="387" y="5018"/>
                    <a:pt x="959" y="5534"/>
                  </a:cubicBezTo>
                  <a:cubicBezTo>
                    <a:pt x="1531" y="6032"/>
                    <a:pt x="2231" y="9572"/>
                    <a:pt x="2563" y="10826"/>
                  </a:cubicBezTo>
                  <a:cubicBezTo>
                    <a:pt x="2877" y="12080"/>
                    <a:pt x="4315" y="16856"/>
                    <a:pt x="4315" y="16856"/>
                  </a:cubicBezTo>
                  <a:cubicBezTo>
                    <a:pt x="4536" y="16690"/>
                    <a:pt x="4795" y="16561"/>
                    <a:pt x="5071" y="16506"/>
                  </a:cubicBezTo>
                  <a:lnTo>
                    <a:pt x="5182" y="16488"/>
                  </a:lnTo>
                  <a:cubicBezTo>
                    <a:pt x="4924" y="14939"/>
                    <a:pt x="5274" y="13334"/>
                    <a:pt x="4961" y="11785"/>
                  </a:cubicBezTo>
                  <a:cubicBezTo>
                    <a:pt x="4758" y="10955"/>
                    <a:pt x="4463" y="10144"/>
                    <a:pt x="4057" y="9370"/>
                  </a:cubicBezTo>
                  <a:cubicBezTo>
                    <a:pt x="3633" y="8448"/>
                    <a:pt x="3153" y="7526"/>
                    <a:pt x="2416" y="6843"/>
                  </a:cubicBezTo>
                  <a:cubicBezTo>
                    <a:pt x="2121" y="6419"/>
                    <a:pt x="2102" y="5866"/>
                    <a:pt x="2176" y="5313"/>
                  </a:cubicBezTo>
                  <a:cubicBezTo>
                    <a:pt x="2250" y="4760"/>
                    <a:pt x="2397" y="4225"/>
                    <a:pt x="2324" y="3672"/>
                  </a:cubicBezTo>
                  <a:cubicBezTo>
                    <a:pt x="2213" y="2916"/>
                    <a:pt x="1678" y="2289"/>
                    <a:pt x="1088" y="1809"/>
                  </a:cubicBezTo>
                  <a:cubicBezTo>
                    <a:pt x="941" y="1699"/>
                    <a:pt x="830" y="1588"/>
                    <a:pt x="738" y="1440"/>
                  </a:cubicBezTo>
                  <a:cubicBezTo>
                    <a:pt x="719" y="1422"/>
                    <a:pt x="701" y="1385"/>
                    <a:pt x="719" y="1348"/>
                  </a:cubicBezTo>
                  <a:cubicBezTo>
                    <a:pt x="719" y="1311"/>
                    <a:pt x="738" y="1293"/>
                    <a:pt x="775" y="1274"/>
                  </a:cubicBezTo>
                  <a:cubicBezTo>
                    <a:pt x="884" y="1202"/>
                    <a:pt x="1007" y="1181"/>
                    <a:pt x="1138" y="1181"/>
                  </a:cubicBezTo>
                  <a:cubicBezTo>
                    <a:pt x="1319" y="1181"/>
                    <a:pt x="1514" y="1221"/>
                    <a:pt x="1706" y="1221"/>
                  </a:cubicBezTo>
                  <a:cubicBezTo>
                    <a:pt x="1727" y="1221"/>
                    <a:pt x="1749" y="1220"/>
                    <a:pt x="1770" y="1219"/>
                  </a:cubicBezTo>
                  <a:cubicBezTo>
                    <a:pt x="1752" y="1127"/>
                    <a:pt x="1734" y="1035"/>
                    <a:pt x="1715" y="942"/>
                  </a:cubicBezTo>
                  <a:lnTo>
                    <a:pt x="1715" y="942"/>
                  </a:lnTo>
                  <a:cubicBezTo>
                    <a:pt x="1863" y="979"/>
                    <a:pt x="2010" y="1072"/>
                    <a:pt x="2121" y="1182"/>
                  </a:cubicBezTo>
                  <a:cubicBezTo>
                    <a:pt x="2139" y="1201"/>
                    <a:pt x="2158" y="1219"/>
                    <a:pt x="2176" y="1219"/>
                  </a:cubicBezTo>
                  <a:cubicBezTo>
                    <a:pt x="2213" y="1219"/>
                    <a:pt x="2231" y="1201"/>
                    <a:pt x="2250" y="1164"/>
                  </a:cubicBezTo>
                  <a:cubicBezTo>
                    <a:pt x="2379" y="961"/>
                    <a:pt x="2508" y="758"/>
                    <a:pt x="2637" y="555"/>
                  </a:cubicBezTo>
                  <a:lnTo>
                    <a:pt x="2637" y="555"/>
                  </a:lnTo>
                  <a:cubicBezTo>
                    <a:pt x="2711" y="647"/>
                    <a:pt x="2619" y="777"/>
                    <a:pt x="2563" y="887"/>
                  </a:cubicBezTo>
                  <a:cubicBezTo>
                    <a:pt x="2471" y="1145"/>
                    <a:pt x="2656" y="1422"/>
                    <a:pt x="2877" y="1588"/>
                  </a:cubicBezTo>
                  <a:cubicBezTo>
                    <a:pt x="2808" y="1629"/>
                    <a:pt x="2739" y="1650"/>
                    <a:pt x="2669" y="1650"/>
                  </a:cubicBezTo>
                  <a:cubicBezTo>
                    <a:pt x="2646" y="1650"/>
                    <a:pt x="2623" y="1648"/>
                    <a:pt x="2600" y="1643"/>
                  </a:cubicBezTo>
                  <a:lnTo>
                    <a:pt x="2582" y="1643"/>
                  </a:lnTo>
                  <a:cubicBezTo>
                    <a:pt x="2397" y="1938"/>
                    <a:pt x="2342" y="2289"/>
                    <a:pt x="2416" y="2621"/>
                  </a:cubicBezTo>
                  <a:lnTo>
                    <a:pt x="2453" y="2676"/>
                  </a:lnTo>
                  <a:cubicBezTo>
                    <a:pt x="2490" y="2584"/>
                    <a:pt x="2526" y="2510"/>
                    <a:pt x="2582" y="2455"/>
                  </a:cubicBezTo>
                  <a:cubicBezTo>
                    <a:pt x="2803" y="2141"/>
                    <a:pt x="3172" y="1680"/>
                    <a:pt x="3172" y="1680"/>
                  </a:cubicBezTo>
                  <a:cubicBezTo>
                    <a:pt x="3172" y="1680"/>
                    <a:pt x="3098" y="131"/>
                    <a:pt x="2877" y="20"/>
                  </a:cubicBezTo>
                  <a:cubicBezTo>
                    <a:pt x="2857" y="7"/>
                    <a:pt x="2822" y="1"/>
                    <a:pt x="2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4"/>
            <p:cNvSpPr/>
            <p:nvPr/>
          </p:nvSpPr>
          <p:spPr>
            <a:xfrm>
              <a:off x="1484309" y="1426691"/>
              <a:ext cx="78829" cy="148792"/>
            </a:xfrm>
            <a:custGeom>
              <a:avLst/>
              <a:gdLst/>
              <a:ahLst/>
              <a:cxnLst/>
              <a:rect l="l" t="t" r="r" b="b"/>
              <a:pathLst>
                <a:path w="1476" h="2786" extrusionOk="0">
                  <a:moveTo>
                    <a:pt x="627" y="1"/>
                  </a:moveTo>
                  <a:cubicBezTo>
                    <a:pt x="535" y="167"/>
                    <a:pt x="498" y="351"/>
                    <a:pt x="498" y="536"/>
                  </a:cubicBezTo>
                  <a:lnTo>
                    <a:pt x="480" y="536"/>
                  </a:lnTo>
                  <a:cubicBezTo>
                    <a:pt x="461" y="1015"/>
                    <a:pt x="425" y="1458"/>
                    <a:pt x="443" y="1531"/>
                  </a:cubicBezTo>
                  <a:cubicBezTo>
                    <a:pt x="461" y="1623"/>
                    <a:pt x="222" y="1716"/>
                    <a:pt x="0" y="1826"/>
                  </a:cubicBezTo>
                  <a:lnTo>
                    <a:pt x="296" y="1955"/>
                  </a:lnTo>
                  <a:cubicBezTo>
                    <a:pt x="296" y="1937"/>
                    <a:pt x="296" y="1937"/>
                    <a:pt x="314" y="1937"/>
                  </a:cubicBezTo>
                  <a:cubicBezTo>
                    <a:pt x="443" y="2011"/>
                    <a:pt x="572" y="2140"/>
                    <a:pt x="627" y="2287"/>
                  </a:cubicBezTo>
                  <a:cubicBezTo>
                    <a:pt x="701" y="2435"/>
                    <a:pt x="775" y="2582"/>
                    <a:pt x="867" y="2711"/>
                  </a:cubicBezTo>
                  <a:cubicBezTo>
                    <a:pt x="886" y="2748"/>
                    <a:pt x="922" y="2785"/>
                    <a:pt x="959" y="2785"/>
                  </a:cubicBezTo>
                  <a:cubicBezTo>
                    <a:pt x="978" y="2785"/>
                    <a:pt x="996" y="2767"/>
                    <a:pt x="1015" y="2767"/>
                  </a:cubicBezTo>
                  <a:lnTo>
                    <a:pt x="1052" y="2730"/>
                  </a:lnTo>
                  <a:cubicBezTo>
                    <a:pt x="1107" y="2675"/>
                    <a:pt x="1144" y="2582"/>
                    <a:pt x="1162" y="2509"/>
                  </a:cubicBezTo>
                  <a:lnTo>
                    <a:pt x="1162" y="2214"/>
                  </a:lnTo>
                  <a:cubicBezTo>
                    <a:pt x="1144" y="2177"/>
                    <a:pt x="1162" y="2140"/>
                    <a:pt x="1181" y="2121"/>
                  </a:cubicBezTo>
                  <a:cubicBezTo>
                    <a:pt x="1193" y="2115"/>
                    <a:pt x="1205" y="2113"/>
                    <a:pt x="1218" y="2113"/>
                  </a:cubicBezTo>
                  <a:cubicBezTo>
                    <a:pt x="1244" y="2113"/>
                    <a:pt x="1273" y="2121"/>
                    <a:pt x="1310" y="2121"/>
                  </a:cubicBezTo>
                  <a:cubicBezTo>
                    <a:pt x="1402" y="2121"/>
                    <a:pt x="1457" y="2048"/>
                    <a:pt x="1476" y="1955"/>
                  </a:cubicBezTo>
                  <a:cubicBezTo>
                    <a:pt x="1476" y="1955"/>
                    <a:pt x="1476" y="1937"/>
                    <a:pt x="1476" y="1937"/>
                  </a:cubicBezTo>
                  <a:cubicBezTo>
                    <a:pt x="1476" y="1863"/>
                    <a:pt x="1439" y="1771"/>
                    <a:pt x="1384" y="1716"/>
                  </a:cubicBezTo>
                  <a:cubicBezTo>
                    <a:pt x="1328" y="1660"/>
                    <a:pt x="1254" y="1605"/>
                    <a:pt x="1199" y="1568"/>
                  </a:cubicBezTo>
                  <a:cubicBezTo>
                    <a:pt x="720" y="1181"/>
                    <a:pt x="517" y="572"/>
                    <a:pt x="64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4"/>
            <p:cNvSpPr/>
            <p:nvPr/>
          </p:nvSpPr>
          <p:spPr>
            <a:xfrm>
              <a:off x="1451781" y="1386686"/>
              <a:ext cx="60136" cy="150394"/>
            </a:xfrm>
            <a:custGeom>
              <a:avLst/>
              <a:gdLst/>
              <a:ahLst/>
              <a:cxnLst/>
              <a:rect l="l" t="t" r="r" b="b"/>
              <a:pathLst>
                <a:path w="1126" h="2816" extrusionOk="0">
                  <a:moveTo>
                    <a:pt x="794" y="0"/>
                  </a:moveTo>
                  <a:cubicBezTo>
                    <a:pt x="585" y="0"/>
                    <a:pt x="333" y="55"/>
                    <a:pt x="333" y="67"/>
                  </a:cubicBezTo>
                  <a:cubicBezTo>
                    <a:pt x="720" y="104"/>
                    <a:pt x="628" y="1838"/>
                    <a:pt x="702" y="2096"/>
                  </a:cubicBezTo>
                  <a:cubicBezTo>
                    <a:pt x="739" y="2280"/>
                    <a:pt x="296" y="2612"/>
                    <a:pt x="1" y="2815"/>
                  </a:cubicBezTo>
                  <a:cubicBezTo>
                    <a:pt x="75" y="2778"/>
                    <a:pt x="351" y="2686"/>
                    <a:pt x="591" y="2575"/>
                  </a:cubicBezTo>
                  <a:cubicBezTo>
                    <a:pt x="831" y="2483"/>
                    <a:pt x="1052" y="2391"/>
                    <a:pt x="1034" y="2299"/>
                  </a:cubicBezTo>
                  <a:cubicBezTo>
                    <a:pt x="1034" y="2225"/>
                    <a:pt x="1052" y="1764"/>
                    <a:pt x="1089" y="1303"/>
                  </a:cubicBezTo>
                  <a:cubicBezTo>
                    <a:pt x="1107" y="713"/>
                    <a:pt x="1126" y="104"/>
                    <a:pt x="1034" y="49"/>
                  </a:cubicBezTo>
                  <a:cubicBezTo>
                    <a:pt x="986" y="13"/>
                    <a:pt x="895" y="0"/>
                    <a:pt x="794" y="0"/>
                  </a:cubicBezTo>
                  <a:close/>
                </a:path>
              </a:pathLst>
            </a:custGeom>
            <a:solidFill>
              <a:srgbClr val="EBD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4"/>
            <p:cNvSpPr/>
            <p:nvPr/>
          </p:nvSpPr>
          <p:spPr>
            <a:xfrm>
              <a:off x="1431111" y="1524220"/>
              <a:ext cx="68040" cy="138110"/>
            </a:xfrm>
            <a:custGeom>
              <a:avLst/>
              <a:gdLst/>
              <a:ahLst/>
              <a:cxnLst/>
              <a:rect l="l" t="t" r="r" b="b"/>
              <a:pathLst>
                <a:path w="1274" h="2586" extrusionOk="0">
                  <a:moveTo>
                    <a:pt x="978" y="0"/>
                  </a:moveTo>
                  <a:cubicBezTo>
                    <a:pt x="720" y="111"/>
                    <a:pt x="443" y="203"/>
                    <a:pt x="388" y="222"/>
                  </a:cubicBezTo>
                  <a:cubicBezTo>
                    <a:pt x="240" y="332"/>
                    <a:pt x="130" y="388"/>
                    <a:pt x="130" y="388"/>
                  </a:cubicBezTo>
                  <a:cubicBezTo>
                    <a:pt x="93" y="461"/>
                    <a:pt x="38" y="517"/>
                    <a:pt x="1" y="609"/>
                  </a:cubicBezTo>
                  <a:cubicBezTo>
                    <a:pt x="406" y="1162"/>
                    <a:pt x="831" y="1807"/>
                    <a:pt x="941" y="2250"/>
                  </a:cubicBezTo>
                  <a:cubicBezTo>
                    <a:pt x="960" y="2324"/>
                    <a:pt x="978" y="2416"/>
                    <a:pt x="1015" y="2490"/>
                  </a:cubicBezTo>
                  <a:cubicBezTo>
                    <a:pt x="1033" y="2545"/>
                    <a:pt x="1052" y="2563"/>
                    <a:pt x="1107" y="2582"/>
                  </a:cubicBezTo>
                  <a:cubicBezTo>
                    <a:pt x="1115" y="2584"/>
                    <a:pt x="1122" y="2586"/>
                    <a:pt x="1129" y="2586"/>
                  </a:cubicBezTo>
                  <a:cubicBezTo>
                    <a:pt x="1177" y="2586"/>
                    <a:pt x="1220" y="2538"/>
                    <a:pt x="1236" y="2490"/>
                  </a:cubicBezTo>
                  <a:cubicBezTo>
                    <a:pt x="1255" y="2379"/>
                    <a:pt x="1255" y="2268"/>
                    <a:pt x="1236" y="2158"/>
                  </a:cubicBezTo>
                  <a:cubicBezTo>
                    <a:pt x="1126" y="1678"/>
                    <a:pt x="831" y="1273"/>
                    <a:pt x="701" y="793"/>
                  </a:cubicBezTo>
                  <a:cubicBezTo>
                    <a:pt x="683" y="756"/>
                    <a:pt x="683" y="719"/>
                    <a:pt x="701" y="683"/>
                  </a:cubicBezTo>
                  <a:cubicBezTo>
                    <a:pt x="720" y="673"/>
                    <a:pt x="738" y="669"/>
                    <a:pt x="757" y="669"/>
                  </a:cubicBezTo>
                  <a:cubicBezTo>
                    <a:pt x="775" y="669"/>
                    <a:pt x="794" y="673"/>
                    <a:pt x="812" y="683"/>
                  </a:cubicBezTo>
                  <a:cubicBezTo>
                    <a:pt x="886" y="719"/>
                    <a:pt x="941" y="775"/>
                    <a:pt x="1015" y="812"/>
                  </a:cubicBezTo>
                  <a:cubicBezTo>
                    <a:pt x="1035" y="825"/>
                    <a:pt x="1059" y="831"/>
                    <a:pt x="1084" y="831"/>
                  </a:cubicBezTo>
                  <a:cubicBezTo>
                    <a:pt x="1131" y="831"/>
                    <a:pt x="1182" y="811"/>
                    <a:pt x="1218" y="775"/>
                  </a:cubicBezTo>
                  <a:cubicBezTo>
                    <a:pt x="1236" y="719"/>
                    <a:pt x="1236" y="683"/>
                    <a:pt x="1218" y="627"/>
                  </a:cubicBezTo>
                  <a:cubicBezTo>
                    <a:pt x="1181" y="535"/>
                    <a:pt x="1162" y="443"/>
                    <a:pt x="1144" y="332"/>
                  </a:cubicBezTo>
                  <a:lnTo>
                    <a:pt x="1144" y="332"/>
                  </a:lnTo>
                  <a:cubicBezTo>
                    <a:pt x="1153" y="351"/>
                    <a:pt x="1172" y="360"/>
                    <a:pt x="1190" y="360"/>
                  </a:cubicBezTo>
                  <a:cubicBezTo>
                    <a:pt x="1209" y="360"/>
                    <a:pt x="1227" y="351"/>
                    <a:pt x="1236" y="332"/>
                  </a:cubicBezTo>
                  <a:cubicBezTo>
                    <a:pt x="1255" y="295"/>
                    <a:pt x="1255" y="258"/>
                    <a:pt x="1255" y="222"/>
                  </a:cubicBezTo>
                  <a:cubicBezTo>
                    <a:pt x="1255" y="185"/>
                    <a:pt x="1255" y="148"/>
                    <a:pt x="1273" y="129"/>
                  </a:cubicBezTo>
                  <a:lnTo>
                    <a:pt x="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4"/>
            <p:cNvSpPr/>
            <p:nvPr/>
          </p:nvSpPr>
          <p:spPr>
            <a:xfrm>
              <a:off x="1390732" y="1389143"/>
              <a:ext cx="100512" cy="155788"/>
            </a:xfrm>
            <a:custGeom>
              <a:avLst/>
              <a:gdLst/>
              <a:ahLst/>
              <a:cxnLst/>
              <a:rect l="l" t="t" r="r" b="b"/>
              <a:pathLst>
                <a:path w="1882" h="2917" extrusionOk="0">
                  <a:moveTo>
                    <a:pt x="1433" y="0"/>
                  </a:moveTo>
                  <a:cubicBezTo>
                    <a:pt x="1015" y="0"/>
                    <a:pt x="1" y="722"/>
                    <a:pt x="1" y="722"/>
                  </a:cubicBezTo>
                  <a:cubicBezTo>
                    <a:pt x="473" y="580"/>
                    <a:pt x="932" y="452"/>
                    <a:pt x="1125" y="452"/>
                  </a:cubicBezTo>
                  <a:cubicBezTo>
                    <a:pt x="1158" y="452"/>
                    <a:pt x="1183" y="456"/>
                    <a:pt x="1199" y="464"/>
                  </a:cubicBezTo>
                  <a:cubicBezTo>
                    <a:pt x="1402" y="593"/>
                    <a:pt x="1494" y="2142"/>
                    <a:pt x="1494" y="2142"/>
                  </a:cubicBezTo>
                  <a:cubicBezTo>
                    <a:pt x="1494" y="2142"/>
                    <a:pt x="1107" y="2603"/>
                    <a:pt x="904" y="2917"/>
                  </a:cubicBezTo>
                  <a:cubicBezTo>
                    <a:pt x="904" y="2917"/>
                    <a:pt x="996" y="2843"/>
                    <a:pt x="1144" y="2751"/>
                  </a:cubicBezTo>
                  <a:cubicBezTo>
                    <a:pt x="1439" y="2548"/>
                    <a:pt x="1882" y="2216"/>
                    <a:pt x="1845" y="2031"/>
                  </a:cubicBezTo>
                  <a:cubicBezTo>
                    <a:pt x="1752" y="1773"/>
                    <a:pt x="1863" y="40"/>
                    <a:pt x="1476" y="3"/>
                  </a:cubicBezTo>
                  <a:cubicBezTo>
                    <a:pt x="1463" y="1"/>
                    <a:pt x="1448" y="0"/>
                    <a:pt x="1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4"/>
            <p:cNvSpPr/>
            <p:nvPr/>
          </p:nvSpPr>
          <p:spPr>
            <a:xfrm>
              <a:off x="1388756" y="1500559"/>
              <a:ext cx="49295" cy="53247"/>
            </a:xfrm>
            <a:custGeom>
              <a:avLst/>
              <a:gdLst/>
              <a:ahLst/>
              <a:cxnLst/>
              <a:rect l="l" t="t" r="r" b="b"/>
              <a:pathLst>
                <a:path w="923" h="997" extrusionOk="0">
                  <a:moveTo>
                    <a:pt x="1" y="1"/>
                  </a:moveTo>
                  <a:cubicBezTo>
                    <a:pt x="19" y="19"/>
                    <a:pt x="388" y="462"/>
                    <a:pt x="775" y="997"/>
                  </a:cubicBezTo>
                  <a:cubicBezTo>
                    <a:pt x="683" y="665"/>
                    <a:pt x="738" y="296"/>
                    <a:pt x="923" y="19"/>
                  </a:cubicBezTo>
                  <a:lnTo>
                    <a:pt x="923" y="19"/>
                  </a:lnTo>
                  <a:cubicBezTo>
                    <a:pt x="923" y="19"/>
                    <a:pt x="631" y="39"/>
                    <a:pt x="373" y="39"/>
                  </a:cubicBezTo>
                  <a:cubicBezTo>
                    <a:pt x="201" y="39"/>
                    <a:pt x="45" y="3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2264381" y="2631273"/>
              <a:ext cx="54208" cy="88656"/>
            </a:xfrm>
            <a:custGeom>
              <a:avLst/>
              <a:gdLst/>
              <a:ahLst/>
              <a:cxnLst/>
              <a:rect l="l" t="t" r="r" b="b"/>
              <a:pathLst>
                <a:path w="1015" h="1660" extrusionOk="0">
                  <a:moveTo>
                    <a:pt x="55" y="0"/>
                  </a:moveTo>
                  <a:cubicBezTo>
                    <a:pt x="37" y="0"/>
                    <a:pt x="19" y="18"/>
                    <a:pt x="19" y="37"/>
                  </a:cubicBezTo>
                  <a:cubicBezTo>
                    <a:pt x="0" y="55"/>
                    <a:pt x="0" y="74"/>
                    <a:pt x="0" y="111"/>
                  </a:cubicBezTo>
                  <a:cubicBezTo>
                    <a:pt x="0" y="166"/>
                    <a:pt x="0" y="203"/>
                    <a:pt x="0" y="240"/>
                  </a:cubicBezTo>
                  <a:cubicBezTo>
                    <a:pt x="19" y="332"/>
                    <a:pt x="37" y="406"/>
                    <a:pt x="55" y="498"/>
                  </a:cubicBezTo>
                  <a:cubicBezTo>
                    <a:pt x="111" y="664"/>
                    <a:pt x="185" y="811"/>
                    <a:pt x="277" y="959"/>
                  </a:cubicBezTo>
                  <a:cubicBezTo>
                    <a:pt x="351" y="1106"/>
                    <a:pt x="461" y="1254"/>
                    <a:pt x="590" y="1365"/>
                  </a:cubicBezTo>
                  <a:cubicBezTo>
                    <a:pt x="719" y="1494"/>
                    <a:pt x="867" y="1586"/>
                    <a:pt x="1014" y="1660"/>
                  </a:cubicBezTo>
                  <a:lnTo>
                    <a:pt x="719" y="1254"/>
                  </a:lnTo>
                  <a:cubicBezTo>
                    <a:pt x="627" y="1125"/>
                    <a:pt x="535" y="996"/>
                    <a:pt x="461" y="848"/>
                  </a:cubicBezTo>
                  <a:cubicBezTo>
                    <a:pt x="387" y="719"/>
                    <a:pt x="314" y="572"/>
                    <a:pt x="221" y="424"/>
                  </a:cubicBezTo>
                  <a:lnTo>
                    <a:pt x="111" y="203"/>
                  </a:lnTo>
                  <a:lnTo>
                    <a:pt x="55" y="92"/>
                  </a:lnTo>
                  <a:cubicBezTo>
                    <a:pt x="37" y="74"/>
                    <a:pt x="19" y="18"/>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4"/>
            <p:cNvSpPr/>
            <p:nvPr/>
          </p:nvSpPr>
          <p:spPr>
            <a:xfrm>
              <a:off x="2571656" y="2451010"/>
              <a:ext cx="28626" cy="122195"/>
            </a:xfrm>
            <a:custGeom>
              <a:avLst/>
              <a:gdLst/>
              <a:ahLst/>
              <a:cxnLst/>
              <a:rect l="l" t="t" r="r" b="b"/>
              <a:pathLst>
                <a:path w="536" h="2288" extrusionOk="0">
                  <a:moveTo>
                    <a:pt x="535" y="0"/>
                  </a:moveTo>
                  <a:cubicBezTo>
                    <a:pt x="388" y="148"/>
                    <a:pt x="259" y="314"/>
                    <a:pt x="185" y="517"/>
                  </a:cubicBezTo>
                  <a:cubicBezTo>
                    <a:pt x="37" y="904"/>
                    <a:pt x="1" y="1328"/>
                    <a:pt x="130" y="1734"/>
                  </a:cubicBezTo>
                  <a:cubicBezTo>
                    <a:pt x="185" y="1937"/>
                    <a:pt x="277" y="2121"/>
                    <a:pt x="406" y="2287"/>
                  </a:cubicBezTo>
                  <a:cubicBezTo>
                    <a:pt x="369" y="2084"/>
                    <a:pt x="314" y="1900"/>
                    <a:pt x="296" y="1697"/>
                  </a:cubicBezTo>
                  <a:cubicBezTo>
                    <a:pt x="277" y="1513"/>
                    <a:pt x="259" y="1328"/>
                    <a:pt x="277" y="1125"/>
                  </a:cubicBezTo>
                  <a:cubicBezTo>
                    <a:pt x="296" y="738"/>
                    <a:pt x="388" y="351"/>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4"/>
            <p:cNvSpPr/>
            <p:nvPr/>
          </p:nvSpPr>
          <p:spPr>
            <a:xfrm>
              <a:off x="2558837" y="2512059"/>
              <a:ext cx="12871" cy="35516"/>
            </a:xfrm>
            <a:custGeom>
              <a:avLst/>
              <a:gdLst/>
              <a:ahLst/>
              <a:cxnLst/>
              <a:rect l="l" t="t" r="r" b="b"/>
              <a:pathLst>
                <a:path w="241" h="665" extrusionOk="0">
                  <a:moveTo>
                    <a:pt x="93" y="1"/>
                  </a:moveTo>
                  <a:cubicBezTo>
                    <a:pt x="56" y="38"/>
                    <a:pt x="19" y="111"/>
                    <a:pt x="19" y="167"/>
                  </a:cubicBezTo>
                  <a:cubicBezTo>
                    <a:pt x="1" y="222"/>
                    <a:pt x="1" y="277"/>
                    <a:pt x="19" y="333"/>
                  </a:cubicBezTo>
                  <a:cubicBezTo>
                    <a:pt x="19" y="388"/>
                    <a:pt x="19" y="443"/>
                    <a:pt x="56" y="499"/>
                  </a:cubicBezTo>
                  <a:cubicBezTo>
                    <a:pt x="75" y="554"/>
                    <a:pt x="111" y="609"/>
                    <a:pt x="148" y="665"/>
                  </a:cubicBezTo>
                  <a:cubicBezTo>
                    <a:pt x="185" y="609"/>
                    <a:pt x="204" y="554"/>
                    <a:pt x="222" y="480"/>
                  </a:cubicBezTo>
                  <a:cubicBezTo>
                    <a:pt x="241" y="425"/>
                    <a:pt x="241" y="370"/>
                    <a:pt x="241" y="314"/>
                  </a:cubicBezTo>
                  <a:cubicBezTo>
                    <a:pt x="222" y="259"/>
                    <a:pt x="222" y="204"/>
                    <a:pt x="204" y="148"/>
                  </a:cubicBezTo>
                  <a:cubicBezTo>
                    <a:pt x="167" y="93"/>
                    <a:pt x="148" y="38"/>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4"/>
            <p:cNvSpPr/>
            <p:nvPr/>
          </p:nvSpPr>
          <p:spPr>
            <a:xfrm>
              <a:off x="2320516" y="2954303"/>
              <a:ext cx="55169" cy="116267"/>
            </a:xfrm>
            <a:custGeom>
              <a:avLst/>
              <a:gdLst/>
              <a:ahLst/>
              <a:cxnLst/>
              <a:rect l="l" t="t" r="r" b="b"/>
              <a:pathLst>
                <a:path w="1033" h="2177" extrusionOk="0">
                  <a:moveTo>
                    <a:pt x="0" y="0"/>
                  </a:moveTo>
                  <a:cubicBezTo>
                    <a:pt x="0" y="203"/>
                    <a:pt x="37" y="406"/>
                    <a:pt x="111" y="609"/>
                  </a:cubicBezTo>
                  <a:cubicBezTo>
                    <a:pt x="222" y="1015"/>
                    <a:pt x="387" y="1383"/>
                    <a:pt x="627" y="1715"/>
                  </a:cubicBezTo>
                  <a:cubicBezTo>
                    <a:pt x="738" y="1881"/>
                    <a:pt x="867" y="2047"/>
                    <a:pt x="1033" y="2176"/>
                  </a:cubicBezTo>
                  <a:cubicBezTo>
                    <a:pt x="941" y="1992"/>
                    <a:pt x="867" y="1808"/>
                    <a:pt x="775" y="1623"/>
                  </a:cubicBezTo>
                  <a:lnTo>
                    <a:pt x="517" y="1088"/>
                  </a:lnTo>
                  <a:lnTo>
                    <a:pt x="258" y="554"/>
                  </a:lnTo>
                  <a:cubicBezTo>
                    <a:pt x="185" y="369"/>
                    <a:pt x="92" y="18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2329382" y="2935609"/>
              <a:ext cx="86680" cy="175335"/>
            </a:xfrm>
            <a:custGeom>
              <a:avLst/>
              <a:gdLst/>
              <a:ahLst/>
              <a:cxnLst/>
              <a:rect l="l" t="t" r="r" b="b"/>
              <a:pathLst>
                <a:path w="1623" h="3283" extrusionOk="0">
                  <a:moveTo>
                    <a:pt x="0" y="0"/>
                  </a:moveTo>
                  <a:lnTo>
                    <a:pt x="0" y="0"/>
                  </a:lnTo>
                  <a:cubicBezTo>
                    <a:pt x="56" y="295"/>
                    <a:pt x="129" y="590"/>
                    <a:pt x="240" y="885"/>
                  </a:cubicBezTo>
                  <a:cubicBezTo>
                    <a:pt x="332" y="1180"/>
                    <a:pt x="461" y="1457"/>
                    <a:pt x="590" y="1752"/>
                  </a:cubicBezTo>
                  <a:cubicBezTo>
                    <a:pt x="738" y="2028"/>
                    <a:pt x="885" y="2287"/>
                    <a:pt x="1051" y="2545"/>
                  </a:cubicBezTo>
                  <a:cubicBezTo>
                    <a:pt x="1217" y="2803"/>
                    <a:pt x="1420" y="3043"/>
                    <a:pt x="1623" y="3282"/>
                  </a:cubicBezTo>
                  <a:cubicBezTo>
                    <a:pt x="1494" y="3006"/>
                    <a:pt x="1346" y="2729"/>
                    <a:pt x="1199" y="2453"/>
                  </a:cubicBezTo>
                  <a:cubicBezTo>
                    <a:pt x="1070" y="2194"/>
                    <a:pt x="922" y="1918"/>
                    <a:pt x="793" y="1641"/>
                  </a:cubicBezTo>
                  <a:cubicBezTo>
                    <a:pt x="664" y="1383"/>
                    <a:pt x="517" y="1106"/>
                    <a:pt x="387" y="830"/>
                  </a:cubicBezTo>
                  <a:cubicBezTo>
                    <a:pt x="258" y="553"/>
                    <a:pt x="148" y="2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4"/>
            <p:cNvSpPr/>
            <p:nvPr/>
          </p:nvSpPr>
          <p:spPr>
            <a:xfrm>
              <a:off x="2897678" y="3413265"/>
              <a:ext cx="88656" cy="300414"/>
            </a:xfrm>
            <a:custGeom>
              <a:avLst/>
              <a:gdLst/>
              <a:ahLst/>
              <a:cxnLst/>
              <a:rect l="l" t="t" r="r" b="b"/>
              <a:pathLst>
                <a:path w="1660" h="5625" extrusionOk="0">
                  <a:moveTo>
                    <a:pt x="1660" y="1"/>
                  </a:moveTo>
                  <a:cubicBezTo>
                    <a:pt x="738" y="1752"/>
                    <a:pt x="166" y="3652"/>
                    <a:pt x="0" y="5625"/>
                  </a:cubicBezTo>
                  <a:cubicBezTo>
                    <a:pt x="240" y="4666"/>
                    <a:pt x="480" y="3744"/>
                    <a:pt x="756" y="2785"/>
                  </a:cubicBezTo>
                  <a:cubicBezTo>
                    <a:pt x="1033" y="1845"/>
                    <a:pt x="1346" y="923"/>
                    <a:pt x="1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3046375" y="3687051"/>
              <a:ext cx="56184" cy="100512"/>
            </a:xfrm>
            <a:custGeom>
              <a:avLst/>
              <a:gdLst/>
              <a:ahLst/>
              <a:cxnLst/>
              <a:rect l="l" t="t" r="r" b="b"/>
              <a:pathLst>
                <a:path w="1052" h="1882" extrusionOk="0">
                  <a:moveTo>
                    <a:pt x="1052" y="1"/>
                  </a:moveTo>
                  <a:cubicBezTo>
                    <a:pt x="941" y="148"/>
                    <a:pt x="849" y="296"/>
                    <a:pt x="757" y="462"/>
                  </a:cubicBezTo>
                  <a:cubicBezTo>
                    <a:pt x="665" y="609"/>
                    <a:pt x="572" y="757"/>
                    <a:pt x="499" y="923"/>
                  </a:cubicBezTo>
                  <a:cubicBezTo>
                    <a:pt x="406" y="1070"/>
                    <a:pt x="314" y="1236"/>
                    <a:pt x="240" y="1384"/>
                  </a:cubicBezTo>
                  <a:cubicBezTo>
                    <a:pt x="148" y="1550"/>
                    <a:pt x="74" y="1716"/>
                    <a:pt x="1" y="1882"/>
                  </a:cubicBezTo>
                  <a:cubicBezTo>
                    <a:pt x="148" y="1753"/>
                    <a:pt x="259" y="1624"/>
                    <a:pt x="370" y="1476"/>
                  </a:cubicBezTo>
                  <a:cubicBezTo>
                    <a:pt x="480" y="1329"/>
                    <a:pt x="591" y="1181"/>
                    <a:pt x="665" y="1015"/>
                  </a:cubicBezTo>
                  <a:cubicBezTo>
                    <a:pt x="757" y="868"/>
                    <a:pt x="831" y="702"/>
                    <a:pt x="904" y="517"/>
                  </a:cubicBezTo>
                  <a:cubicBezTo>
                    <a:pt x="978" y="351"/>
                    <a:pt x="1015" y="185"/>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p:nvPr/>
          </p:nvSpPr>
          <p:spPr>
            <a:xfrm>
              <a:off x="1896964" y="2627320"/>
              <a:ext cx="25689" cy="138912"/>
            </a:xfrm>
            <a:custGeom>
              <a:avLst/>
              <a:gdLst/>
              <a:ahLst/>
              <a:cxnLst/>
              <a:rect l="l" t="t" r="r" b="b"/>
              <a:pathLst>
                <a:path w="481" h="2601" extrusionOk="0">
                  <a:moveTo>
                    <a:pt x="130" y="0"/>
                  </a:moveTo>
                  <a:cubicBezTo>
                    <a:pt x="56" y="203"/>
                    <a:pt x="19" y="424"/>
                    <a:pt x="1" y="664"/>
                  </a:cubicBezTo>
                  <a:cubicBezTo>
                    <a:pt x="1" y="885"/>
                    <a:pt x="1" y="1107"/>
                    <a:pt x="38" y="1328"/>
                  </a:cubicBezTo>
                  <a:cubicBezTo>
                    <a:pt x="75" y="1549"/>
                    <a:pt x="112" y="1771"/>
                    <a:pt x="204" y="1992"/>
                  </a:cubicBezTo>
                  <a:cubicBezTo>
                    <a:pt x="259" y="2195"/>
                    <a:pt x="370" y="2416"/>
                    <a:pt x="480" y="2600"/>
                  </a:cubicBezTo>
                  <a:lnTo>
                    <a:pt x="370" y="1937"/>
                  </a:lnTo>
                  <a:cubicBezTo>
                    <a:pt x="314" y="1734"/>
                    <a:pt x="296" y="1512"/>
                    <a:pt x="259" y="1310"/>
                  </a:cubicBezTo>
                  <a:cubicBezTo>
                    <a:pt x="222" y="1088"/>
                    <a:pt x="204" y="885"/>
                    <a:pt x="185" y="646"/>
                  </a:cubicBezTo>
                  <a:lnTo>
                    <a:pt x="1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4"/>
            <p:cNvSpPr/>
            <p:nvPr/>
          </p:nvSpPr>
          <p:spPr>
            <a:xfrm>
              <a:off x="1339511" y="1591197"/>
              <a:ext cx="34554" cy="88656"/>
            </a:xfrm>
            <a:custGeom>
              <a:avLst/>
              <a:gdLst/>
              <a:ahLst/>
              <a:cxnLst/>
              <a:rect l="l" t="t" r="r" b="b"/>
              <a:pathLst>
                <a:path w="647" h="1660" extrusionOk="0">
                  <a:moveTo>
                    <a:pt x="1" y="0"/>
                  </a:moveTo>
                  <a:lnTo>
                    <a:pt x="1" y="0"/>
                  </a:lnTo>
                  <a:cubicBezTo>
                    <a:pt x="19" y="148"/>
                    <a:pt x="38" y="314"/>
                    <a:pt x="75" y="461"/>
                  </a:cubicBezTo>
                  <a:cubicBezTo>
                    <a:pt x="111" y="590"/>
                    <a:pt x="148" y="738"/>
                    <a:pt x="204" y="885"/>
                  </a:cubicBezTo>
                  <a:cubicBezTo>
                    <a:pt x="259" y="1014"/>
                    <a:pt x="314" y="1162"/>
                    <a:pt x="388" y="1291"/>
                  </a:cubicBezTo>
                  <a:cubicBezTo>
                    <a:pt x="462" y="1420"/>
                    <a:pt x="554" y="1549"/>
                    <a:pt x="646" y="1660"/>
                  </a:cubicBezTo>
                  <a:cubicBezTo>
                    <a:pt x="628" y="1512"/>
                    <a:pt x="591" y="1365"/>
                    <a:pt x="554" y="1217"/>
                  </a:cubicBezTo>
                  <a:cubicBezTo>
                    <a:pt x="517" y="1088"/>
                    <a:pt x="462" y="941"/>
                    <a:pt x="406" y="793"/>
                  </a:cubicBezTo>
                  <a:cubicBezTo>
                    <a:pt x="351" y="664"/>
                    <a:pt x="296" y="535"/>
                    <a:pt x="240" y="387"/>
                  </a:cubicBezTo>
                  <a:cubicBezTo>
                    <a:pt x="167" y="258"/>
                    <a:pt x="93" y="12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4"/>
            <p:cNvSpPr/>
            <p:nvPr/>
          </p:nvSpPr>
          <p:spPr>
            <a:xfrm>
              <a:off x="1359219" y="1601025"/>
              <a:ext cx="21737" cy="54208"/>
            </a:xfrm>
            <a:custGeom>
              <a:avLst/>
              <a:gdLst/>
              <a:ahLst/>
              <a:cxnLst/>
              <a:rect l="l" t="t" r="r" b="b"/>
              <a:pathLst>
                <a:path w="407" h="1015" extrusionOk="0">
                  <a:moveTo>
                    <a:pt x="1" y="1"/>
                  </a:moveTo>
                  <a:cubicBezTo>
                    <a:pt x="1" y="93"/>
                    <a:pt x="1" y="185"/>
                    <a:pt x="37" y="277"/>
                  </a:cubicBezTo>
                  <a:cubicBezTo>
                    <a:pt x="56" y="369"/>
                    <a:pt x="74" y="462"/>
                    <a:pt x="111" y="535"/>
                  </a:cubicBezTo>
                  <a:cubicBezTo>
                    <a:pt x="130" y="628"/>
                    <a:pt x="167" y="701"/>
                    <a:pt x="222" y="775"/>
                  </a:cubicBezTo>
                  <a:cubicBezTo>
                    <a:pt x="259" y="867"/>
                    <a:pt x="314" y="941"/>
                    <a:pt x="388" y="1015"/>
                  </a:cubicBezTo>
                  <a:cubicBezTo>
                    <a:pt x="406" y="923"/>
                    <a:pt x="406" y="830"/>
                    <a:pt x="388" y="720"/>
                  </a:cubicBezTo>
                  <a:cubicBezTo>
                    <a:pt x="369" y="628"/>
                    <a:pt x="351" y="554"/>
                    <a:pt x="314" y="462"/>
                  </a:cubicBezTo>
                  <a:cubicBezTo>
                    <a:pt x="277" y="369"/>
                    <a:pt x="240" y="296"/>
                    <a:pt x="185" y="222"/>
                  </a:cubicBezTo>
                  <a:cubicBezTo>
                    <a:pt x="148" y="130"/>
                    <a:pt x="74" y="5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1390732" y="1410187"/>
              <a:ext cx="85718" cy="138110"/>
            </a:xfrm>
            <a:custGeom>
              <a:avLst/>
              <a:gdLst/>
              <a:ahLst/>
              <a:cxnLst/>
              <a:rect l="l" t="t" r="r" b="b"/>
              <a:pathLst>
                <a:path w="1605" h="2586" extrusionOk="0">
                  <a:moveTo>
                    <a:pt x="1070" y="1"/>
                  </a:moveTo>
                  <a:cubicBezTo>
                    <a:pt x="1038" y="1"/>
                    <a:pt x="1006" y="5"/>
                    <a:pt x="978" y="15"/>
                  </a:cubicBezTo>
                  <a:lnTo>
                    <a:pt x="830" y="52"/>
                  </a:lnTo>
                  <a:lnTo>
                    <a:pt x="554" y="144"/>
                  </a:lnTo>
                  <a:cubicBezTo>
                    <a:pt x="369" y="218"/>
                    <a:pt x="185" y="273"/>
                    <a:pt x="1" y="310"/>
                  </a:cubicBezTo>
                  <a:cubicBezTo>
                    <a:pt x="185" y="310"/>
                    <a:pt x="388" y="310"/>
                    <a:pt x="591" y="273"/>
                  </a:cubicBezTo>
                  <a:lnTo>
                    <a:pt x="867" y="218"/>
                  </a:lnTo>
                  <a:cubicBezTo>
                    <a:pt x="960" y="181"/>
                    <a:pt x="1033" y="181"/>
                    <a:pt x="1126" y="181"/>
                  </a:cubicBezTo>
                  <a:cubicBezTo>
                    <a:pt x="1181" y="218"/>
                    <a:pt x="1218" y="273"/>
                    <a:pt x="1218" y="347"/>
                  </a:cubicBezTo>
                  <a:lnTo>
                    <a:pt x="1255" y="642"/>
                  </a:lnTo>
                  <a:lnTo>
                    <a:pt x="1328" y="1213"/>
                  </a:lnTo>
                  <a:cubicBezTo>
                    <a:pt x="1347" y="1306"/>
                    <a:pt x="1365" y="1416"/>
                    <a:pt x="1384" y="1508"/>
                  </a:cubicBezTo>
                  <a:cubicBezTo>
                    <a:pt x="1384" y="1582"/>
                    <a:pt x="1384" y="1656"/>
                    <a:pt x="1347" y="1730"/>
                  </a:cubicBezTo>
                  <a:cubicBezTo>
                    <a:pt x="1310" y="1822"/>
                    <a:pt x="1255" y="1896"/>
                    <a:pt x="1199" y="1969"/>
                  </a:cubicBezTo>
                  <a:cubicBezTo>
                    <a:pt x="1144" y="2043"/>
                    <a:pt x="1107" y="2117"/>
                    <a:pt x="1052" y="2209"/>
                  </a:cubicBezTo>
                  <a:lnTo>
                    <a:pt x="888" y="2445"/>
                  </a:lnTo>
                  <a:lnTo>
                    <a:pt x="888" y="2445"/>
                  </a:lnTo>
                  <a:cubicBezTo>
                    <a:pt x="883" y="2443"/>
                    <a:pt x="875" y="2438"/>
                    <a:pt x="867" y="2430"/>
                  </a:cubicBezTo>
                  <a:cubicBezTo>
                    <a:pt x="849" y="2412"/>
                    <a:pt x="812" y="2357"/>
                    <a:pt x="794" y="2320"/>
                  </a:cubicBezTo>
                  <a:cubicBezTo>
                    <a:pt x="720" y="2154"/>
                    <a:pt x="701" y="1951"/>
                    <a:pt x="775" y="1785"/>
                  </a:cubicBezTo>
                  <a:lnTo>
                    <a:pt x="775" y="1785"/>
                  </a:lnTo>
                  <a:cubicBezTo>
                    <a:pt x="665" y="1951"/>
                    <a:pt x="628" y="2172"/>
                    <a:pt x="701" y="2375"/>
                  </a:cubicBezTo>
                  <a:cubicBezTo>
                    <a:pt x="720" y="2412"/>
                    <a:pt x="738" y="2467"/>
                    <a:pt x="775" y="2523"/>
                  </a:cubicBezTo>
                  <a:cubicBezTo>
                    <a:pt x="794" y="2541"/>
                    <a:pt x="830" y="2578"/>
                    <a:pt x="867" y="2578"/>
                  </a:cubicBezTo>
                  <a:cubicBezTo>
                    <a:pt x="877" y="2583"/>
                    <a:pt x="888" y="2585"/>
                    <a:pt x="900" y="2585"/>
                  </a:cubicBezTo>
                  <a:cubicBezTo>
                    <a:pt x="933" y="2585"/>
                    <a:pt x="969" y="2568"/>
                    <a:pt x="996" y="2541"/>
                  </a:cubicBezTo>
                  <a:cubicBezTo>
                    <a:pt x="1070" y="2449"/>
                    <a:pt x="1126" y="2393"/>
                    <a:pt x="1181" y="2301"/>
                  </a:cubicBezTo>
                  <a:lnTo>
                    <a:pt x="1365" y="2080"/>
                  </a:lnTo>
                  <a:cubicBezTo>
                    <a:pt x="1421" y="1988"/>
                    <a:pt x="1476" y="1914"/>
                    <a:pt x="1531" y="1822"/>
                  </a:cubicBezTo>
                  <a:cubicBezTo>
                    <a:pt x="1587" y="1711"/>
                    <a:pt x="1605" y="1582"/>
                    <a:pt x="1587" y="1471"/>
                  </a:cubicBezTo>
                  <a:cubicBezTo>
                    <a:pt x="1568" y="1361"/>
                    <a:pt x="1568" y="1269"/>
                    <a:pt x="1550" y="1176"/>
                  </a:cubicBezTo>
                  <a:lnTo>
                    <a:pt x="1457" y="605"/>
                  </a:lnTo>
                  <a:lnTo>
                    <a:pt x="1402" y="310"/>
                  </a:lnTo>
                  <a:cubicBezTo>
                    <a:pt x="1384" y="162"/>
                    <a:pt x="1291" y="52"/>
                    <a:pt x="1162" y="15"/>
                  </a:cubicBezTo>
                  <a:cubicBezTo>
                    <a:pt x="1135" y="5"/>
                    <a:pt x="1102" y="1"/>
                    <a:pt x="1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4"/>
            <p:cNvSpPr/>
            <p:nvPr/>
          </p:nvSpPr>
          <p:spPr>
            <a:xfrm>
              <a:off x="1466576" y="1389303"/>
              <a:ext cx="28626" cy="137897"/>
            </a:xfrm>
            <a:custGeom>
              <a:avLst/>
              <a:gdLst/>
              <a:ahLst/>
              <a:cxnLst/>
              <a:rect l="l" t="t" r="r" b="b"/>
              <a:pathLst>
                <a:path w="536" h="2582" extrusionOk="0">
                  <a:moveTo>
                    <a:pt x="130" y="0"/>
                  </a:moveTo>
                  <a:lnTo>
                    <a:pt x="130" y="0"/>
                  </a:lnTo>
                  <a:cubicBezTo>
                    <a:pt x="240" y="443"/>
                    <a:pt x="296" y="904"/>
                    <a:pt x="259" y="1365"/>
                  </a:cubicBezTo>
                  <a:cubicBezTo>
                    <a:pt x="277" y="1494"/>
                    <a:pt x="277" y="1604"/>
                    <a:pt x="296" y="1715"/>
                  </a:cubicBezTo>
                  <a:cubicBezTo>
                    <a:pt x="296" y="1789"/>
                    <a:pt x="314" y="1844"/>
                    <a:pt x="314" y="1899"/>
                  </a:cubicBezTo>
                  <a:cubicBezTo>
                    <a:pt x="332" y="1955"/>
                    <a:pt x="351" y="2028"/>
                    <a:pt x="351" y="2065"/>
                  </a:cubicBezTo>
                  <a:cubicBezTo>
                    <a:pt x="351" y="2102"/>
                    <a:pt x="351" y="2121"/>
                    <a:pt x="314" y="2158"/>
                  </a:cubicBezTo>
                  <a:lnTo>
                    <a:pt x="203" y="2305"/>
                  </a:lnTo>
                  <a:cubicBezTo>
                    <a:pt x="130" y="2397"/>
                    <a:pt x="56" y="2489"/>
                    <a:pt x="1" y="2582"/>
                  </a:cubicBezTo>
                  <a:cubicBezTo>
                    <a:pt x="93" y="2526"/>
                    <a:pt x="185" y="2453"/>
                    <a:pt x="277" y="2379"/>
                  </a:cubicBezTo>
                  <a:lnTo>
                    <a:pt x="425" y="2268"/>
                  </a:lnTo>
                  <a:cubicBezTo>
                    <a:pt x="443" y="2250"/>
                    <a:pt x="480" y="2213"/>
                    <a:pt x="498" y="2176"/>
                  </a:cubicBezTo>
                  <a:cubicBezTo>
                    <a:pt x="517" y="2139"/>
                    <a:pt x="517" y="2102"/>
                    <a:pt x="517" y="2065"/>
                  </a:cubicBezTo>
                  <a:cubicBezTo>
                    <a:pt x="535" y="1973"/>
                    <a:pt x="535" y="1936"/>
                    <a:pt x="517" y="1881"/>
                  </a:cubicBezTo>
                  <a:cubicBezTo>
                    <a:pt x="517" y="1826"/>
                    <a:pt x="517" y="1770"/>
                    <a:pt x="517" y="1697"/>
                  </a:cubicBezTo>
                  <a:cubicBezTo>
                    <a:pt x="498" y="1586"/>
                    <a:pt x="498" y="1475"/>
                    <a:pt x="498" y="1365"/>
                  </a:cubicBezTo>
                  <a:cubicBezTo>
                    <a:pt x="498" y="1125"/>
                    <a:pt x="462" y="885"/>
                    <a:pt x="425" y="645"/>
                  </a:cubicBezTo>
                  <a:cubicBezTo>
                    <a:pt x="388" y="406"/>
                    <a:pt x="277" y="184"/>
                    <a:pt x="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1479395" y="1444423"/>
              <a:ext cx="36477" cy="83796"/>
            </a:xfrm>
            <a:custGeom>
              <a:avLst/>
              <a:gdLst/>
              <a:ahLst/>
              <a:cxnLst/>
              <a:rect l="l" t="t" r="r" b="b"/>
              <a:pathLst>
                <a:path w="683" h="1569" extrusionOk="0">
                  <a:moveTo>
                    <a:pt x="553" y="1"/>
                  </a:moveTo>
                  <a:cubicBezTo>
                    <a:pt x="498" y="148"/>
                    <a:pt x="461" y="314"/>
                    <a:pt x="480" y="462"/>
                  </a:cubicBezTo>
                  <a:cubicBezTo>
                    <a:pt x="480" y="609"/>
                    <a:pt x="461" y="757"/>
                    <a:pt x="461" y="904"/>
                  </a:cubicBezTo>
                  <a:cubicBezTo>
                    <a:pt x="443" y="1033"/>
                    <a:pt x="406" y="1162"/>
                    <a:pt x="332" y="1273"/>
                  </a:cubicBezTo>
                  <a:cubicBezTo>
                    <a:pt x="240" y="1384"/>
                    <a:pt x="129" y="1476"/>
                    <a:pt x="0" y="1568"/>
                  </a:cubicBezTo>
                  <a:cubicBezTo>
                    <a:pt x="166" y="1550"/>
                    <a:pt x="314" y="1494"/>
                    <a:pt x="443" y="1384"/>
                  </a:cubicBezTo>
                  <a:cubicBezTo>
                    <a:pt x="572" y="1273"/>
                    <a:pt x="664" y="1107"/>
                    <a:pt x="683" y="923"/>
                  </a:cubicBezTo>
                  <a:cubicBezTo>
                    <a:pt x="683" y="775"/>
                    <a:pt x="683" y="609"/>
                    <a:pt x="646" y="462"/>
                  </a:cubicBezTo>
                  <a:cubicBezTo>
                    <a:pt x="609" y="296"/>
                    <a:pt x="590" y="167"/>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1512884" y="1439510"/>
              <a:ext cx="25635" cy="67026"/>
            </a:xfrm>
            <a:custGeom>
              <a:avLst/>
              <a:gdLst/>
              <a:ahLst/>
              <a:cxnLst/>
              <a:rect l="l" t="t" r="r" b="b"/>
              <a:pathLst>
                <a:path w="480" h="1255" extrusionOk="0">
                  <a:moveTo>
                    <a:pt x="74" y="0"/>
                  </a:moveTo>
                  <a:cubicBezTo>
                    <a:pt x="19" y="111"/>
                    <a:pt x="0" y="222"/>
                    <a:pt x="19" y="351"/>
                  </a:cubicBezTo>
                  <a:cubicBezTo>
                    <a:pt x="19" y="572"/>
                    <a:pt x="92" y="812"/>
                    <a:pt x="222" y="996"/>
                  </a:cubicBezTo>
                  <a:cubicBezTo>
                    <a:pt x="295" y="1107"/>
                    <a:pt x="369" y="1181"/>
                    <a:pt x="480" y="1254"/>
                  </a:cubicBezTo>
                  <a:cubicBezTo>
                    <a:pt x="443" y="1125"/>
                    <a:pt x="406" y="1033"/>
                    <a:pt x="369" y="922"/>
                  </a:cubicBezTo>
                  <a:lnTo>
                    <a:pt x="277" y="627"/>
                  </a:lnTo>
                  <a:lnTo>
                    <a:pt x="185" y="314"/>
                  </a:lnTo>
                  <a:cubicBezTo>
                    <a:pt x="148" y="222"/>
                    <a:pt x="111" y="111"/>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4"/>
            <p:cNvSpPr/>
            <p:nvPr/>
          </p:nvSpPr>
          <p:spPr>
            <a:xfrm>
              <a:off x="1519774" y="1452328"/>
              <a:ext cx="15808" cy="30549"/>
            </a:xfrm>
            <a:custGeom>
              <a:avLst/>
              <a:gdLst/>
              <a:ahLst/>
              <a:cxnLst/>
              <a:rect l="l" t="t" r="r" b="b"/>
              <a:pathLst>
                <a:path w="296" h="572" extrusionOk="0">
                  <a:moveTo>
                    <a:pt x="37" y="0"/>
                  </a:moveTo>
                  <a:cubicBezTo>
                    <a:pt x="19" y="56"/>
                    <a:pt x="0" y="111"/>
                    <a:pt x="0" y="166"/>
                  </a:cubicBezTo>
                  <a:cubicBezTo>
                    <a:pt x="0" y="221"/>
                    <a:pt x="19" y="277"/>
                    <a:pt x="37" y="332"/>
                  </a:cubicBezTo>
                  <a:cubicBezTo>
                    <a:pt x="56" y="387"/>
                    <a:pt x="74" y="443"/>
                    <a:pt x="129" y="480"/>
                  </a:cubicBezTo>
                  <a:cubicBezTo>
                    <a:pt x="166" y="517"/>
                    <a:pt x="222" y="553"/>
                    <a:pt x="277" y="572"/>
                  </a:cubicBezTo>
                  <a:cubicBezTo>
                    <a:pt x="295" y="517"/>
                    <a:pt x="295" y="461"/>
                    <a:pt x="277" y="406"/>
                  </a:cubicBezTo>
                  <a:cubicBezTo>
                    <a:pt x="277" y="351"/>
                    <a:pt x="258" y="295"/>
                    <a:pt x="240" y="258"/>
                  </a:cubicBezTo>
                  <a:cubicBezTo>
                    <a:pt x="222" y="203"/>
                    <a:pt x="185" y="166"/>
                    <a:pt x="166" y="129"/>
                  </a:cubicBezTo>
                  <a:cubicBezTo>
                    <a:pt x="129" y="74"/>
                    <a:pt x="93" y="37"/>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1527625" y="1455266"/>
              <a:ext cx="15808" cy="18746"/>
            </a:xfrm>
            <a:custGeom>
              <a:avLst/>
              <a:gdLst/>
              <a:ahLst/>
              <a:cxnLst/>
              <a:rect l="l" t="t" r="r" b="b"/>
              <a:pathLst>
                <a:path w="296" h="351" extrusionOk="0">
                  <a:moveTo>
                    <a:pt x="19" y="1"/>
                  </a:moveTo>
                  <a:cubicBezTo>
                    <a:pt x="1" y="56"/>
                    <a:pt x="1" y="93"/>
                    <a:pt x="1" y="148"/>
                  </a:cubicBezTo>
                  <a:cubicBezTo>
                    <a:pt x="1" y="185"/>
                    <a:pt x="19" y="222"/>
                    <a:pt x="56" y="259"/>
                  </a:cubicBezTo>
                  <a:cubicBezTo>
                    <a:pt x="75" y="296"/>
                    <a:pt x="111" y="314"/>
                    <a:pt x="148" y="332"/>
                  </a:cubicBezTo>
                  <a:cubicBezTo>
                    <a:pt x="185" y="351"/>
                    <a:pt x="241" y="351"/>
                    <a:pt x="277" y="351"/>
                  </a:cubicBezTo>
                  <a:cubicBezTo>
                    <a:pt x="296" y="314"/>
                    <a:pt x="296" y="259"/>
                    <a:pt x="277" y="222"/>
                  </a:cubicBezTo>
                  <a:cubicBezTo>
                    <a:pt x="277" y="185"/>
                    <a:pt x="259" y="148"/>
                    <a:pt x="241" y="130"/>
                  </a:cubicBezTo>
                  <a:cubicBezTo>
                    <a:pt x="204" y="93"/>
                    <a:pt x="185" y="74"/>
                    <a:pt x="148" y="56"/>
                  </a:cubicBezTo>
                  <a:cubicBezTo>
                    <a:pt x="111" y="37"/>
                    <a:pt x="75" y="19"/>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1380904" y="1454304"/>
              <a:ext cx="27611" cy="40429"/>
            </a:xfrm>
            <a:custGeom>
              <a:avLst/>
              <a:gdLst/>
              <a:ahLst/>
              <a:cxnLst/>
              <a:rect l="l" t="t" r="r" b="b"/>
              <a:pathLst>
                <a:path w="517" h="757" extrusionOk="0">
                  <a:moveTo>
                    <a:pt x="19" y="0"/>
                  </a:moveTo>
                  <a:cubicBezTo>
                    <a:pt x="0" y="92"/>
                    <a:pt x="0" y="166"/>
                    <a:pt x="19" y="258"/>
                  </a:cubicBezTo>
                  <a:cubicBezTo>
                    <a:pt x="37" y="332"/>
                    <a:pt x="74" y="406"/>
                    <a:pt x="111" y="480"/>
                  </a:cubicBezTo>
                  <a:cubicBezTo>
                    <a:pt x="166" y="553"/>
                    <a:pt x="222" y="609"/>
                    <a:pt x="277" y="664"/>
                  </a:cubicBezTo>
                  <a:cubicBezTo>
                    <a:pt x="351" y="701"/>
                    <a:pt x="424" y="738"/>
                    <a:pt x="517" y="756"/>
                  </a:cubicBezTo>
                  <a:cubicBezTo>
                    <a:pt x="480" y="682"/>
                    <a:pt x="443" y="609"/>
                    <a:pt x="406" y="535"/>
                  </a:cubicBezTo>
                  <a:cubicBezTo>
                    <a:pt x="369" y="461"/>
                    <a:pt x="332" y="406"/>
                    <a:pt x="295" y="350"/>
                  </a:cubicBezTo>
                  <a:cubicBezTo>
                    <a:pt x="258" y="295"/>
                    <a:pt x="222" y="240"/>
                    <a:pt x="185" y="184"/>
                  </a:cubicBezTo>
                  <a:cubicBezTo>
                    <a:pt x="129" y="111"/>
                    <a:pt x="74" y="55"/>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1389771" y="1454304"/>
              <a:ext cx="20722" cy="35462"/>
            </a:xfrm>
            <a:custGeom>
              <a:avLst/>
              <a:gdLst/>
              <a:ahLst/>
              <a:cxnLst/>
              <a:rect l="l" t="t" r="r" b="b"/>
              <a:pathLst>
                <a:path w="388" h="664" extrusionOk="0">
                  <a:moveTo>
                    <a:pt x="37" y="0"/>
                  </a:moveTo>
                  <a:cubicBezTo>
                    <a:pt x="19" y="55"/>
                    <a:pt x="0" y="129"/>
                    <a:pt x="19" y="203"/>
                  </a:cubicBezTo>
                  <a:cubicBezTo>
                    <a:pt x="19" y="277"/>
                    <a:pt x="37" y="332"/>
                    <a:pt x="74" y="406"/>
                  </a:cubicBezTo>
                  <a:cubicBezTo>
                    <a:pt x="111" y="461"/>
                    <a:pt x="148" y="516"/>
                    <a:pt x="203" y="572"/>
                  </a:cubicBezTo>
                  <a:cubicBezTo>
                    <a:pt x="258" y="609"/>
                    <a:pt x="314" y="645"/>
                    <a:pt x="387" y="664"/>
                  </a:cubicBezTo>
                  <a:cubicBezTo>
                    <a:pt x="387" y="590"/>
                    <a:pt x="369" y="535"/>
                    <a:pt x="332" y="461"/>
                  </a:cubicBezTo>
                  <a:cubicBezTo>
                    <a:pt x="314" y="406"/>
                    <a:pt x="295" y="350"/>
                    <a:pt x="277" y="295"/>
                  </a:cubicBezTo>
                  <a:cubicBezTo>
                    <a:pt x="240" y="240"/>
                    <a:pt x="203" y="203"/>
                    <a:pt x="185" y="148"/>
                  </a:cubicBezTo>
                  <a:cubicBezTo>
                    <a:pt x="129" y="92"/>
                    <a:pt x="92" y="37"/>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1402536" y="1442447"/>
              <a:ext cx="14847" cy="43420"/>
            </a:xfrm>
            <a:custGeom>
              <a:avLst/>
              <a:gdLst/>
              <a:ahLst/>
              <a:cxnLst/>
              <a:rect l="l" t="t" r="r" b="b"/>
              <a:pathLst>
                <a:path w="278" h="813" extrusionOk="0">
                  <a:moveTo>
                    <a:pt x="93" y="1"/>
                  </a:moveTo>
                  <a:cubicBezTo>
                    <a:pt x="38" y="56"/>
                    <a:pt x="19" y="130"/>
                    <a:pt x="19" y="222"/>
                  </a:cubicBezTo>
                  <a:cubicBezTo>
                    <a:pt x="1" y="296"/>
                    <a:pt x="1" y="370"/>
                    <a:pt x="19" y="443"/>
                  </a:cubicBezTo>
                  <a:cubicBezTo>
                    <a:pt x="19" y="517"/>
                    <a:pt x="56" y="591"/>
                    <a:pt x="93" y="646"/>
                  </a:cubicBezTo>
                  <a:cubicBezTo>
                    <a:pt x="130" y="720"/>
                    <a:pt x="185" y="775"/>
                    <a:pt x="259" y="812"/>
                  </a:cubicBezTo>
                  <a:cubicBezTo>
                    <a:pt x="259" y="738"/>
                    <a:pt x="278" y="665"/>
                    <a:pt x="259" y="591"/>
                  </a:cubicBezTo>
                  <a:cubicBezTo>
                    <a:pt x="259" y="517"/>
                    <a:pt x="241" y="462"/>
                    <a:pt x="241" y="388"/>
                  </a:cubicBezTo>
                  <a:cubicBezTo>
                    <a:pt x="222" y="333"/>
                    <a:pt x="204" y="259"/>
                    <a:pt x="185" y="204"/>
                  </a:cubicBezTo>
                  <a:cubicBezTo>
                    <a:pt x="167" y="130"/>
                    <a:pt x="130" y="56"/>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1418292" y="1465093"/>
              <a:ext cx="11910" cy="22751"/>
            </a:xfrm>
            <a:custGeom>
              <a:avLst/>
              <a:gdLst/>
              <a:ahLst/>
              <a:cxnLst/>
              <a:rect l="l" t="t" r="r" b="b"/>
              <a:pathLst>
                <a:path w="223" h="426" extrusionOk="0">
                  <a:moveTo>
                    <a:pt x="112" y="1"/>
                  </a:moveTo>
                  <a:cubicBezTo>
                    <a:pt x="75" y="19"/>
                    <a:pt x="38" y="56"/>
                    <a:pt x="19" y="93"/>
                  </a:cubicBezTo>
                  <a:cubicBezTo>
                    <a:pt x="1" y="130"/>
                    <a:pt x="1" y="185"/>
                    <a:pt x="1" y="222"/>
                  </a:cubicBezTo>
                  <a:cubicBezTo>
                    <a:pt x="1" y="259"/>
                    <a:pt x="19" y="296"/>
                    <a:pt x="38" y="333"/>
                  </a:cubicBezTo>
                  <a:cubicBezTo>
                    <a:pt x="56" y="370"/>
                    <a:pt x="93" y="407"/>
                    <a:pt x="149" y="425"/>
                  </a:cubicBezTo>
                  <a:cubicBezTo>
                    <a:pt x="167" y="388"/>
                    <a:pt x="204" y="351"/>
                    <a:pt x="204" y="314"/>
                  </a:cubicBezTo>
                  <a:cubicBezTo>
                    <a:pt x="222" y="278"/>
                    <a:pt x="222" y="241"/>
                    <a:pt x="222" y="204"/>
                  </a:cubicBezTo>
                  <a:cubicBezTo>
                    <a:pt x="222" y="167"/>
                    <a:pt x="204" y="130"/>
                    <a:pt x="204" y="112"/>
                  </a:cubicBezTo>
                  <a:cubicBezTo>
                    <a:pt x="185" y="56"/>
                    <a:pt x="149" y="19"/>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1508931" y="1754689"/>
              <a:ext cx="135974" cy="298438"/>
            </a:xfrm>
            <a:custGeom>
              <a:avLst/>
              <a:gdLst/>
              <a:ahLst/>
              <a:cxnLst/>
              <a:rect l="l" t="t" r="r" b="b"/>
              <a:pathLst>
                <a:path w="2546" h="5588" extrusionOk="0">
                  <a:moveTo>
                    <a:pt x="0" y="0"/>
                  </a:moveTo>
                  <a:lnTo>
                    <a:pt x="0" y="0"/>
                  </a:lnTo>
                  <a:cubicBezTo>
                    <a:pt x="369" y="959"/>
                    <a:pt x="793" y="1881"/>
                    <a:pt x="1254" y="2803"/>
                  </a:cubicBezTo>
                  <a:cubicBezTo>
                    <a:pt x="1697" y="3725"/>
                    <a:pt x="2158" y="4629"/>
                    <a:pt x="2545" y="5588"/>
                  </a:cubicBezTo>
                  <a:cubicBezTo>
                    <a:pt x="2287" y="4592"/>
                    <a:pt x="1918" y="3615"/>
                    <a:pt x="1457" y="2711"/>
                  </a:cubicBezTo>
                  <a:cubicBezTo>
                    <a:pt x="996" y="1789"/>
                    <a:pt x="517" y="86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4"/>
            <p:cNvSpPr/>
            <p:nvPr/>
          </p:nvSpPr>
          <p:spPr>
            <a:xfrm>
              <a:off x="2121559" y="3832863"/>
              <a:ext cx="243322" cy="187138"/>
            </a:xfrm>
            <a:custGeom>
              <a:avLst/>
              <a:gdLst/>
              <a:ahLst/>
              <a:cxnLst/>
              <a:rect l="l" t="t" r="r" b="b"/>
              <a:pathLst>
                <a:path w="4556" h="3504" extrusionOk="0">
                  <a:moveTo>
                    <a:pt x="4555" y="0"/>
                  </a:moveTo>
                  <a:lnTo>
                    <a:pt x="4555" y="0"/>
                  </a:lnTo>
                  <a:cubicBezTo>
                    <a:pt x="3928" y="738"/>
                    <a:pt x="3246" y="1438"/>
                    <a:pt x="2508" y="2065"/>
                  </a:cubicBezTo>
                  <a:cubicBezTo>
                    <a:pt x="1752" y="2674"/>
                    <a:pt x="922" y="3172"/>
                    <a:pt x="0" y="3504"/>
                  </a:cubicBezTo>
                  <a:cubicBezTo>
                    <a:pt x="498" y="3430"/>
                    <a:pt x="959" y="3264"/>
                    <a:pt x="1402" y="3043"/>
                  </a:cubicBezTo>
                  <a:cubicBezTo>
                    <a:pt x="1844" y="2803"/>
                    <a:pt x="2268" y="2545"/>
                    <a:pt x="2656" y="2231"/>
                  </a:cubicBezTo>
                  <a:cubicBezTo>
                    <a:pt x="3412" y="1604"/>
                    <a:pt x="4057" y="848"/>
                    <a:pt x="4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4"/>
            <p:cNvSpPr/>
            <p:nvPr/>
          </p:nvSpPr>
          <p:spPr>
            <a:xfrm>
              <a:off x="2627791" y="4005221"/>
              <a:ext cx="83796" cy="43366"/>
            </a:xfrm>
            <a:custGeom>
              <a:avLst/>
              <a:gdLst/>
              <a:ahLst/>
              <a:cxnLst/>
              <a:rect l="l" t="t" r="r" b="b"/>
              <a:pathLst>
                <a:path w="1569" h="812" extrusionOk="0">
                  <a:moveTo>
                    <a:pt x="1568" y="0"/>
                  </a:moveTo>
                  <a:lnTo>
                    <a:pt x="1568" y="0"/>
                  </a:lnTo>
                  <a:cubicBezTo>
                    <a:pt x="1439" y="55"/>
                    <a:pt x="1291" y="111"/>
                    <a:pt x="1162" y="166"/>
                  </a:cubicBezTo>
                  <a:cubicBezTo>
                    <a:pt x="1015" y="240"/>
                    <a:pt x="886" y="295"/>
                    <a:pt x="757" y="369"/>
                  </a:cubicBezTo>
                  <a:cubicBezTo>
                    <a:pt x="628" y="424"/>
                    <a:pt x="498" y="498"/>
                    <a:pt x="388" y="572"/>
                  </a:cubicBezTo>
                  <a:cubicBezTo>
                    <a:pt x="240" y="645"/>
                    <a:pt x="130" y="719"/>
                    <a:pt x="1" y="811"/>
                  </a:cubicBezTo>
                  <a:cubicBezTo>
                    <a:pt x="148" y="793"/>
                    <a:pt x="296" y="775"/>
                    <a:pt x="443" y="719"/>
                  </a:cubicBezTo>
                  <a:cubicBezTo>
                    <a:pt x="591" y="682"/>
                    <a:pt x="738" y="627"/>
                    <a:pt x="867" y="553"/>
                  </a:cubicBezTo>
                  <a:cubicBezTo>
                    <a:pt x="996" y="480"/>
                    <a:pt x="1125" y="406"/>
                    <a:pt x="1236" y="314"/>
                  </a:cubicBezTo>
                  <a:cubicBezTo>
                    <a:pt x="1365" y="240"/>
                    <a:pt x="1476" y="129"/>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1810331" y="2930642"/>
              <a:ext cx="310241" cy="507260"/>
            </a:xfrm>
            <a:custGeom>
              <a:avLst/>
              <a:gdLst/>
              <a:ahLst/>
              <a:cxnLst/>
              <a:rect l="l" t="t" r="r" b="b"/>
              <a:pathLst>
                <a:path w="5809" h="9498" extrusionOk="0">
                  <a:moveTo>
                    <a:pt x="0" y="1"/>
                  </a:moveTo>
                  <a:cubicBezTo>
                    <a:pt x="0" y="462"/>
                    <a:pt x="129" y="923"/>
                    <a:pt x="351" y="1347"/>
                  </a:cubicBezTo>
                  <a:cubicBezTo>
                    <a:pt x="572" y="1753"/>
                    <a:pt x="830" y="2158"/>
                    <a:pt x="1107" y="2546"/>
                  </a:cubicBezTo>
                  <a:cubicBezTo>
                    <a:pt x="1660" y="3302"/>
                    <a:pt x="2287" y="4002"/>
                    <a:pt x="2858" y="4740"/>
                  </a:cubicBezTo>
                  <a:cubicBezTo>
                    <a:pt x="3449" y="5459"/>
                    <a:pt x="3965" y="6234"/>
                    <a:pt x="4444" y="7045"/>
                  </a:cubicBezTo>
                  <a:cubicBezTo>
                    <a:pt x="4684" y="7432"/>
                    <a:pt x="4905" y="7838"/>
                    <a:pt x="5145" y="8262"/>
                  </a:cubicBezTo>
                  <a:cubicBezTo>
                    <a:pt x="5366" y="8668"/>
                    <a:pt x="5569" y="9073"/>
                    <a:pt x="5809" y="9498"/>
                  </a:cubicBezTo>
                  <a:cubicBezTo>
                    <a:pt x="5624" y="9055"/>
                    <a:pt x="5440" y="8631"/>
                    <a:pt x="5237" y="8207"/>
                  </a:cubicBezTo>
                  <a:cubicBezTo>
                    <a:pt x="5034" y="7783"/>
                    <a:pt x="4813" y="7358"/>
                    <a:pt x="4592" y="6953"/>
                  </a:cubicBezTo>
                  <a:cubicBezTo>
                    <a:pt x="4131" y="6123"/>
                    <a:pt x="3614" y="5349"/>
                    <a:pt x="3024" y="4611"/>
                  </a:cubicBezTo>
                  <a:cubicBezTo>
                    <a:pt x="2434" y="3873"/>
                    <a:pt x="1807" y="3191"/>
                    <a:pt x="1236" y="2453"/>
                  </a:cubicBezTo>
                  <a:cubicBezTo>
                    <a:pt x="941" y="2085"/>
                    <a:pt x="682" y="1697"/>
                    <a:pt x="443" y="1292"/>
                  </a:cubicBezTo>
                  <a:cubicBezTo>
                    <a:pt x="203" y="904"/>
                    <a:pt x="37"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4"/>
            <p:cNvSpPr/>
            <p:nvPr/>
          </p:nvSpPr>
          <p:spPr>
            <a:xfrm>
              <a:off x="2543081" y="4642416"/>
              <a:ext cx="201932" cy="259077"/>
            </a:xfrm>
            <a:custGeom>
              <a:avLst/>
              <a:gdLst/>
              <a:ahLst/>
              <a:cxnLst/>
              <a:rect l="l" t="t" r="r" b="b"/>
              <a:pathLst>
                <a:path w="3781" h="4851" extrusionOk="0">
                  <a:moveTo>
                    <a:pt x="3781" y="1"/>
                  </a:moveTo>
                  <a:lnTo>
                    <a:pt x="3781" y="1"/>
                  </a:lnTo>
                  <a:cubicBezTo>
                    <a:pt x="3394" y="333"/>
                    <a:pt x="3025" y="702"/>
                    <a:pt x="2711" y="1107"/>
                  </a:cubicBezTo>
                  <a:cubicBezTo>
                    <a:pt x="2398" y="1513"/>
                    <a:pt x="2103" y="1937"/>
                    <a:pt x="1808" y="2361"/>
                  </a:cubicBezTo>
                  <a:cubicBezTo>
                    <a:pt x="1273" y="3228"/>
                    <a:pt x="665" y="4058"/>
                    <a:pt x="1" y="4851"/>
                  </a:cubicBezTo>
                  <a:cubicBezTo>
                    <a:pt x="406" y="4519"/>
                    <a:pt x="757" y="4150"/>
                    <a:pt x="1089" y="3744"/>
                  </a:cubicBezTo>
                  <a:cubicBezTo>
                    <a:pt x="1402" y="3339"/>
                    <a:pt x="1697" y="2914"/>
                    <a:pt x="1992" y="2490"/>
                  </a:cubicBezTo>
                  <a:cubicBezTo>
                    <a:pt x="2527" y="1624"/>
                    <a:pt x="3136" y="794"/>
                    <a:pt x="3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4"/>
            <p:cNvSpPr/>
            <p:nvPr/>
          </p:nvSpPr>
          <p:spPr>
            <a:xfrm>
              <a:off x="2675060" y="4798056"/>
              <a:ext cx="177311" cy="181263"/>
            </a:xfrm>
            <a:custGeom>
              <a:avLst/>
              <a:gdLst/>
              <a:ahLst/>
              <a:cxnLst/>
              <a:rect l="l" t="t" r="r" b="b"/>
              <a:pathLst>
                <a:path w="3320" h="3394" extrusionOk="0">
                  <a:moveTo>
                    <a:pt x="3320" y="0"/>
                  </a:moveTo>
                  <a:cubicBezTo>
                    <a:pt x="2970" y="185"/>
                    <a:pt x="2638" y="425"/>
                    <a:pt x="2324" y="664"/>
                  </a:cubicBezTo>
                  <a:cubicBezTo>
                    <a:pt x="2011" y="922"/>
                    <a:pt x="1697" y="1181"/>
                    <a:pt x="1421" y="1476"/>
                  </a:cubicBezTo>
                  <a:cubicBezTo>
                    <a:pt x="1144" y="1752"/>
                    <a:pt x="886" y="2066"/>
                    <a:pt x="628" y="2379"/>
                  </a:cubicBezTo>
                  <a:cubicBezTo>
                    <a:pt x="388" y="2693"/>
                    <a:pt x="185" y="3043"/>
                    <a:pt x="1" y="3393"/>
                  </a:cubicBezTo>
                  <a:cubicBezTo>
                    <a:pt x="259" y="3080"/>
                    <a:pt x="499" y="2785"/>
                    <a:pt x="775" y="2490"/>
                  </a:cubicBezTo>
                  <a:cubicBezTo>
                    <a:pt x="1033" y="2195"/>
                    <a:pt x="1310" y="1918"/>
                    <a:pt x="1587" y="1623"/>
                  </a:cubicBezTo>
                  <a:cubicBezTo>
                    <a:pt x="1845" y="1347"/>
                    <a:pt x="2140" y="1070"/>
                    <a:pt x="2435" y="793"/>
                  </a:cubicBezTo>
                  <a:cubicBezTo>
                    <a:pt x="2711" y="535"/>
                    <a:pt x="3025" y="259"/>
                    <a:pt x="3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4"/>
            <p:cNvSpPr/>
            <p:nvPr/>
          </p:nvSpPr>
          <p:spPr>
            <a:xfrm>
              <a:off x="2695730" y="4867010"/>
              <a:ext cx="157657" cy="127055"/>
            </a:xfrm>
            <a:custGeom>
              <a:avLst/>
              <a:gdLst/>
              <a:ahLst/>
              <a:cxnLst/>
              <a:rect l="l" t="t" r="r" b="b"/>
              <a:pathLst>
                <a:path w="2952" h="2379" extrusionOk="0">
                  <a:moveTo>
                    <a:pt x="2951" y="0"/>
                  </a:moveTo>
                  <a:lnTo>
                    <a:pt x="2951" y="0"/>
                  </a:lnTo>
                  <a:cubicBezTo>
                    <a:pt x="2675" y="129"/>
                    <a:pt x="2398" y="277"/>
                    <a:pt x="2122" y="461"/>
                  </a:cubicBezTo>
                  <a:cubicBezTo>
                    <a:pt x="1845" y="627"/>
                    <a:pt x="1587" y="812"/>
                    <a:pt x="1347" y="1014"/>
                  </a:cubicBezTo>
                  <a:cubicBezTo>
                    <a:pt x="1089" y="1217"/>
                    <a:pt x="868" y="1420"/>
                    <a:pt x="628" y="1660"/>
                  </a:cubicBezTo>
                  <a:cubicBezTo>
                    <a:pt x="407" y="1881"/>
                    <a:pt x="185" y="2121"/>
                    <a:pt x="1" y="2379"/>
                  </a:cubicBezTo>
                  <a:cubicBezTo>
                    <a:pt x="259" y="2176"/>
                    <a:pt x="517" y="1973"/>
                    <a:pt x="739" y="1789"/>
                  </a:cubicBezTo>
                  <a:lnTo>
                    <a:pt x="1476" y="1199"/>
                  </a:lnTo>
                  <a:lnTo>
                    <a:pt x="2232" y="590"/>
                  </a:lnTo>
                  <a:cubicBezTo>
                    <a:pt x="2472" y="406"/>
                    <a:pt x="2712" y="203"/>
                    <a:pt x="2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4"/>
            <p:cNvSpPr/>
            <p:nvPr/>
          </p:nvSpPr>
          <p:spPr>
            <a:xfrm>
              <a:off x="2040801" y="4266188"/>
              <a:ext cx="218648" cy="427469"/>
            </a:xfrm>
            <a:custGeom>
              <a:avLst/>
              <a:gdLst/>
              <a:ahLst/>
              <a:cxnLst/>
              <a:rect l="l" t="t" r="r" b="b"/>
              <a:pathLst>
                <a:path w="4094" h="8004" extrusionOk="0">
                  <a:moveTo>
                    <a:pt x="0" y="1"/>
                  </a:moveTo>
                  <a:cubicBezTo>
                    <a:pt x="56" y="757"/>
                    <a:pt x="222" y="1513"/>
                    <a:pt x="480" y="2214"/>
                  </a:cubicBezTo>
                  <a:cubicBezTo>
                    <a:pt x="609" y="2582"/>
                    <a:pt x="775" y="2933"/>
                    <a:pt x="959" y="3265"/>
                  </a:cubicBezTo>
                  <a:cubicBezTo>
                    <a:pt x="1144" y="3597"/>
                    <a:pt x="1346" y="3928"/>
                    <a:pt x="1549" y="4242"/>
                  </a:cubicBezTo>
                  <a:cubicBezTo>
                    <a:pt x="1973" y="4887"/>
                    <a:pt x="2416" y="5496"/>
                    <a:pt x="2840" y="6123"/>
                  </a:cubicBezTo>
                  <a:cubicBezTo>
                    <a:pt x="3264" y="6750"/>
                    <a:pt x="3688" y="7377"/>
                    <a:pt x="4094" y="8004"/>
                  </a:cubicBezTo>
                  <a:cubicBezTo>
                    <a:pt x="3762" y="7321"/>
                    <a:pt x="3393" y="6658"/>
                    <a:pt x="2988" y="6031"/>
                  </a:cubicBezTo>
                  <a:cubicBezTo>
                    <a:pt x="2600" y="5367"/>
                    <a:pt x="2139" y="4758"/>
                    <a:pt x="1734" y="4131"/>
                  </a:cubicBezTo>
                  <a:cubicBezTo>
                    <a:pt x="1309" y="3504"/>
                    <a:pt x="941" y="2840"/>
                    <a:pt x="646" y="2158"/>
                  </a:cubicBezTo>
                  <a:cubicBezTo>
                    <a:pt x="351" y="1457"/>
                    <a:pt x="148" y="738"/>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4"/>
            <p:cNvSpPr/>
            <p:nvPr/>
          </p:nvSpPr>
          <p:spPr>
            <a:xfrm>
              <a:off x="2035887" y="4369592"/>
              <a:ext cx="103449" cy="200970"/>
            </a:xfrm>
            <a:custGeom>
              <a:avLst/>
              <a:gdLst/>
              <a:ahLst/>
              <a:cxnLst/>
              <a:rect l="l" t="t" r="r" b="b"/>
              <a:pathLst>
                <a:path w="1937" h="3763" extrusionOk="0">
                  <a:moveTo>
                    <a:pt x="0" y="1"/>
                  </a:moveTo>
                  <a:lnTo>
                    <a:pt x="0" y="1"/>
                  </a:lnTo>
                  <a:cubicBezTo>
                    <a:pt x="55" y="351"/>
                    <a:pt x="148" y="702"/>
                    <a:pt x="258" y="1034"/>
                  </a:cubicBezTo>
                  <a:cubicBezTo>
                    <a:pt x="387" y="1365"/>
                    <a:pt x="516" y="1697"/>
                    <a:pt x="682" y="2011"/>
                  </a:cubicBezTo>
                  <a:cubicBezTo>
                    <a:pt x="848" y="2343"/>
                    <a:pt x="1033" y="2638"/>
                    <a:pt x="1254" y="2933"/>
                  </a:cubicBezTo>
                  <a:cubicBezTo>
                    <a:pt x="1457" y="3228"/>
                    <a:pt x="1678" y="3505"/>
                    <a:pt x="1936" y="3763"/>
                  </a:cubicBezTo>
                  <a:lnTo>
                    <a:pt x="1401" y="2841"/>
                  </a:lnTo>
                  <a:cubicBezTo>
                    <a:pt x="1217" y="2546"/>
                    <a:pt x="1051" y="2232"/>
                    <a:pt x="885" y="1919"/>
                  </a:cubicBezTo>
                  <a:cubicBezTo>
                    <a:pt x="738" y="1605"/>
                    <a:pt x="590" y="1292"/>
                    <a:pt x="424" y="97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3212858" y="4175603"/>
              <a:ext cx="18746" cy="26650"/>
            </a:xfrm>
            <a:custGeom>
              <a:avLst/>
              <a:gdLst/>
              <a:ahLst/>
              <a:cxnLst/>
              <a:rect l="l" t="t" r="r" b="b"/>
              <a:pathLst>
                <a:path w="351" h="499" extrusionOk="0">
                  <a:moveTo>
                    <a:pt x="332" y="0"/>
                  </a:moveTo>
                  <a:cubicBezTo>
                    <a:pt x="277" y="19"/>
                    <a:pt x="221" y="56"/>
                    <a:pt x="185" y="92"/>
                  </a:cubicBezTo>
                  <a:cubicBezTo>
                    <a:pt x="148" y="111"/>
                    <a:pt x="111" y="148"/>
                    <a:pt x="92" y="185"/>
                  </a:cubicBezTo>
                  <a:cubicBezTo>
                    <a:pt x="55" y="240"/>
                    <a:pt x="37" y="277"/>
                    <a:pt x="19" y="332"/>
                  </a:cubicBezTo>
                  <a:cubicBezTo>
                    <a:pt x="0" y="387"/>
                    <a:pt x="0" y="443"/>
                    <a:pt x="19" y="498"/>
                  </a:cubicBezTo>
                  <a:cubicBezTo>
                    <a:pt x="74" y="480"/>
                    <a:pt x="129" y="461"/>
                    <a:pt x="166" y="424"/>
                  </a:cubicBezTo>
                  <a:cubicBezTo>
                    <a:pt x="203" y="387"/>
                    <a:pt x="240" y="351"/>
                    <a:pt x="277" y="314"/>
                  </a:cubicBezTo>
                  <a:cubicBezTo>
                    <a:pt x="295" y="277"/>
                    <a:pt x="314" y="221"/>
                    <a:pt x="332" y="185"/>
                  </a:cubicBezTo>
                  <a:cubicBezTo>
                    <a:pt x="350" y="111"/>
                    <a:pt x="350" y="56"/>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4"/>
            <p:cNvSpPr/>
            <p:nvPr/>
          </p:nvSpPr>
          <p:spPr>
            <a:xfrm>
              <a:off x="3186259" y="4173626"/>
              <a:ext cx="21683" cy="24888"/>
            </a:xfrm>
            <a:custGeom>
              <a:avLst/>
              <a:gdLst/>
              <a:ahLst/>
              <a:cxnLst/>
              <a:rect l="l" t="t" r="r" b="b"/>
              <a:pathLst>
                <a:path w="406" h="466" extrusionOk="0">
                  <a:moveTo>
                    <a:pt x="387" y="0"/>
                  </a:moveTo>
                  <a:cubicBezTo>
                    <a:pt x="332" y="0"/>
                    <a:pt x="295" y="37"/>
                    <a:pt x="240" y="74"/>
                  </a:cubicBezTo>
                  <a:cubicBezTo>
                    <a:pt x="203" y="111"/>
                    <a:pt x="166" y="148"/>
                    <a:pt x="148" y="185"/>
                  </a:cubicBezTo>
                  <a:cubicBezTo>
                    <a:pt x="129" y="222"/>
                    <a:pt x="111" y="277"/>
                    <a:pt x="92" y="314"/>
                  </a:cubicBezTo>
                  <a:cubicBezTo>
                    <a:pt x="1" y="366"/>
                    <a:pt x="104" y="465"/>
                    <a:pt x="179" y="465"/>
                  </a:cubicBezTo>
                  <a:cubicBezTo>
                    <a:pt x="209" y="465"/>
                    <a:pt x="235" y="449"/>
                    <a:pt x="240" y="406"/>
                  </a:cubicBezTo>
                  <a:cubicBezTo>
                    <a:pt x="277" y="388"/>
                    <a:pt x="314" y="351"/>
                    <a:pt x="332" y="295"/>
                  </a:cubicBezTo>
                  <a:cubicBezTo>
                    <a:pt x="369" y="258"/>
                    <a:pt x="387" y="203"/>
                    <a:pt x="387" y="166"/>
                  </a:cubicBezTo>
                  <a:cubicBezTo>
                    <a:pt x="406" y="111"/>
                    <a:pt x="406" y="56"/>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3177393" y="5016294"/>
              <a:ext cx="14794" cy="36904"/>
            </a:xfrm>
            <a:custGeom>
              <a:avLst/>
              <a:gdLst/>
              <a:ahLst/>
              <a:cxnLst/>
              <a:rect l="l" t="t" r="r" b="b"/>
              <a:pathLst>
                <a:path w="277" h="691" extrusionOk="0">
                  <a:moveTo>
                    <a:pt x="7" y="0"/>
                  </a:moveTo>
                  <a:cubicBezTo>
                    <a:pt x="3" y="0"/>
                    <a:pt x="0" y="3"/>
                    <a:pt x="0" y="8"/>
                  </a:cubicBezTo>
                  <a:cubicBezTo>
                    <a:pt x="0" y="27"/>
                    <a:pt x="0" y="27"/>
                    <a:pt x="0" y="45"/>
                  </a:cubicBezTo>
                  <a:lnTo>
                    <a:pt x="0" y="100"/>
                  </a:lnTo>
                  <a:lnTo>
                    <a:pt x="0" y="193"/>
                  </a:lnTo>
                  <a:cubicBezTo>
                    <a:pt x="0" y="248"/>
                    <a:pt x="19" y="303"/>
                    <a:pt x="37" y="358"/>
                  </a:cubicBezTo>
                  <a:cubicBezTo>
                    <a:pt x="56" y="414"/>
                    <a:pt x="74" y="469"/>
                    <a:pt x="111" y="524"/>
                  </a:cubicBezTo>
                  <a:cubicBezTo>
                    <a:pt x="129" y="580"/>
                    <a:pt x="185" y="635"/>
                    <a:pt x="222" y="690"/>
                  </a:cubicBezTo>
                  <a:cubicBezTo>
                    <a:pt x="258" y="617"/>
                    <a:pt x="277" y="543"/>
                    <a:pt x="277" y="488"/>
                  </a:cubicBezTo>
                  <a:cubicBezTo>
                    <a:pt x="277" y="414"/>
                    <a:pt x="258" y="358"/>
                    <a:pt x="240" y="285"/>
                  </a:cubicBezTo>
                  <a:cubicBezTo>
                    <a:pt x="222" y="229"/>
                    <a:pt x="185" y="174"/>
                    <a:pt x="148" y="119"/>
                  </a:cubicBezTo>
                  <a:cubicBezTo>
                    <a:pt x="129" y="100"/>
                    <a:pt x="111" y="82"/>
                    <a:pt x="92" y="45"/>
                  </a:cubicBezTo>
                  <a:lnTo>
                    <a:pt x="37" y="27"/>
                  </a:lnTo>
                  <a:cubicBezTo>
                    <a:pt x="30" y="27"/>
                    <a:pt x="25" y="24"/>
                    <a:pt x="23" y="21"/>
                  </a:cubicBezTo>
                  <a:lnTo>
                    <a:pt x="23" y="21"/>
                  </a:lnTo>
                  <a:cubicBezTo>
                    <a:pt x="28" y="10"/>
                    <a:pt x="16"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a:off x="3187221" y="5012769"/>
              <a:ext cx="38453" cy="42405"/>
            </a:xfrm>
            <a:custGeom>
              <a:avLst/>
              <a:gdLst/>
              <a:ahLst/>
              <a:cxnLst/>
              <a:rect l="l" t="t" r="r" b="b"/>
              <a:pathLst>
                <a:path w="720" h="794" extrusionOk="0">
                  <a:moveTo>
                    <a:pt x="1" y="0"/>
                  </a:moveTo>
                  <a:cubicBezTo>
                    <a:pt x="38" y="74"/>
                    <a:pt x="93" y="166"/>
                    <a:pt x="130" y="222"/>
                  </a:cubicBezTo>
                  <a:cubicBezTo>
                    <a:pt x="185" y="295"/>
                    <a:pt x="240" y="369"/>
                    <a:pt x="296" y="443"/>
                  </a:cubicBezTo>
                  <a:cubicBezTo>
                    <a:pt x="351" y="517"/>
                    <a:pt x="406" y="572"/>
                    <a:pt x="480" y="627"/>
                  </a:cubicBezTo>
                  <a:cubicBezTo>
                    <a:pt x="554" y="701"/>
                    <a:pt x="628" y="756"/>
                    <a:pt x="720" y="793"/>
                  </a:cubicBezTo>
                  <a:cubicBezTo>
                    <a:pt x="683" y="701"/>
                    <a:pt x="665" y="609"/>
                    <a:pt x="609" y="535"/>
                  </a:cubicBezTo>
                  <a:cubicBezTo>
                    <a:pt x="572" y="443"/>
                    <a:pt x="517" y="369"/>
                    <a:pt x="462" y="295"/>
                  </a:cubicBezTo>
                  <a:cubicBezTo>
                    <a:pt x="406" y="222"/>
                    <a:pt x="333" y="166"/>
                    <a:pt x="259" y="111"/>
                  </a:cubicBezTo>
                  <a:cubicBezTo>
                    <a:pt x="185" y="37"/>
                    <a:pt x="9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4"/>
            <p:cNvSpPr/>
            <p:nvPr/>
          </p:nvSpPr>
          <p:spPr>
            <a:xfrm>
              <a:off x="2306736" y="4051475"/>
              <a:ext cx="81766" cy="34287"/>
            </a:xfrm>
            <a:custGeom>
              <a:avLst/>
              <a:gdLst/>
              <a:ahLst/>
              <a:cxnLst/>
              <a:rect l="l" t="t" r="r" b="b"/>
              <a:pathLst>
                <a:path w="1531" h="642" extrusionOk="0">
                  <a:moveTo>
                    <a:pt x="1531" y="1"/>
                  </a:moveTo>
                  <a:lnTo>
                    <a:pt x="1531" y="1"/>
                  </a:lnTo>
                  <a:cubicBezTo>
                    <a:pt x="1383" y="38"/>
                    <a:pt x="1254" y="93"/>
                    <a:pt x="1125" y="148"/>
                  </a:cubicBezTo>
                  <a:lnTo>
                    <a:pt x="756" y="296"/>
                  </a:lnTo>
                  <a:lnTo>
                    <a:pt x="387" y="462"/>
                  </a:lnTo>
                  <a:cubicBezTo>
                    <a:pt x="258" y="517"/>
                    <a:pt x="129" y="554"/>
                    <a:pt x="0" y="628"/>
                  </a:cubicBezTo>
                  <a:cubicBezTo>
                    <a:pt x="65" y="637"/>
                    <a:pt x="134" y="642"/>
                    <a:pt x="205" y="642"/>
                  </a:cubicBezTo>
                  <a:cubicBezTo>
                    <a:pt x="277" y="642"/>
                    <a:pt x="350" y="637"/>
                    <a:pt x="424" y="628"/>
                  </a:cubicBezTo>
                  <a:cubicBezTo>
                    <a:pt x="572" y="609"/>
                    <a:pt x="701" y="554"/>
                    <a:pt x="830" y="517"/>
                  </a:cubicBezTo>
                  <a:cubicBezTo>
                    <a:pt x="977" y="462"/>
                    <a:pt x="1088" y="388"/>
                    <a:pt x="1217" y="296"/>
                  </a:cubicBezTo>
                  <a:cubicBezTo>
                    <a:pt x="1328" y="222"/>
                    <a:pt x="1438" y="111"/>
                    <a:pt x="1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4"/>
            <p:cNvSpPr/>
            <p:nvPr/>
          </p:nvSpPr>
          <p:spPr>
            <a:xfrm>
              <a:off x="2533253" y="3099101"/>
              <a:ext cx="182225" cy="140888"/>
            </a:xfrm>
            <a:custGeom>
              <a:avLst/>
              <a:gdLst/>
              <a:ahLst/>
              <a:cxnLst/>
              <a:rect l="l" t="t" r="r" b="b"/>
              <a:pathLst>
                <a:path w="3412" h="2638" extrusionOk="0">
                  <a:moveTo>
                    <a:pt x="3412" y="0"/>
                  </a:moveTo>
                  <a:cubicBezTo>
                    <a:pt x="3227" y="74"/>
                    <a:pt x="3080" y="185"/>
                    <a:pt x="2951" y="332"/>
                  </a:cubicBezTo>
                  <a:cubicBezTo>
                    <a:pt x="2840" y="480"/>
                    <a:pt x="2730" y="627"/>
                    <a:pt x="2600" y="775"/>
                  </a:cubicBezTo>
                  <a:cubicBezTo>
                    <a:pt x="2490" y="904"/>
                    <a:pt x="2361" y="1014"/>
                    <a:pt x="2213" y="1107"/>
                  </a:cubicBezTo>
                  <a:cubicBezTo>
                    <a:pt x="2047" y="1180"/>
                    <a:pt x="1881" y="1254"/>
                    <a:pt x="1715" y="1309"/>
                  </a:cubicBezTo>
                  <a:cubicBezTo>
                    <a:pt x="1346" y="1402"/>
                    <a:pt x="996" y="1549"/>
                    <a:pt x="664" y="1733"/>
                  </a:cubicBezTo>
                  <a:cubicBezTo>
                    <a:pt x="498" y="1844"/>
                    <a:pt x="351" y="1973"/>
                    <a:pt x="222" y="2121"/>
                  </a:cubicBezTo>
                  <a:cubicBezTo>
                    <a:pt x="111" y="2268"/>
                    <a:pt x="19" y="2453"/>
                    <a:pt x="0" y="2637"/>
                  </a:cubicBezTo>
                  <a:cubicBezTo>
                    <a:pt x="148" y="2305"/>
                    <a:pt x="406" y="2047"/>
                    <a:pt x="738" y="1899"/>
                  </a:cubicBezTo>
                  <a:cubicBezTo>
                    <a:pt x="1088" y="1733"/>
                    <a:pt x="1420" y="1623"/>
                    <a:pt x="1789" y="1512"/>
                  </a:cubicBezTo>
                  <a:cubicBezTo>
                    <a:pt x="1973" y="1457"/>
                    <a:pt x="2139" y="1383"/>
                    <a:pt x="2324" y="1291"/>
                  </a:cubicBezTo>
                  <a:cubicBezTo>
                    <a:pt x="2490" y="1180"/>
                    <a:pt x="2637" y="1051"/>
                    <a:pt x="2748" y="885"/>
                  </a:cubicBezTo>
                  <a:cubicBezTo>
                    <a:pt x="2969" y="572"/>
                    <a:pt x="3098" y="203"/>
                    <a:pt x="3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4"/>
            <p:cNvSpPr/>
            <p:nvPr/>
          </p:nvSpPr>
          <p:spPr>
            <a:xfrm>
              <a:off x="2712523" y="3056716"/>
              <a:ext cx="40429" cy="27291"/>
            </a:xfrm>
            <a:custGeom>
              <a:avLst/>
              <a:gdLst/>
              <a:ahLst/>
              <a:cxnLst/>
              <a:rect l="l" t="t" r="r" b="b"/>
              <a:pathLst>
                <a:path w="757" h="511" extrusionOk="0">
                  <a:moveTo>
                    <a:pt x="612" y="0"/>
                  </a:moveTo>
                  <a:cubicBezTo>
                    <a:pt x="575" y="0"/>
                    <a:pt x="537" y="5"/>
                    <a:pt x="498" y="12"/>
                  </a:cubicBezTo>
                  <a:cubicBezTo>
                    <a:pt x="333" y="49"/>
                    <a:pt x="185" y="141"/>
                    <a:pt x="93" y="289"/>
                  </a:cubicBezTo>
                  <a:cubicBezTo>
                    <a:pt x="56" y="344"/>
                    <a:pt x="19" y="418"/>
                    <a:pt x="1" y="510"/>
                  </a:cubicBezTo>
                  <a:cubicBezTo>
                    <a:pt x="74" y="473"/>
                    <a:pt x="148" y="436"/>
                    <a:pt x="222" y="400"/>
                  </a:cubicBezTo>
                  <a:lnTo>
                    <a:pt x="406" y="289"/>
                  </a:lnTo>
                  <a:cubicBezTo>
                    <a:pt x="462" y="252"/>
                    <a:pt x="517" y="215"/>
                    <a:pt x="572" y="178"/>
                  </a:cubicBezTo>
                  <a:cubicBezTo>
                    <a:pt x="628" y="123"/>
                    <a:pt x="701" y="86"/>
                    <a:pt x="757" y="31"/>
                  </a:cubicBezTo>
                  <a:cubicBezTo>
                    <a:pt x="713" y="9"/>
                    <a:pt x="664" y="0"/>
                    <a:pt x="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4"/>
            <p:cNvSpPr/>
            <p:nvPr/>
          </p:nvSpPr>
          <p:spPr>
            <a:xfrm>
              <a:off x="2653450" y="3055381"/>
              <a:ext cx="57146" cy="46358"/>
            </a:xfrm>
            <a:custGeom>
              <a:avLst/>
              <a:gdLst/>
              <a:ahLst/>
              <a:cxnLst/>
              <a:rect l="l" t="t" r="r" b="b"/>
              <a:pathLst>
                <a:path w="1070" h="868" extrusionOk="0">
                  <a:moveTo>
                    <a:pt x="1070" y="0"/>
                  </a:moveTo>
                  <a:cubicBezTo>
                    <a:pt x="959" y="19"/>
                    <a:pt x="830" y="56"/>
                    <a:pt x="738" y="111"/>
                  </a:cubicBezTo>
                  <a:cubicBezTo>
                    <a:pt x="627" y="166"/>
                    <a:pt x="517" y="240"/>
                    <a:pt x="443" y="314"/>
                  </a:cubicBezTo>
                  <a:cubicBezTo>
                    <a:pt x="332" y="388"/>
                    <a:pt x="258" y="461"/>
                    <a:pt x="185" y="554"/>
                  </a:cubicBezTo>
                  <a:cubicBezTo>
                    <a:pt x="111" y="646"/>
                    <a:pt x="37" y="756"/>
                    <a:pt x="0" y="867"/>
                  </a:cubicBezTo>
                  <a:cubicBezTo>
                    <a:pt x="92" y="812"/>
                    <a:pt x="203" y="756"/>
                    <a:pt x="295" y="701"/>
                  </a:cubicBezTo>
                  <a:cubicBezTo>
                    <a:pt x="387" y="627"/>
                    <a:pt x="480" y="572"/>
                    <a:pt x="572" y="498"/>
                  </a:cubicBezTo>
                  <a:cubicBezTo>
                    <a:pt x="664" y="406"/>
                    <a:pt x="756" y="332"/>
                    <a:pt x="830" y="259"/>
                  </a:cubicBezTo>
                  <a:cubicBezTo>
                    <a:pt x="922" y="185"/>
                    <a:pt x="996" y="93"/>
                    <a:pt x="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4"/>
            <p:cNvSpPr/>
            <p:nvPr/>
          </p:nvSpPr>
          <p:spPr>
            <a:xfrm>
              <a:off x="2651474" y="3043577"/>
              <a:ext cx="43367" cy="33540"/>
            </a:xfrm>
            <a:custGeom>
              <a:avLst/>
              <a:gdLst/>
              <a:ahLst/>
              <a:cxnLst/>
              <a:rect l="l" t="t" r="r" b="b"/>
              <a:pathLst>
                <a:path w="812" h="628" extrusionOk="0">
                  <a:moveTo>
                    <a:pt x="812" y="0"/>
                  </a:moveTo>
                  <a:cubicBezTo>
                    <a:pt x="719" y="0"/>
                    <a:pt x="627" y="19"/>
                    <a:pt x="554" y="55"/>
                  </a:cubicBezTo>
                  <a:cubicBezTo>
                    <a:pt x="461" y="92"/>
                    <a:pt x="388" y="148"/>
                    <a:pt x="314" y="203"/>
                  </a:cubicBezTo>
                  <a:cubicBezTo>
                    <a:pt x="240" y="258"/>
                    <a:pt x="185" y="314"/>
                    <a:pt x="129" y="387"/>
                  </a:cubicBezTo>
                  <a:cubicBezTo>
                    <a:pt x="74" y="461"/>
                    <a:pt x="19" y="535"/>
                    <a:pt x="0" y="627"/>
                  </a:cubicBezTo>
                  <a:cubicBezTo>
                    <a:pt x="93" y="590"/>
                    <a:pt x="166" y="553"/>
                    <a:pt x="240" y="516"/>
                  </a:cubicBezTo>
                  <a:cubicBezTo>
                    <a:pt x="314" y="480"/>
                    <a:pt x="388" y="424"/>
                    <a:pt x="461" y="369"/>
                  </a:cubicBezTo>
                  <a:cubicBezTo>
                    <a:pt x="517" y="314"/>
                    <a:pt x="590" y="258"/>
                    <a:pt x="646" y="203"/>
                  </a:cubicBezTo>
                  <a:cubicBezTo>
                    <a:pt x="701" y="148"/>
                    <a:pt x="775" y="74"/>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4"/>
            <p:cNvSpPr/>
            <p:nvPr/>
          </p:nvSpPr>
          <p:spPr>
            <a:xfrm>
              <a:off x="2216097" y="2933633"/>
              <a:ext cx="62112" cy="76853"/>
            </a:xfrm>
            <a:custGeom>
              <a:avLst/>
              <a:gdLst/>
              <a:ahLst/>
              <a:cxnLst/>
              <a:rect l="l" t="t" r="r" b="b"/>
              <a:pathLst>
                <a:path w="1163" h="1439" extrusionOk="0">
                  <a:moveTo>
                    <a:pt x="1" y="0"/>
                  </a:moveTo>
                  <a:cubicBezTo>
                    <a:pt x="130" y="111"/>
                    <a:pt x="240" y="221"/>
                    <a:pt x="351" y="332"/>
                  </a:cubicBezTo>
                  <a:cubicBezTo>
                    <a:pt x="443" y="443"/>
                    <a:pt x="535" y="553"/>
                    <a:pt x="628" y="682"/>
                  </a:cubicBezTo>
                  <a:cubicBezTo>
                    <a:pt x="720" y="793"/>
                    <a:pt x="794" y="922"/>
                    <a:pt x="886" y="1051"/>
                  </a:cubicBezTo>
                  <a:cubicBezTo>
                    <a:pt x="959" y="1199"/>
                    <a:pt x="1070" y="1328"/>
                    <a:pt x="1162" y="1439"/>
                  </a:cubicBezTo>
                  <a:cubicBezTo>
                    <a:pt x="1144" y="1291"/>
                    <a:pt x="1089" y="1125"/>
                    <a:pt x="1033" y="978"/>
                  </a:cubicBezTo>
                  <a:cubicBezTo>
                    <a:pt x="978" y="830"/>
                    <a:pt x="904" y="682"/>
                    <a:pt x="812" y="553"/>
                  </a:cubicBezTo>
                  <a:cubicBezTo>
                    <a:pt x="609" y="277"/>
                    <a:pt x="333" y="7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4"/>
            <p:cNvSpPr/>
            <p:nvPr/>
          </p:nvSpPr>
          <p:spPr>
            <a:xfrm>
              <a:off x="2246648" y="2931657"/>
              <a:ext cx="34501" cy="35516"/>
            </a:xfrm>
            <a:custGeom>
              <a:avLst/>
              <a:gdLst/>
              <a:ahLst/>
              <a:cxnLst/>
              <a:rect l="l" t="t" r="r" b="b"/>
              <a:pathLst>
                <a:path w="646" h="665" extrusionOk="0">
                  <a:moveTo>
                    <a:pt x="0" y="0"/>
                  </a:moveTo>
                  <a:cubicBezTo>
                    <a:pt x="37" y="56"/>
                    <a:pt x="74" y="129"/>
                    <a:pt x="129" y="203"/>
                  </a:cubicBezTo>
                  <a:cubicBezTo>
                    <a:pt x="185" y="258"/>
                    <a:pt x="222" y="314"/>
                    <a:pt x="277" y="369"/>
                  </a:cubicBezTo>
                  <a:cubicBezTo>
                    <a:pt x="332" y="424"/>
                    <a:pt x="387" y="480"/>
                    <a:pt x="443" y="517"/>
                  </a:cubicBezTo>
                  <a:cubicBezTo>
                    <a:pt x="517" y="572"/>
                    <a:pt x="572" y="627"/>
                    <a:pt x="646" y="664"/>
                  </a:cubicBezTo>
                  <a:cubicBezTo>
                    <a:pt x="646" y="572"/>
                    <a:pt x="627" y="498"/>
                    <a:pt x="590" y="424"/>
                  </a:cubicBezTo>
                  <a:cubicBezTo>
                    <a:pt x="517" y="258"/>
                    <a:pt x="387" y="148"/>
                    <a:pt x="240" y="74"/>
                  </a:cubicBezTo>
                  <a:cubicBezTo>
                    <a:pt x="166" y="19"/>
                    <a:pt x="9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2274208" y="2926743"/>
              <a:ext cx="18746" cy="21683"/>
            </a:xfrm>
            <a:custGeom>
              <a:avLst/>
              <a:gdLst/>
              <a:ahLst/>
              <a:cxnLst/>
              <a:rect l="l" t="t" r="r" b="b"/>
              <a:pathLst>
                <a:path w="351" h="406" extrusionOk="0">
                  <a:moveTo>
                    <a:pt x="1" y="0"/>
                  </a:moveTo>
                  <a:cubicBezTo>
                    <a:pt x="1" y="55"/>
                    <a:pt x="1" y="111"/>
                    <a:pt x="37" y="166"/>
                  </a:cubicBezTo>
                  <a:cubicBezTo>
                    <a:pt x="37" y="203"/>
                    <a:pt x="74" y="240"/>
                    <a:pt x="93" y="258"/>
                  </a:cubicBezTo>
                  <a:cubicBezTo>
                    <a:pt x="130" y="295"/>
                    <a:pt x="148" y="332"/>
                    <a:pt x="185" y="350"/>
                  </a:cubicBezTo>
                  <a:cubicBezTo>
                    <a:pt x="240" y="387"/>
                    <a:pt x="277" y="406"/>
                    <a:pt x="332" y="406"/>
                  </a:cubicBezTo>
                  <a:cubicBezTo>
                    <a:pt x="351" y="369"/>
                    <a:pt x="351" y="295"/>
                    <a:pt x="332" y="258"/>
                  </a:cubicBezTo>
                  <a:cubicBezTo>
                    <a:pt x="314" y="203"/>
                    <a:pt x="296" y="166"/>
                    <a:pt x="259" y="129"/>
                  </a:cubicBezTo>
                  <a:cubicBezTo>
                    <a:pt x="240" y="92"/>
                    <a:pt x="203" y="55"/>
                    <a:pt x="148" y="37"/>
                  </a:cubicBezTo>
                  <a:cubicBezTo>
                    <a:pt x="111" y="19"/>
                    <a:pt x="5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4"/>
            <p:cNvSpPr/>
            <p:nvPr/>
          </p:nvSpPr>
          <p:spPr>
            <a:xfrm>
              <a:off x="1605445" y="2554414"/>
              <a:ext cx="226552" cy="196057"/>
            </a:xfrm>
            <a:custGeom>
              <a:avLst/>
              <a:gdLst/>
              <a:ahLst/>
              <a:cxnLst/>
              <a:rect l="l" t="t" r="r" b="b"/>
              <a:pathLst>
                <a:path w="4242" h="3671" extrusionOk="0">
                  <a:moveTo>
                    <a:pt x="148" y="1"/>
                  </a:moveTo>
                  <a:cubicBezTo>
                    <a:pt x="56" y="240"/>
                    <a:pt x="19" y="499"/>
                    <a:pt x="56" y="757"/>
                  </a:cubicBezTo>
                  <a:cubicBezTo>
                    <a:pt x="74" y="886"/>
                    <a:pt x="111" y="996"/>
                    <a:pt x="167" y="1126"/>
                  </a:cubicBezTo>
                  <a:cubicBezTo>
                    <a:pt x="222" y="1236"/>
                    <a:pt x="296" y="1347"/>
                    <a:pt x="388" y="1439"/>
                  </a:cubicBezTo>
                  <a:cubicBezTo>
                    <a:pt x="572" y="1623"/>
                    <a:pt x="794" y="1771"/>
                    <a:pt x="1033" y="1882"/>
                  </a:cubicBezTo>
                  <a:cubicBezTo>
                    <a:pt x="1255" y="1992"/>
                    <a:pt x="1476" y="2084"/>
                    <a:pt x="1716" y="2177"/>
                  </a:cubicBezTo>
                  <a:cubicBezTo>
                    <a:pt x="2619" y="2582"/>
                    <a:pt x="3467" y="3062"/>
                    <a:pt x="4242" y="3670"/>
                  </a:cubicBezTo>
                  <a:cubicBezTo>
                    <a:pt x="3910" y="3283"/>
                    <a:pt x="3523" y="2970"/>
                    <a:pt x="3099" y="2693"/>
                  </a:cubicBezTo>
                  <a:cubicBezTo>
                    <a:pt x="2674" y="2416"/>
                    <a:pt x="2232" y="2195"/>
                    <a:pt x="1789" y="1992"/>
                  </a:cubicBezTo>
                  <a:cubicBezTo>
                    <a:pt x="1328" y="1789"/>
                    <a:pt x="849" y="1642"/>
                    <a:pt x="499" y="1328"/>
                  </a:cubicBezTo>
                  <a:cubicBezTo>
                    <a:pt x="148" y="978"/>
                    <a:pt x="1" y="480"/>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4"/>
            <p:cNvSpPr/>
            <p:nvPr/>
          </p:nvSpPr>
          <p:spPr>
            <a:xfrm>
              <a:off x="1623178" y="2563280"/>
              <a:ext cx="21737" cy="52232"/>
            </a:xfrm>
            <a:custGeom>
              <a:avLst/>
              <a:gdLst/>
              <a:ahLst/>
              <a:cxnLst/>
              <a:rect l="l" t="t" r="r" b="b"/>
              <a:pathLst>
                <a:path w="407" h="978" extrusionOk="0">
                  <a:moveTo>
                    <a:pt x="148" y="1"/>
                  </a:moveTo>
                  <a:cubicBezTo>
                    <a:pt x="74" y="74"/>
                    <a:pt x="19" y="167"/>
                    <a:pt x="1" y="277"/>
                  </a:cubicBezTo>
                  <a:cubicBezTo>
                    <a:pt x="1" y="369"/>
                    <a:pt x="19" y="462"/>
                    <a:pt x="37" y="554"/>
                  </a:cubicBezTo>
                  <a:cubicBezTo>
                    <a:pt x="74" y="646"/>
                    <a:pt x="111" y="738"/>
                    <a:pt x="167" y="812"/>
                  </a:cubicBezTo>
                  <a:cubicBezTo>
                    <a:pt x="240" y="886"/>
                    <a:pt x="314" y="941"/>
                    <a:pt x="406" y="978"/>
                  </a:cubicBezTo>
                  <a:cubicBezTo>
                    <a:pt x="388" y="886"/>
                    <a:pt x="351" y="794"/>
                    <a:pt x="332" y="720"/>
                  </a:cubicBezTo>
                  <a:lnTo>
                    <a:pt x="259" y="499"/>
                  </a:lnTo>
                  <a:cubicBezTo>
                    <a:pt x="222" y="406"/>
                    <a:pt x="203" y="333"/>
                    <a:pt x="185" y="259"/>
                  </a:cubicBezTo>
                  <a:cubicBezTo>
                    <a:pt x="167" y="185"/>
                    <a:pt x="148" y="93"/>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1639949" y="2565897"/>
              <a:ext cx="23659" cy="50630"/>
            </a:xfrm>
            <a:custGeom>
              <a:avLst/>
              <a:gdLst/>
              <a:ahLst/>
              <a:cxnLst/>
              <a:rect l="l" t="t" r="r" b="b"/>
              <a:pathLst>
                <a:path w="443" h="948" extrusionOk="0">
                  <a:moveTo>
                    <a:pt x="84" y="0"/>
                  </a:moveTo>
                  <a:cubicBezTo>
                    <a:pt x="58" y="0"/>
                    <a:pt x="37" y="21"/>
                    <a:pt x="37" y="62"/>
                  </a:cubicBezTo>
                  <a:cubicBezTo>
                    <a:pt x="18" y="81"/>
                    <a:pt x="0" y="99"/>
                    <a:pt x="0" y="136"/>
                  </a:cubicBezTo>
                  <a:cubicBezTo>
                    <a:pt x="0" y="173"/>
                    <a:pt x="0" y="228"/>
                    <a:pt x="0" y="284"/>
                  </a:cubicBezTo>
                  <a:cubicBezTo>
                    <a:pt x="0" y="376"/>
                    <a:pt x="18" y="450"/>
                    <a:pt x="55" y="542"/>
                  </a:cubicBezTo>
                  <a:cubicBezTo>
                    <a:pt x="92" y="634"/>
                    <a:pt x="148" y="708"/>
                    <a:pt x="203" y="781"/>
                  </a:cubicBezTo>
                  <a:cubicBezTo>
                    <a:pt x="258" y="855"/>
                    <a:pt x="350" y="911"/>
                    <a:pt x="443" y="947"/>
                  </a:cubicBezTo>
                  <a:cubicBezTo>
                    <a:pt x="424" y="855"/>
                    <a:pt x="387" y="763"/>
                    <a:pt x="350" y="689"/>
                  </a:cubicBezTo>
                  <a:cubicBezTo>
                    <a:pt x="332" y="616"/>
                    <a:pt x="295" y="542"/>
                    <a:pt x="277" y="450"/>
                  </a:cubicBezTo>
                  <a:cubicBezTo>
                    <a:pt x="240" y="376"/>
                    <a:pt x="221" y="302"/>
                    <a:pt x="184" y="228"/>
                  </a:cubicBezTo>
                  <a:lnTo>
                    <a:pt x="129" y="118"/>
                  </a:lnTo>
                  <a:lnTo>
                    <a:pt x="92" y="62"/>
                  </a:lnTo>
                  <a:cubicBezTo>
                    <a:pt x="92" y="44"/>
                    <a:pt x="92" y="25"/>
                    <a:pt x="111" y="7"/>
                  </a:cubicBezTo>
                  <a:cubicBezTo>
                    <a:pt x="101" y="2"/>
                    <a:pt x="9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4"/>
            <p:cNvSpPr/>
            <p:nvPr/>
          </p:nvSpPr>
          <p:spPr>
            <a:xfrm>
              <a:off x="1293256" y="1379422"/>
              <a:ext cx="2065248" cy="3792644"/>
            </a:xfrm>
            <a:custGeom>
              <a:avLst/>
              <a:gdLst/>
              <a:ahLst/>
              <a:cxnLst/>
              <a:rect l="l" t="t" r="r" b="b"/>
              <a:pathLst>
                <a:path w="38670" h="71014" extrusionOk="0">
                  <a:moveTo>
                    <a:pt x="29910" y="47060"/>
                  </a:moveTo>
                  <a:cubicBezTo>
                    <a:pt x="29929" y="47115"/>
                    <a:pt x="29965" y="47152"/>
                    <a:pt x="29984" y="47189"/>
                  </a:cubicBezTo>
                  <a:cubicBezTo>
                    <a:pt x="30058" y="47263"/>
                    <a:pt x="30113" y="47336"/>
                    <a:pt x="30168" y="47392"/>
                  </a:cubicBezTo>
                  <a:cubicBezTo>
                    <a:pt x="30463" y="47668"/>
                    <a:pt x="30629" y="48037"/>
                    <a:pt x="30629" y="48443"/>
                  </a:cubicBezTo>
                  <a:cubicBezTo>
                    <a:pt x="30648" y="48535"/>
                    <a:pt x="30666" y="48646"/>
                    <a:pt x="30703" y="48756"/>
                  </a:cubicBezTo>
                  <a:cubicBezTo>
                    <a:pt x="30722" y="48830"/>
                    <a:pt x="30740" y="48904"/>
                    <a:pt x="30758" y="48978"/>
                  </a:cubicBezTo>
                  <a:cubicBezTo>
                    <a:pt x="30629" y="49070"/>
                    <a:pt x="30519" y="49199"/>
                    <a:pt x="30482" y="49346"/>
                  </a:cubicBezTo>
                  <a:cubicBezTo>
                    <a:pt x="30426" y="49531"/>
                    <a:pt x="30426" y="49715"/>
                    <a:pt x="30463" y="49900"/>
                  </a:cubicBezTo>
                  <a:cubicBezTo>
                    <a:pt x="30500" y="50047"/>
                    <a:pt x="30574" y="50213"/>
                    <a:pt x="30648" y="50361"/>
                  </a:cubicBezTo>
                  <a:cubicBezTo>
                    <a:pt x="30740" y="50490"/>
                    <a:pt x="30795" y="50656"/>
                    <a:pt x="30814" y="50822"/>
                  </a:cubicBezTo>
                  <a:cubicBezTo>
                    <a:pt x="30832" y="50822"/>
                    <a:pt x="30832" y="50840"/>
                    <a:pt x="30814" y="50859"/>
                  </a:cubicBezTo>
                  <a:cubicBezTo>
                    <a:pt x="30814" y="50969"/>
                    <a:pt x="30795" y="51098"/>
                    <a:pt x="30758" y="51209"/>
                  </a:cubicBezTo>
                  <a:cubicBezTo>
                    <a:pt x="30666" y="51430"/>
                    <a:pt x="30666" y="51688"/>
                    <a:pt x="30777" y="51928"/>
                  </a:cubicBezTo>
                  <a:cubicBezTo>
                    <a:pt x="30887" y="52076"/>
                    <a:pt x="31053" y="52186"/>
                    <a:pt x="31238" y="52242"/>
                  </a:cubicBezTo>
                  <a:cubicBezTo>
                    <a:pt x="31330" y="52278"/>
                    <a:pt x="31422" y="52315"/>
                    <a:pt x="31514" y="52389"/>
                  </a:cubicBezTo>
                  <a:cubicBezTo>
                    <a:pt x="31533" y="52389"/>
                    <a:pt x="31551" y="52408"/>
                    <a:pt x="31551" y="52426"/>
                  </a:cubicBezTo>
                  <a:cubicBezTo>
                    <a:pt x="31662" y="52573"/>
                    <a:pt x="31717" y="52758"/>
                    <a:pt x="31717" y="52942"/>
                  </a:cubicBezTo>
                  <a:cubicBezTo>
                    <a:pt x="31736" y="53127"/>
                    <a:pt x="31773" y="53440"/>
                    <a:pt x="32049" y="53569"/>
                  </a:cubicBezTo>
                  <a:cubicBezTo>
                    <a:pt x="32117" y="53594"/>
                    <a:pt x="32186" y="53606"/>
                    <a:pt x="32255" y="53606"/>
                  </a:cubicBezTo>
                  <a:cubicBezTo>
                    <a:pt x="32393" y="53606"/>
                    <a:pt x="32529" y="53557"/>
                    <a:pt x="32639" y="53459"/>
                  </a:cubicBezTo>
                  <a:cubicBezTo>
                    <a:pt x="32842" y="54307"/>
                    <a:pt x="33654" y="57571"/>
                    <a:pt x="35756" y="63269"/>
                  </a:cubicBezTo>
                  <a:cubicBezTo>
                    <a:pt x="35756" y="63379"/>
                    <a:pt x="35922" y="64301"/>
                    <a:pt x="35534" y="64965"/>
                  </a:cubicBezTo>
                  <a:cubicBezTo>
                    <a:pt x="35239" y="64984"/>
                    <a:pt x="34391" y="65076"/>
                    <a:pt x="34096" y="65537"/>
                  </a:cubicBezTo>
                  <a:cubicBezTo>
                    <a:pt x="34078" y="65574"/>
                    <a:pt x="34041" y="65611"/>
                    <a:pt x="34004" y="65629"/>
                  </a:cubicBezTo>
                  <a:cubicBezTo>
                    <a:pt x="33672" y="64855"/>
                    <a:pt x="33358" y="64099"/>
                    <a:pt x="33045" y="63343"/>
                  </a:cubicBezTo>
                  <a:cubicBezTo>
                    <a:pt x="32105" y="61111"/>
                    <a:pt x="31385" y="59286"/>
                    <a:pt x="30777" y="57571"/>
                  </a:cubicBezTo>
                  <a:cubicBezTo>
                    <a:pt x="29873" y="55044"/>
                    <a:pt x="29136" y="52463"/>
                    <a:pt x="28582" y="49826"/>
                  </a:cubicBezTo>
                  <a:lnTo>
                    <a:pt x="28601" y="49826"/>
                  </a:lnTo>
                  <a:cubicBezTo>
                    <a:pt x="29191" y="49365"/>
                    <a:pt x="29560" y="48646"/>
                    <a:pt x="29615" y="47890"/>
                  </a:cubicBezTo>
                  <a:cubicBezTo>
                    <a:pt x="29689" y="47613"/>
                    <a:pt x="29781" y="47336"/>
                    <a:pt x="29910" y="47060"/>
                  </a:cubicBezTo>
                  <a:close/>
                  <a:moveTo>
                    <a:pt x="29928" y="46484"/>
                  </a:moveTo>
                  <a:cubicBezTo>
                    <a:pt x="29867" y="46484"/>
                    <a:pt x="29812" y="46519"/>
                    <a:pt x="29781" y="46580"/>
                  </a:cubicBezTo>
                  <a:cubicBezTo>
                    <a:pt x="29597" y="46986"/>
                    <a:pt x="29431" y="47410"/>
                    <a:pt x="29320" y="47834"/>
                  </a:cubicBezTo>
                  <a:cubicBezTo>
                    <a:pt x="29320" y="47853"/>
                    <a:pt x="29320" y="47871"/>
                    <a:pt x="29320" y="47871"/>
                  </a:cubicBezTo>
                  <a:cubicBezTo>
                    <a:pt x="29283" y="48554"/>
                    <a:pt x="28933" y="49181"/>
                    <a:pt x="28398" y="49605"/>
                  </a:cubicBezTo>
                  <a:lnTo>
                    <a:pt x="28343" y="49642"/>
                  </a:lnTo>
                  <a:cubicBezTo>
                    <a:pt x="28287" y="49678"/>
                    <a:pt x="28269" y="49734"/>
                    <a:pt x="28287" y="49789"/>
                  </a:cubicBezTo>
                  <a:cubicBezTo>
                    <a:pt x="28822" y="52463"/>
                    <a:pt x="29578" y="55100"/>
                    <a:pt x="30500" y="57663"/>
                  </a:cubicBezTo>
                  <a:cubicBezTo>
                    <a:pt x="31127" y="59378"/>
                    <a:pt x="31846" y="61222"/>
                    <a:pt x="32768" y="63453"/>
                  </a:cubicBezTo>
                  <a:cubicBezTo>
                    <a:pt x="33100" y="64265"/>
                    <a:pt x="33469" y="65113"/>
                    <a:pt x="33819" y="65961"/>
                  </a:cubicBezTo>
                  <a:cubicBezTo>
                    <a:pt x="33838" y="65998"/>
                    <a:pt x="33893" y="66035"/>
                    <a:pt x="33930" y="66053"/>
                  </a:cubicBezTo>
                  <a:lnTo>
                    <a:pt x="33967" y="66053"/>
                  </a:lnTo>
                  <a:cubicBezTo>
                    <a:pt x="34004" y="66035"/>
                    <a:pt x="34022" y="66035"/>
                    <a:pt x="34041" y="66016"/>
                  </a:cubicBezTo>
                  <a:cubicBezTo>
                    <a:pt x="34151" y="65906"/>
                    <a:pt x="34244" y="65814"/>
                    <a:pt x="34317" y="65684"/>
                  </a:cubicBezTo>
                  <a:cubicBezTo>
                    <a:pt x="34539" y="65353"/>
                    <a:pt x="35313" y="65260"/>
                    <a:pt x="35590" y="65260"/>
                  </a:cubicBezTo>
                  <a:cubicBezTo>
                    <a:pt x="35645" y="65260"/>
                    <a:pt x="35682" y="65242"/>
                    <a:pt x="35719" y="65187"/>
                  </a:cubicBezTo>
                  <a:cubicBezTo>
                    <a:pt x="36235" y="64394"/>
                    <a:pt x="36014" y="63250"/>
                    <a:pt x="36014" y="63213"/>
                  </a:cubicBezTo>
                  <a:cubicBezTo>
                    <a:pt x="36014" y="63195"/>
                    <a:pt x="36014" y="63195"/>
                    <a:pt x="36014" y="63195"/>
                  </a:cubicBezTo>
                  <a:cubicBezTo>
                    <a:pt x="33561" y="56520"/>
                    <a:pt x="32842" y="53200"/>
                    <a:pt x="32842" y="53164"/>
                  </a:cubicBezTo>
                  <a:cubicBezTo>
                    <a:pt x="32842" y="53127"/>
                    <a:pt x="32805" y="53071"/>
                    <a:pt x="32750" y="53053"/>
                  </a:cubicBezTo>
                  <a:cubicBezTo>
                    <a:pt x="32695" y="53053"/>
                    <a:pt x="32639" y="53053"/>
                    <a:pt x="32602" y="53090"/>
                  </a:cubicBezTo>
                  <a:cubicBezTo>
                    <a:pt x="32472" y="53204"/>
                    <a:pt x="32299" y="53317"/>
                    <a:pt x="32184" y="53317"/>
                  </a:cubicBezTo>
                  <a:cubicBezTo>
                    <a:pt x="32169" y="53317"/>
                    <a:pt x="32154" y="53315"/>
                    <a:pt x="32141" y="53311"/>
                  </a:cubicBezTo>
                  <a:cubicBezTo>
                    <a:pt x="32031" y="53256"/>
                    <a:pt x="32012" y="53071"/>
                    <a:pt x="31994" y="52905"/>
                  </a:cubicBezTo>
                  <a:cubicBezTo>
                    <a:pt x="31975" y="52666"/>
                    <a:pt x="31902" y="52444"/>
                    <a:pt x="31754" y="52242"/>
                  </a:cubicBezTo>
                  <a:cubicBezTo>
                    <a:pt x="31736" y="52223"/>
                    <a:pt x="31717" y="52186"/>
                    <a:pt x="31680" y="52168"/>
                  </a:cubicBezTo>
                  <a:cubicBezTo>
                    <a:pt x="31570" y="52076"/>
                    <a:pt x="31459" y="52020"/>
                    <a:pt x="31330" y="51965"/>
                  </a:cubicBezTo>
                  <a:cubicBezTo>
                    <a:pt x="31201" y="51928"/>
                    <a:pt x="31090" y="51873"/>
                    <a:pt x="31017" y="51762"/>
                  </a:cubicBezTo>
                  <a:cubicBezTo>
                    <a:pt x="30943" y="51651"/>
                    <a:pt x="30980" y="51467"/>
                    <a:pt x="31035" y="51283"/>
                  </a:cubicBezTo>
                  <a:cubicBezTo>
                    <a:pt x="31072" y="51154"/>
                    <a:pt x="31090" y="51006"/>
                    <a:pt x="31109" y="50859"/>
                  </a:cubicBezTo>
                  <a:cubicBezTo>
                    <a:pt x="31109" y="50840"/>
                    <a:pt x="31109" y="50803"/>
                    <a:pt x="31109" y="50785"/>
                  </a:cubicBezTo>
                  <a:cubicBezTo>
                    <a:pt x="31072" y="50582"/>
                    <a:pt x="30998" y="50398"/>
                    <a:pt x="30906" y="50232"/>
                  </a:cubicBezTo>
                  <a:cubicBezTo>
                    <a:pt x="30832" y="50103"/>
                    <a:pt x="30777" y="49973"/>
                    <a:pt x="30740" y="49844"/>
                  </a:cubicBezTo>
                  <a:cubicBezTo>
                    <a:pt x="30703" y="49715"/>
                    <a:pt x="30703" y="49568"/>
                    <a:pt x="30758" y="49439"/>
                  </a:cubicBezTo>
                  <a:cubicBezTo>
                    <a:pt x="30777" y="49328"/>
                    <a:pt x="30887" y="49236"/>
                    <a:pt x="30961" y="49236"/>
                  </a:cubicBezTo>
                  <a:cubicBezTo>
                    <a:pt x="30998" y="49236"/>
                    <a:pt x="31053" y="49199"/>
                    <a:pt x="31072" y="49162"/>
                  </a:cubicBezTo>
                  <a:cubicBezTo>
                    <a:pt x="31090" y="49125"/>
                    <a:pt x="31090" y="49070"/>
                    <a:pt x="31072" y="49015"/>
                  </a:cubicBezTo>
                  <a:cubicBezTo>
                    <a:pt x="31035" y="48922"/>
                    <a:pt x="30980" y="48812"/>
                    <a:pt x="30961" y="48701"/>
                  </a:cubicBezTo>
                  <a:cubicBezTo>
                    <a:pt x="30943" y="48590"/>
                    <a:pt x="30924" y="48498"/>
                    <a:pt x="30906" y="48388"/>
                  </a:cubicBezTo>
                  <a:cubicBezTo>
                    <a:pt x="30869" y="48074"/>
                    <a:pt x="30777" y="47761"/>
                    <a:pt x="30611" y="47484"/>
                  </a:cubicBezTo>
                  <a:cubicBezTo>
                    <a:pt x="30537" y="47392"/>
                    <a:pt x="30463" y="47300"/>
                    <a:pt x="30371" y="47207"/>
                  </a:cubicBezTo>
                  <a:cubicBezTo>
                    <a:pt x="30316" y="47152"/>
                    <a:pt x="30261" y="47078"/>
                    <a:pt x="30205" y="47023"/>
                  </a:cubicBezTo>
                  <a:cubicBezTo>
                    <a:pt x="30113" y="46912"/>
                    <a:pt x="30076" y="46783"/>
                    <a:pt x="30076" y="46636"/>
                  </a:cubicBezTo>
                  <a:cubicBezTo>
                    <a:pt x="30076" y="46580"/>
                    <a:pt x="30021" y="46507"/>
                    <a:pt x="29965" y="46488"/>
                  </a:cubicBezTo>
                  <a:cubicBezTo>
                    <a:pt x="29953" y="46485"/>
                    <a:pt x="29940" y="46484"/>
                    <a:pt x="29928" y="46484"/>
                  </a:cubicBezTo>
                  <a:close/>
                  <a:moveTo>
                    <a:pt x="3646" y="284"/>
                  </a:moveTo>
                  <a:cubicBezTo>
                    <a:pt x="3726" y="284"/>
                    <a:pt x="3807" y="288"/>
                    <a:pt x="3891" y="296"/>
                  </a:cubicBezTo>
                  <a:cubicBezTo>
                    <a:pt x="3928" y="664"/>
                    <a:pt x="3928" y="1033"/>
                    <a:pt x="3891" y="1402"/>
                  </a:cubicBezTo>
                  <a:cubicBezTo>
                    <a:pt x="3891" y="1494"/>
                    <a:pt x="3946" y="1550"/>
                    <a:pt x="4038" y="1568"/>
                  </a:cubicBezTo>
                  <a:lnTo>
                    <a:pt x="4057" y="1568"/>
                  </a:lnTo>
                  <a:cubicBezTo>
                    <a:pt x="4131" y="1568"/>
                    <a:pt x="4204" y="1513"/>
                    <a:pt x="4204" y="1421"/>
                  </a:cubicBezTo>
                  <a:cubicBezTo>
                    <a:pt x="4204" y="1273"/>
                    <a:pt x="4241" y="1125"/>
                    <a:pt x="4297" y="978"/>
                  </a:cubicBezTo>
                  <a:cubicBezTo>
                    <a:pt x="4444" y="1162"/>
                    <a:pt x="4573" y="1347"/>
                    <a:pt x="4684" y="1550"/>
                  </a:cubicBezTo>
                  <a:cubicBezTo>
                    <a:pt x="4795" y="1752"/>
                    <a:pt x="4924" y="1937"/>
                    <a:pt x="5053" y="2103"/>
                  </a:cubicBezTo>
                  <a:cubicBezTo>
                    <a:pt x="5163" y="2324"/>
                    <a:pt x="5219" y="2564"/>
                    <a:pt x="5219" y="2822"/>
                  </a:cubicBezTo>
                  <a:lnTo>
                    <a:pt x="5219" y="2969"/>
                  </a:lnTo>
                  <a:cubicBezTo>
                    <a:pt x="5053" y="3191"/>
                    <a:pt x="4905" y="3412"/>
                    <a:pt x="4776" y="3633"/>
                  </a:cubicBezTo>
                  <a:lnTo>
                    <a:pt x="4665" y="3836"/>
                  </a:lnTo>
                  <a:cubicBezTo>
                    <a:pt x="4647" y="3855"/>
                    <a:pt x="4647" y="3873"/>
                    <a:pt x="4647" y="3891"/>
                  </a:cubicBezTo>
                  <a:cubicBezTo>
                    <a:pt x="4518" y="5090"/>
                    <a:pt x="3928" y="5514"/>
                    <a:pt x="3854" y="5570"/>
                  </a:cubicBezTo>
                  <a:cubicBezTo>
                    <a:pt x="3817" y="5588"/>
                    <a:pt x="3799" y="5625"/>
                    <a:pt x="3799" y="5680"/>
                  </a:cubicBezTo>
                  <a:cubicBezTo>
                    <a:pt x="3743" y="6362"/>
                    <a:pt x="4370" y="7561"/>
                    <a:pt x="5090" y="8944"/>
                  </a:cubicBezTo>
                  <a:cubicBezTo>
                    <a:pt x="5219" y="9221"/>
                    <a:pt x="5366" y="9497"/>
                    <a:pt x="5514" y="9774"/>
                  </a:cubicBezTo>
                  <a:cubicBezTo>
                    <a:pt x="6325" y="11397"/>
                    <a:pt x="7856" y="15472"/>
                    <a:pt x="7874" y="15509"/>
                  </a:cubicBezTo>
                  <a:lnTo>
                    <a:pt x="7874" y="15546"/>
                  </a:lnTo>
                  <a:cubicBezTo>
                    <a:pt x="7893" y="15583"/>
                    <a:pt x="7929" y="15601"/>
                    <a:pt x="7966" y="15619"/>
                  </a:cubicBezTo>
                  <a:cubicBezTo>
                    <a:pt x="8003" y="15619"/>
                    <a:pt x="8058" y="15619"/>
                    <a:pt x="8095" y="15601"/>
                  </a:cubicBezTo>
                  <a:cubicBezTo>
                    <a:pt x="8114" y="15564"/>
                    <a:pt x="8169" y="15564"/>
                    <a:pt x="8206" y="15564"/>
                  </a:cubicBezTo>
                  <a:cubicBezTo>
                    <a:pt x="8298" y="15564"/>
                    <a:pt x="8372" y="15712"/>
                    <a:pt x="8390" y="15767"/>
                  </a:cubicBezTo>
                  <a:lnTo>
                    <a:pt x="8409" y="15841"/>
                  </a:lnTo>
                  <a:cubicBezTo>
                    <a:pt x="8464" y="15970"/>
                    <a:pt x="8538" y="16099"/>
                    <a:pt x="8649" y="16210"/>
                  </a:cubicBezTo>
                  <a:cubicBezTo>
                    <a:pt x="8741" y="16283"/>
                    <a:pt x="8870" y="16339"/>
                    <a:pt x="8999" y="16357"/>
                  </a:cubicBezTo>
                  <a:cubicBezTo>
                    <a:pt x="9073" y="16375"/>
                    <a:pt x="9146" y="16394"/>
                    <a:pt x="9220" y="16449"/>
                  </a:cubicBezTo>
                  <a:cubicBezTo>
                    <a:pt x="9312" y="16523"/>
                    <a:pt x="9349" y="16652"/>
                    <a:pt x="9349" y="16781"/>
                  </a:cubicBezTo>
                  <a:cubicBezTo>
                    <a:pt x="9368" y="16855"/>
                    <a:pt x="9349" y="16929"/>
                    <a:pt x="9349" y="17002"/>
                  </a:cubicBezTo>
                  <a:cubicBezTo>
                    <a:pt x="9349" y="17095"/>
                    <a:pt x="9349" y="17187"/>
                    <a:pt x="9349" y="17279"/>
                  </a:cubicBezTo>
                  <a:cubicBezTo>
                    <a:pt x="9405" y="17758"/>
                    <a:pt x="9663" y="18201"/>
                    <a:pt x="10050" y="18496"/>
                  </a:cubicBezTo>
                  <a:lnTo>
                    <a:pt x="10087" y="18515"/>
                  </a:lnTo>
                  <a:cubicBezTo>
                    <a:pt x="10161" y="18570"/>
                    <a:pt x="10234" y="18644"/>
                    <a:pt x="10290" y="18717"/>
                  </a:cubicBezTo>
                  <a:cubicBezTo>
                    <a:pt x="10327" y="18791"/>
                    <a:pt x="10345" y="18865"/>
                    <a:pt x="10308" y="18939"/>
                  </a:cubicBezTo>
                  <a:cubicBezTo>
                    <a:pt x="10271" y="18976"/>
                    <a:pt x="10234" y="19012"/>
                    <a:pt x="10198" y="19031"/>
                  </a:cubicBezTo>
                  <a:lnTo>
                    <a:pt x="10124" y="19068"/>
                  </a:lnTo>
                  <a:cubicBezTo>
                    <a:pt x="10013" y="19141"/>
                    <a:pt x="10032" y="19326"/>
                    <a:pt x="10179" y="19344"/>
                  </a:cubicBezTo>
                  <a:cubicBezTo>
                    <a:pt x="10511" y="19381"/>
                    <a:pt x="10806" y="19510"/>
                    <a:pt x="11046" y="19750"/>
                  </a:cubicBezTo>
                  <a:cubicBezTo>
                    <a:pt x="11341" y="20063"/>
                    <a:pt x="11433" y="20525"/>
                    <a:pt x="11544" y="20967"/>
                  </a:cubicBezTo>
                  <a:lnTo>
                    <a:pt x="11544" y="21022"/>
                  </a:lnTo>
                  <a:cubicBezTo>
                    <a:pt x="11636" y="21410"/>
                    <a:pt x="11728" y="21778"/>
                    <a:pt x="11857" y="22166"/>
                  </a:cubicBezTo>
                  <a:cubicBezTo>
                    <a:pt x="11873" y="22214"/>
                    <a:pt x="11931" y="22261"/>
                    <a:pt x="11994" y="22261"/>
                  </a:cubicBezTo>
                  <a:cubicBezTo>
                    <a:pt x="12003" y="22261"/>
                    <a:pt x="12013" y="22260"/>
                    <a:pt x="12023" y="22258"/>
                  </a:cubicBezTo>
                  <a:lnTo>
                    <a:pt x="13443" y="23991"/>
                  </a:lnTo>
                  <a:cubicBezTo>
                    <a:pt x="13471" y="24033"/>
                    <a:pt x="13509" y="24053"/>
                    <a:pt x="13549" y="24053"/>
                  </a:cubicBezTo>
                  <a:cubicBezTo>
                    <a:pt x="13563" y="24053"/>
                    <a:pt x="13577" y="24051"/>
                    <a:pt x="13591" y="24047"/>
                  </a:cubicBezTo>
                  <a:cubicBezTo>
                    <a:pt x="13646" y="24028"/>
                    <a:pt x="13683" y="23991"/>
                    <a:pt x="13701" y="23936"/>
                  </a:cubicBezTo>
                  <a:cubicBezTo>
                    <a:pt x="13738" y="23844"/>
                    <a:pt x="13775" y="23733"/>
                    <a:pt x="13812" y="23622"/>
                  </a:cubicBezTo>
                  <a:lnTo>
                    <a:pt x="13886" y="23549"/>
                  </a:lnTo>
                  <a:cubicBezTo>
                    <a:pt x="13941" y="23493"/>
                    <a:pt x="13941" y="23401"/>
                    <a:pt x="13886" y="23346"/>
                  </a:cubicBezTo>
                  <a:cubicBezTo>
                    <a:pt x="13591" y="23051"/>
                    <a:pt x="13369" y="22700"/>
                    <a:pt x="13222" y="22313"/>
                  </a:cubicBezTo>
                  <a:cubicBezTo>
                    <a:pt x="13130" y="22092"/>
                    <a:pt x="13093" y="21852"/>
                    <a:pt x="13093" y="21612"/>
                  </a:cubicBezTo>
                  <a:cubicBezTo>
                    <a:pt x="13130" y="21022"/>
                    <a:pt x="13554" y="20488"/>
                    <a:pt x="14402" y="19934"/>
                  </a:cubicBezTo>
                  <a:lnTo>
                    <a:pt x="14605" y="19805"/>
                  </a:lnTo>
                  <a:cubicBezTo>
                    <a:pt x="15213" y="19418"/>
                    <a:pt x="15859" y="19012"/>
                    <a:pt x="16154" y="18312"/>
                  </a:cubicBezTo>
                  <a:cubicBezTo>
                    <a:pt x="16283" y="17980"/>
                    <a:pt x="16357" y="17611"/>
                    <a:pt x="16393" y="17261"/>
                  </a:cubicBezTo>
                  <a:cubicBezTo>
                    <a:pt x="16412" y="16892"/>
                    <a:pt x="16486" y="16541"/>
                    <a:pt x="16615" y="16210"/>
                  </a:cubicBezTo>
                  <a:cubicBezTo>
                    <a:pt x="16744" y="15970"/>
                    <a:pt x="16947" y="15749"/>
                    <a:pt x="17168" y="15564"/>
                  </a:cubicBezTo>
                  <a:cubicBezTo>
                    <a:pt x="17205" y="15546"/>
                    <a:pt x="17223" y="15509"/>
                    <a:pt x="17223" y="15472"/>
                  </a:cubicBezTo>
                  <a:cubicBezTo>
                    <a:pt x="17223" y="15453"/>
                    <a:pt x="17223" y="15435"/>
                    <a:pt x="17223" y="15398"/>
                  </a:cubicBezTo>
                  <a:cubicBezTo>
                    <a:pt x="17574" y="14826"/>
                    <a:pt x="18201" y="14458"/>
                    <a:pt x="18717" y="14218"/>
                  </a:cubicBezTo>
                  <a:cubicBezTo>
                    <a:pt x="19178" y="13978"/>
                    <a:pt x="19676" y="13812"/>
                    <a:pt x="20192" y="13757"/>
                  </a:cubicBezTo>
                  <a:cubicBezTo>
                    <a:pt x="20272" y="13750"/>
                    <a:pt x="20352" y="13746"/>
                    <a:pt x="20431" y="13746"/>
                  </a:cubicBezTo>
                  <a:cubicBezTo>
                    <a:pt x="21176" y="13746"/>
                    <a:pt x="21888" y="14055"/>
                    <a:pt x="22405" y="14605"/>
                  </a:cubicBezTo>
                  <a:cubicBezTo>
                    <a:pt x="22423" y="14624"/>
                    <a:pt x="22479" y="14642"/>
                    <a:pt x="22516" y="14642"/>
                  </a:cubicBezTo>
                  <a:cubicBezTo>
                    <a:pt x="22552" y="14642"/>
                    <a:pt x="22589" y="14624"/>
                    <a:pt x="22626" y="14587"/>
                  </a:cubicBezTo>
                  <a:cubicBezTo>
                    <a:pt x="22755" y="14439"/>
                    <a:pt x="22903" y="14329"/>
                    <a:pt x="23087" y="14255"/>
                  </a:cubicBezTo>
                  <a:cubicBezTo>
                    <a:pt x="23419" y="14089"/>
                    <a:pt x="23788" y="13997"/>
                    <a:pt x="24157" y="13978"/>
                  </a:cubicBezTo>
                  <a:cubicBezTo>
                    <a:pt x="24286" y="13978"/>
                    <a:pt x="24415" y="13997"/>
                    <a:pt x="24544" y="14015"/>
                  </a:cubicBezTo>
                  <a:cubicBezTo>
                    <a:pt x="24692" y="14034"/>
                    <a:pt x="24821" y="14070"/>
                    <a:pt x="24968" y="14107"/>
                  </a:cubicBezTo>
                  <a:cubicBezTo>
                    <a:pt x="25577" y="14310"/>
                    <a:pt x="26075" y="14790"/>
                    <a:pt x="26296" y="15398"/>
                  </a:cubicBezTo>
                  <a:cubicBezTo>
                    <a:pt x="26407" y="15767"/>
                    <a:pt x="26443" y="16173"/>
                    <a:pt x="26443" y="16560"/>
                  </a:cubicBezTo>
                  <a:lnTo>
                    <a:pt x="26443" y="16652"/>
                  </a:lnTo>
                  <a:cubicBezTo>
                    <a:pt x="26425" y="17039"/>
                    <a:pt x="26462" y="17427"/>
                    <a:pt x="26554" y="17795"/>
                  </a:cubicBezTo>
                  <a:cubicBezTo>
                    <a:pt x="26628" y="18183"/>
                    <a:pt x="26831" y="18533"/>
                    <a:pt x="27126" y="18791"/>
                  </a:cubicBezTo>
                  <a:lnTo>
                    <a:pt x="27236" y="18883"/>
                  </a:lnTo>
                  <a:cubicBezTo>
                    <a:pt x="27624" y="19307"/>
                    <a:pt x="28066" y="19676"/>
                    <a:pt x="28546" y="19990"/>
                  </a:cubicBezTo>
                  <a:lnTo>
                    <a:pt x="28767" y="20137"/>
                  </a:lnTo>
                  <a:cubicBezTo>
                    <a:pt x="29136" y="20359"/>
                    <a:pt x="29523" y="20598"/>
                    <a:pt x="29689" y="20967"/>
                  </a:cubicBezTo>
                  <a:cubicBezTo>
                    <a:pt x="29818" y="21299"/>
                    <a:pt x="29800" y="21705"/>
                    <a:pt x="29615" y="22276"/>
                  </a:cubicBezTo>
                  <a:cubicBezTo>
                    <a:pt x="29581" y="22362"/>
                    <a:pt x="29657" y="22463"/>
                    <a:pt x="29757" y="22463"/>
                  </a:cubicBezTo>
                  <a:cubicBezTo>
                    <a:pt x="29765" y="22463"/>
                    <a:pt x="29773" y="22462"/>
                    <a:pt x="29781" y="22461"/>
                  </a:cubicBezTo>
                  <a:cubicBezTo>
                    <a:pt x="29810" y="22459"/>
                    <a:pt x="29839" y="22458"/>
                    <a:pt x="29868" y="22458"/>
                  </a:cubicBezTo>
                  <a:cubicBezTo>
                    <a:pt x="30353" y="22458"/>
                    <a:pt x="30808" y="22746"/>
                    <a:pt x="31017" y="23198"/>
                  </a:cubicBezTo>
                  <a:cubicBezTo>
                    <a:pt x="31219" y="23678"/>
                    <a:pt x="31146" y="24249"/>
                    <a:pt x="30832" y="24674"/>
                  </a:cubicBezTo>
                  <a:cubicBezTo>
                    <a:pt x="30592" y="24987"/>
                    <a:pt x="30261" y="25208"/>
                    <a:pt x="29873" y="25319"/>
                  </a:cubicBezTo>
                  <a:lnTo>
                    <a:pt x="29818" y="25337"/>
                  </a:lnTo>
                  <a:cubicBezTo>
                    <a:pt x="29781" y="25337"/>
                    <a:pt x="29744" y="25356"/>
                    <a:pt x="29726" y="25393"/>
                  </a:cubicBezTo>
                  <a:cubicBezTo>
                    <a:pt x="29707" y="25430"/>
                    <a:pt x="29707" y="25466"/>
                    <a:pt x="29707" y="25522"/>
                  </a:cubicBezTo>
                  <a:lnTo>
                    <a:pt x="29744" y="25632"/>
                  </a:lnTo>
                  <a:cubicBezTo>
                    <a:pt x="29744" y="25651"/>
                    <a:pt x="29763" y="25669"/>
                    <a:pt x="29781" y="25688"/>
                  </a:cubicBezTo>
                  <a:cubicBezTo>
                    <a:pt x="30095" y="26020"/>
                    <a:pt x="30187" y="26499"/>
                    <a:pt x="30021" y="26923"/>
                  </a:cubicBezTo>
                  <a:cubicBezTo>
                    <a:pt x="29818" y="27384"/>
                    <a:pt x="29431" y="27735"/>
                    <a:pt x="28970" y="27901"/>
                  </a:cubicBezTo>
                  <a:cubicBezTo>
                    <a:pt x="28538" y="28050"/>
                    <a:pt x="28077" y="28125"/>
                    <a:pt x="27626" y="28125"/>
                  </a:cubicBezTo>
                  <a:cubicBezTo>
                    <a:pt x="27576" y="28125"/>
                    <a:pt x="27526" y="28124"/>
                    <a:pt x="27476" y="28122"/>
                  </a:cubicBezTo>
                  <a:cubicBezTo>
                    <a:pt x="27384" y="28122"/>
                    <a:pt x="27329" y="28196"/>
                    <a:pt x="27329" y="28288"/>
                  </a:cubicBezTo>
                  <a:cubicBezTo>
                    <a:pt x="27384" y="28859"/>
                    <a:pt x="26904" y="29339"/>
                    <a:pt x="26407" y="29486"/>
                  </a:cubicBezTo>
                  <a:cubicBezTo>
                    <a:pt x="26224" y="29534"/>
                    <a:pt x="26039" y="29556"/>
                    <a:pt x="25857" y="29556"/>
                  </a:cubicBezTo>
                  <a:cubicBezTo>
                    <a:pt x="25467" y="29556"/>
                    <a:pt x="25086" y="29453"/>
                    <a:pt x="24747" y="29265"/>
                  </a:cubicBezTo>
                  <a:cubicBezTo>
                    <a:pt x="24452" y="29136"/>
                    <a:pt x="24231" y="28933"/>
                    <a:pt x="24065" y="28693"/>
                  </a:cubicBezTo>
                  <a:cubicBezTo>
                    <a:pt x="24028" y="28620"/>
                    <a:pt x="23972" y="28601"/>
                    <a:pt x="23917" y="28601"/>
                  </a:cubicBezTo>
                  <a:cubicBezTo>
                    <a:pt x="23843" y="28620"/>
                    <a:pt x="23806" y="28675"/>
                    <a:pt x="23788" y="28730"/>
                  </a:cubicBezTo>
                  <a:cubicBezTo>
                    <a:pt x="23751" y="28952"/>
                    <a:pt x="23733" y="29154"/>
                    <a:pt x="23696" y="29394"/>
                  </a:cubicBezTo>
                  <a:cubicBezTo>
                    <a:pt x="23696" y="29431"/>
                    <a:pt x="23714" y="29468"/>
                    <a:pt x="23733" y="29505"/>
                  </a:cubicBezTo>
                  <a:cubicBezTo>
                    <a:pt x="23751" y="29523"/>
                    <a:pt x="23770" y="29523"/>
                    <a:pt x="23770" y="29542"/>
                  </a:cubicBezTo>
                  <a:cubicBezTo>
                    <a:pt x="25079" y="30611"/>
                    <a:pt x="26683" y="31238"/>
                    <a:pt x="28361" y="31312"/>
                  </a:cubicBezTo>
                  <a:cubicBezTo>
                    <a:pt x="28177" y="31441"/>
                    <a:pt x="27992" y="31570"/>
                    <a:pt x="27808" y="31699"/>
                  </a:cubicBezTo>
                  <a:cubicBezTo>
                    <a:pt x="27734" y="31773"/>
                    <a:pt x="27734" y="31884"/>
                    <a:pt x="27808" y="31939"/>
                  </a:cubicBezTo>
                  <a:lnTo>
                    <a:pt x="32141" y="35092"/>
                  </a:lnTo>
                  <a:cubicBezTo>
                    <a:pt x="32234" y="35148"/>
                    <a:pt x="32307" y="35221"/>
                    <a:pt x="32363" y="35314"/>
                  </a:cubicBezTo>
                  <a:cubicBezTo>
                    <a:pt x="32400" y="35387"/>
                    <a:pt x="32400" y="35498"/>
                    <a:pt x="32363" y="35572"/>
                  </a:cubicBezTo>
                  <a:cubicBezTo>
                    <a:pt x="32326" y="35682"/>
                    <a:pt x="32418" y="35775"/>
                    <a:pt x="32529" y="35775"/>
                  </a:cubicBezTo>
                  <a:cubicBezTo>
                    <a:pt x="32569" y="35770"/>
                    <a:pt x="32608" y="35767"/>
                    <a:pt x="32647" y="35767"/>
                  </a:cubicBezTo>
                  <a:cubicBezTo>
                    <a:pt x="33042" y="35767"/>
                    <a:pt x="33390" y="36016"/>
                    <a:pt x="33524" y="36401"/>
                  </a:cubicBezTo>
                  <a:cubicBezTo>
                    <a:pt x="33580" y="36586"/>
                    <a:pt x="33598" y="36789"/>
                    <a:pt x="33580" y="36973"/>
                  </a:cubicBezTo>
                  <a:cubicBezTo>
                    <a:pt x="33524" y="37453"/>
                    <a:pt x="33709" y="37914"/>
                    <a:pt x="34041" y="38245"/>
                  </a:cubicBezTo>
                  <a:cubicBezTo>
                    <a:pt x="34170" y="38375"/>
                    <a:pt x="34262" y="38504"/>
                    <a:pt x="34336" y="38670"/>
                  </a:cubicBezTo>
                  <a:cubicBezTo>
                    <a:pt x="34502" y="39020"/>
                    <a:pt x="34410" y="39407"/>
                    <a:pt x="34299" y="39831"/>
                  </a:cubicBezTo>
                  <a:cubicBezTo>
                    <a:pt x="34207" y="40163"/>
                    <a:pt x="34170" y="40514"/>
                    <a:pt x="34188" y="40864"/>
                  </a:cubicBezTo>
                  <a:cubicBezTo>
                    <a:pt x="34262" y="41436"/>
                    <a:pt x="34594" y="41860"/>
                    <a:pt x="34944" y="42284"/>
                  </a:cubicBezTo>
                  <a:cubicBezTo>
                    <a:pt x="35221" y="42579"/>
                    <a:pt x="35442" y="42911"/>
                    <a:pt x="35608" y="43298"/>
                  </a:cubicBezTo>
                  <a:cubicBezTo>
                    <a:pt x="35793" y="43851"/>
                    <a:pt x="35645" y="44478"/>
                    <a:pt x="35498" y="45087"/>
                  </a:cubicBezTo>
                  <a:cubicBezTo>
                    <a:pt x="35461" y="45253"/>
                    <a:pt x="35424" y="45419"/>
                    <a:pt x="35387" y="45566"/>
                  </a:cubicBezTo>
                  <a:cubicBezTo>
                    <a:pt x="35239" y="46378"/>
                    <a:pt x="35221" y="47207"/>
                    <a:pt x="35368" y="48019"/>
                  </a:cubicBezTo>
                  <a:cubicBezTo>
                    <a:pt x="35384" y="48083"/>
                    <a:pt x="35428" y="48133"/>
                    <a:pt x="35488" y="48133"/>
                  </a:cubicBezTo>
                  <a:cubicBezTo>
                    <a:pt x="35497" y="48133"/>
                    <a:pt x="35506" y="48132"/>
                    <a:pt x="35516" y="48129"/>
                  </a:cubicBezTo>
                  <a:cubicBezTo>
                    <a:pt x="35608" y="48148"/>
                    <a:pt x="35682" y="48185"/>
                    <a:pt x="35756" y="48240"/>
                  </a:cubicBezTo>
                  <a:lnTo>
                    <a:pt x="36567" y="48756"/>
                  </a:lnTo>
                  <a:lnTo>
                    <a:pt x="36622" y="48793"/>
                  </a:lnTo>
                  <a:cubicBezTo>
                    <a:pt x="36696" y="48830"/>
                    <a:pt x="36751" y="48885"/>
                    <a:pt x="36788" y="48959"/>
                  </a:cubicBezTo>
                  <a:cubicBezTo>
                    <a:pt x="36844" y="49088"/>
                    <a:pt x="36881" y="49217"/>
                    <a:pt x="36844" y="49365"/>
                  </a:cubicBezTo>
                  <a:cubicBezTo>
                    <a:pt x="36844" y="49494"/>
                    <a:pt x="36844" y="49642"/>
                    <a:pt x="36881" y="49771"/>
                  </a:cubicBezTo>
                  <a:cubicBezTo>
                    <a:pt x="36973" y="50066"/>
                    <a:pt x="37176" y="50324"/>
                    <a:pt x="37434" y="50490"/>
                  </a:cubicBezTo>
                  <a:lnTo>
                    <a:pt x="37544" y="50582"/>
                  </a:lnTo>
                  <a:cubicBezTo>
                    <a:pt x="37637" y="50674"/>
                    <a:pt x="37987" y="50988"/>
                    <a:pt x="37876" y="51283"/>
                  </a:cubicBezTo>
                  <a:cubicBezTo>
                    <a:pt x="37803" y="51449"/>
                    <a:pt x="37600" y="51541"/>
                    <a:pt x="37378" y="51633"/>
                  </a:cubicBezTo>
                  <a:cubicBezTo>
                    <a:pt x="37249" y="51670"/>
                    <a:pt x="37139" y="51725"/>
                    <a:pt x="37010" y="51762"/>
                  </a:cubicBezTo>
                  <a:cubicBezTo>
                    <a:pt x="36936" y="51781"/>
                    <a:pt x="36899" y="51836"/>
                    <a:pt x="36899" y="51910"/>
                  </a:cubicBezTo>
                  <a:lnTo>
                    <a:pt x="36899" y="51965"/>
                  </a:lnTo>
                  <a:cubicBezTo>
                    <a:pt x="36954" y="52463"/>
                    <a:pt x="37194" y="55284"/>
                    <a:pt x="37397" y="57460"/>
                  </a:cubicBezTo>
                  <a:cubicBezTo>
                    <a:pt x="37471" y="58290"/>
                    <a:pt x="37618" y="59249"/>
                    <a:pt x="37784" y="60189"/>
                  </a:cubicBezTo>
                  <a:cubicBezTo>
                    <a:pt x="38079" y="61978"/>
                    <a:pt x="38393" y="63822"/>
                    <a:pt x="38135" y="64928"/>
                  </a:cubicBezTo>
                  <a:cubicBezTo>
                    <a:pt x="37969" y="65721"/>
                    <a:pt x="37895" y="66551"/>
                    <a:pt x="37895" y="67381"/>
                  </a:cubicBezTo>
                  <a:cubicBezTo>
                    <a:pt x="37876" y="68026"/>
                    <a:pt x="37858" y="68580"/>
                    <a:pt x="37710" y="68911"/>
                  </a:cubicBezTo>
                  <a:cubicBezTo>
                    <a:pt x="37655" y="69041"/>
                    <a:pt x="37434" y="69133"/>
                    <a:pt x="37083" y="69188"/>
                  </a:cubicBezTo>
                  <a:cubicBezTo>
                    <a:pt x="37028" y="69188"/>
                    <a:pt x="36973" y="69225"/>
                    <a:pt x="36954" y="69280"/>
                  </a:cubicBezTo>
                  <a:cubicBezTo>
                    <a:pt x="36788" y="69741"/>
                    <a:pt x="36604" y="70092"/>
                    <a:pt x="36493" y="70147"/>
                  </a:cubicBezTo>
                  <a:cubicBezTo>
                    <a:pt x="36484" y="70156"/>
                    <a:pt x="36475" y="70161"/>
                    <a:pt x="36466" y="70161"/>
                  </a:cubicBezTo>
                  <a:cubicBezTo>
                    <a:pt x="36456" y="70161"/>
                    <a:pt x="36447" y="70156"/>
                    <a:pt x="36438" y="70147"/>
                  </a:cubicBezTo>
                  <a:cubicBezTo>
                    <a:pt x="36401" y="70147"/>
                    <a:pt x="36383" y="70165"/>
                    <a:pt x="36364" y="70165"/>
                  </a:cubicBezTo>
                  <a:cubicBezTo>
                    <a:pt x="36217" y="70239"/>
                    <a:pt x="36069" y="70294"/>
                    <a:pt x="35922" y="70331"/>
                  </a:cubicBezTo>
                  <a:cubicBezTo>
                    <a:pt x="35885" y="70331"/>
                    <a:pt x="35848" y="70368"/>
                    <a:pt x="35829" y="70405"/>
                  </a:cubicBezTo>
                  <a:cubicBezTo>
                    <a:pt x="35811" y="70442"/>
                    <a:pt x="35811" y="70479"/>
                    <a:pt x="35829" y="70534"/>
                  </a:cubicBezTo>
                  <a:lnTo>
                    <a:pt x="35903" y="70719"/>
                  </a:lnTo>
                  <a:lnTo>
                    <a:pt x="24231" y="70719"/>
                  </a:lnTo>
                  <a:cubicBezTo>
                    <a:pt x="23475" y="69483"/>
                    <a:pt x="22940" y="68119"/>
                    <a:pt x="22663" y="66699"/>
                  </a:cubicBezTo>
                  <a:cubicBezTo>
                    <a:pt x="22663" y="66625"/>
                    <a:pt x="22589" y="66570"/>
                    <a:pt x="22516" y="66570"/>
                  </a:cubicBezTo>
                  <a:cubicBezTo>
                    <a:pt x="22387" y="66575"/>
                    <a:pt x="22257" y="66577"/>
                    <a:pt x="22127" y="66577"/>
                  </a:cubicBezTo>
                  <a:cubicBezTo>
                    <a:pt x="21769" y="66577"/>
                    <a:pt x="21405" y="66560"/>
                    <a:pt x="21040" y="66533"/>
                  </a:cubicBezTo>
                  <a:cubicBezTo>
                    <a:pt x="20985" y="66533"/>
                    <a:pt x="20911" y="66514"/>
                    <a:pt x="20874" y="66477"/>
                  </a:cubicBezTo>
                  <a:cubicBezTo>
                    <a:pt x="20838" y="66459"/>
                    <a:pt x="20819" y="66440"/>
                    <a:pt x="20782" y="66440"/>
                  </a:cubicBezTo>
                  <a:lnTo>
                    <a:pt x="20708" y="66440"/>
                  </a:lnTo>
                  <a:cubicBezTo>
                    <a:pt x="20672" y="66440"/>
                    <a:pt x="20635" y="66440"/>
                    <a:pt x="20598" y="66477"/>
                  </a:cubicBezTo>
                  <a:cubicBezTo>
                    <a:pt x="20579" y="66496"/>
                    <a:pt x="20561" y="66533"/>
                    <a:pt x="20543" y="66570"/>
                  </a:cubicBezTo>
                  <a:cubicBezTo>
                    <a:pt x="20432" y="67750"/>
                    <a:pt x="20229" y="68893"/>
                    <a:pt x="19897" y="70036"/>
                  </a:cubicBezTo>
                  <a:cubicBezTo>
                    <a:pt x="19823" y="70258"/>
                    <a:pt x="19750" y="70497"/>
                    <a:pt x="19657" y="70719"/>
                  </a:cubicBezTo>
                  <a:lnTo>
                    <a:pt x="8224" y="70719"/>
                  </a:lnTo>
                  <a:lnTo>
                    <a:pt x="12226" y="60134"/>
                  </a:lnTo>
                  <a:cubicBezTo>
                    <a:pt x="12724" y="58825"/>
                    <a:pt x="13295" y="57349"/>
                    <a:pt x="13222" y="55819"/>
                  </a:cubicBezTo>
                  <a:lnTo>
                    <a:pt x="13203" y="55598"/>
                  </a:lnTo>
                  <a:cubicBezTo>
                    <a:pt x="13166" y="55340"/>
                    <a:pt x="13166" y="55081"/>
                    <a:pt x="13203" y="54823"/>
                  </a:cubicBezTo>
                  <a:cubicBezTo>
                    <a:pt x="13259" y="54602"/>
                    <a:pt x="13332" y="54381"/>
                    <a:pt x="13443" y="54178"/>
                  </a:cubicBezTo>
                  <a:cubicBezTo>
                    <a:pt x="13498" y="54049"/>
                    <a:pt x="13572" y="53901"/>
                    <a:pt x="13627" y="53735"/>
                  </a:cubicBezTo>
                  <a:cubicBezTo>
                    <a:pt x="13756" y="53219"/>
                    <a:pt x="13812" y="52684"/>
                    <a:pt x="13793" y="52149"/>
                  </a:cubicBezTo>
                  <a:lnTo>
                    <a:pt x="13793" y="51817"/>
                  </a:lnTo>
                  <a:cubicBezTo>
                    <a:pt x="13793" y="51246"/>
                    <a:pt x="13849" y="50693"/>
                    <a:pt x="13941" y="50139"/>
                  </a:cubicBezTo>
                  <a:cubicBezTo>
                    <a:pt x="13996" y="49844"/>
                    <a:pt x="14052" y="49568"/>
                    <a:pt x="14125" y="49273"/>
                  </a:cubicBezTo>
                  <a:lnTo>
                    <a:pt x="14144" y="49254"/>
                  </a:lnTo>
                  <a:cubicBezTo>
                    <a:pt x="14199" y="49181"/>
                    <a:pt x="14181" y="49088"/>
                    <a:pt x="14125" y="49051"/>
                  </a:cubicBezTo>
                  <a:cubicBezTo>
                    <a:pt x="13959" y="48922"/>
                    <a:pt x="13793" y="48775"/>
                    <a:pt x="13627" y="48646"/>
                  </a:cubicBezTo>
                  <a:cubicBezTo>
                    <a:pt x="13369" y="48424"/>
                    <a:pt x="13148" y="48166"/>
                    <a:pt x="12982" y="47871"/>
                  </a:cubicBezTo>
                  <a:cubicBezTo>
                    <a:pt x="12853" y="47558"/>
                    <a:pt x="12779" y="47207"/>
                    <a:pt x="12798" y="46857"/>
                  </a:cubicBezTo>
                  <a:cubicBezTo>
                    <a:pt x="12779" y="46175"/>
                    <a:pt x="12816" y="45511"/>
                    <a:pt x="12853" y="44847"/>
                  </a:cubicBezTo>
                  <a:cubicBezTo>
                    <a:pt x="12871" y="44405"/>
                    <a:pt x="12908" y="43962"/>
                    <a:pt x="12908" y="43501"/>
                  </a:cubicBezTo>
                  <a:cubicBezTo>
                    <a:pt x="12982" y="40569"/>
                    <a:pt x="12300" y="37674"/>
                    <a:pt x="10972" y="35055"/>
                  </a:cubicBezTo>
                  <a:cubicBezTo>
                    <a:pt x="10954" y="35037"/>
                    <a:pt x="10954" y="35037"/>
                    <a:pt x="10935" y="35018"/>
                  </a:cubicBezTo>
                  <a:lnTo>
                    <a:pt x="10843" y="34908"/>
                  </a:lnTo>
                  <a:cubicBezTo>
                    <a:pt x="10124" y="34115"/>
                    <a:pt x="9368" y="33285"/>
                    <a:pt x="8907" y="32326"/>
                  </a:cubicBezTo>
                  <a:cubicBezTo>
                    <a:pt x="8280" y="31054"/>
                    <a:pt x="8169" y="29597"/>
                    <a:pt x="8132" y="28601"/>
                  </a:cubicBezTo>
                  <a:cubicBezTo>
                    <a:pt x="8114" y="28417"/>
                    <a:pt x="8114" y="28214"/>
                    <a:pt x="8114" y="28030"/>
                  </a:cubicBezTo>
                  <a:cubicBezTo>
                    <a:pt x="8095" y="27071"/>
                    <a:pt x="8077" y="26093"/>
                    <a:pt x="7745" y="25171"/>
                  </a:cubicBezTo>
                  <a:cubicBezTo>
                    <a:pt x="7653" y="24876"/>
                    <a:pt x="7505" y="24600"/>
                    <a:pt x="7284" y="24378"/>
                  </a:cubicBezTo>
                  <a:cubicBezTo>
                    <a:pt x="7284" y="24360"/>
                    <a:pt x="7266" y="24342"/>
                    <a:pt x="7247" y="24342"/>
                  </a:cubicBezTo>
                  <a:cubicBezTo>
                    <a:pt x="7026" y="24249"/>
                    <a:pt x="6823" y="24157"/>
                    <a:pt x="6639" y="24028"/>
                  </a:cubicBezTo>
                  <a:cubicBezTo>
                    <a:pt x="6178" y="23788"/>
                    <a:pt x="5864" y="23364"/>
                    <a:pt x="5772" y="22866"/>
                  </a:cubicBezTo>
                  <a:cubicBezTo>
                    <a:pt x="5753" y="22442"/>
                    <a:pt x="5864" y="22037"/>
                    <a:pt x="6048" y="21686"/>
                  </a:cubicBezTo>
                  <a:cubicBezTo>
                    <a:pt x="6085" y="21631"/>
                    <a:pt x="6067" y="21576"/>
                    <a:pt x="6030" y="21520"/>
                  </a:cubicBezTo>
                  <a:cubicBezTo>
                    <a:pt x="6003" y="21493"/>
                    <a:pt x="5976" y="21476"/>
                    <a:pt x="5942" y="21476"/>
                  </a:cubicBezTo>
                  <a:cubicBezTo>
                    <a:pt x="5929" y="21476"/>
                    <a:pt x="5916" y="21478"/>
                    <a:pt x="5901" y="21483"/>
                  </a:cubicBezTo>
                  <a:lnTo>
                    <a:pt x="5883" y="21447"/>
                  </a:lnTo>
                  <a:lnTo>
                    <a:pt x="5329" y="20801"/>
                  </a:lnTo>
                  <a:lnTo>
                    <a:pt x="5311" y="20783"/>
                  </a:lnTo>
                  <a:cubicBezTo>
                    <a:pt x="5108" y="20598"/>
                    <a:pt x="4979" y="20359"/>
                    <a:pt x="4924" y="20100"/>
                  </a:cubicBezTo>
                  <a:cubicBezTo>
                    <a:pt x="4905" y="19971"/>
                    <a:pt x="4924" y="19842"/>
                    <a:pt x="4942" y="19713"/>
                  </a:cubicBezTo>
                  <a:cubicBezTo>
                    <a:pt x="4961" y="19639"/>
                    <a:pt x="4979" y="19584"/>
                    <a:pt x="4979" y="19510"/>
                  </a:cubicBezTo>
                  <a:cubicBezTo>
                    <a:pt x="5053" y="19234"/>
                    <a:pt x="4961" y="18976"/>
                    <a:pt x="4758" y="18791"/>
                  </a:cubicBezTo>
                  <a:cubicBezTo>
                    <a:pt x="4647" y="18717"/>
                    <a:pt x="4518" y="18680"/>
                    <a:pt x="4389" y="18662"/>
                  </a:cubicBezTo>
                  <a:lnTo>
                    <a:pt x="4315" y="18644"/>
                  </a:lnTo>
                  <a:cubicBezTo>
                    <a:pt x="4204" y="18607"/>
                    <a:pt x="4112" y="18570"/>
                    <a:pt x="4094" y="18515"/>
                  </a:cubicBezTo>
                  <a:cubicBezTo>
                    <a:pt x="4094" y="18459"/>
                    <a:pt x="4094" y="18422"/>
                    <a:pt x="4094" y="18367"/>
                  </a:cubicBezTo>
                  <a:cubicBezTo>
                    <a:pt x="4131" y="18183"/>
                    <a:pt x="4186" y="18017"/>
                    <a:pt x="4278" y="17869"/>
                  </a:cubicBezTo>
                  <a:cubicBezTo>
                    <a:pt x="4315" y="17851"/>
                    <a:pt x="4352" y="17832"/>
                    <a:pt x="4370" y="17795"/>
                  </a:cubicBezTo>
                  <a:cubicBezTo>
                    <a:pt x="4407" y="17722"/>
                    <a:pt x="4481" y="17666"/>
                    <a:pt x="4536" y="17611"/>
                  </a:cubicBezTo>
                  <a:cubicBezTo>
                    <a:pt x="4573" y="17574"/>
                    <a:pt x="4592" y="17519"/>
                    <a:pt x="4573" y="17463"/>
                  </a:cubicBezTo>
                  <a:cubicBezTo>
                    <a:pt x="4573" y="17427"/>
                    <a:pt x="3135" y="12669"/>
                    <a:pt x="2821" y="11434"/>
                  </a:cubicBezTo>
                  <a:cubicBezTo>
                    <a:pt x="2748" y="11194"/>
                    <a:pt x="2674" y="10843"/>
                    <a:pt x="2582" y="10456"/>
                  </a:cubicBezTo>
                  <a:cubicBezTo>
                    <a:pt x="2102" y="8372"/>
                    <a:pt x="1641" y="6455"/>
                    <a:pt x="1180" y="6067"/>
                  </a:cubicBezTo>
                  <a:cubicBezTo>
                    <a:pt x="775" y="5717"/>
                    <a:pt x="461" y="3965"/>
                    <a:pt x="332" y="2379"/>
                  </a:cubicBezTo>
                  <a:cubicBezTo>
                    <a:pt x="258" y="1586"/>
                    <a:pt x="553" y="1476"/>
                    <a:pt x="682" y="1421"/>
                  </a:cubicBezTo>
                  <a:cubicBezTo>
                    <a:pt x="793" y="1384"/>
                    <a:pt x="1328" y="1199"/>
                    <a:pt x="1863" y="1033"/>
                  </a:cubicBezTo>
                  <a:cubicBezTo>
                    <a:pt x="1881" y="1033"/>
                    <a:pt x="1899" y="1033"/>
                    <a:pt x="1918" y="1015"/>
                  </a:cubicBezTo>
                  <a:cubicBezTo>
                    <a:pt x="2333" y="708"/>
                    <a:pt x="3012" y="313"/>
                    <a:pt x="3249" y="313"/>
                  </a:cubicBezTo>
                  <a:cubicBezTo>
                    <a:pt x="3254" y="313"/>
                    <a:pt x="3259" y="314"/>
                    <a:pt x="3264" y="314"/>
                  </a:cubicBezTo>
                  <a:lnTo>
                    <a:pt x="3301" y="314"/>
                  </a:lnTo>
                  <a:cubicBezTo>
                    <a:pt x="3420" y="292"/>
                    <a:pt x="3532" y="284"/>
                    <a:pt x="3646" y="284"/>
                  </a:cubicBezTo>
                  <a:close/>
                  <a:moveTo>
                    <a:pt x="3695" y="1"/>
                  </a:moveTo>
                  <a:cubicBezTo>
                    <a:pt x="3541" y="1"/>
                    <a:pt x="3384" y="19"/>
                    <a:pt x="3282" y="37"/>
                  </a:cubicBezTo>
                  <a:cubicBezTo>
                    <a:pt x="3276" y="37"/>
                    <a:pt x="3270" y="37"/>
                    <a:pt x="3263" y="37"/>
                  </a:cubicBezTo>
                  <a:cubicBezTo>
                    <a:pt x="2832" y="37"/>
                    <a:pt x="1970" y="630"/>
                    <a:pt x="1752" y="775"/>
                  </a:cubicBezTo>
                  <a:cubicBezTo>
                    <a:pt x="1236" y="941"/>
                    <a:pt x="719" y="1125"/>
                    <a:pt x="590" y="1162"/>
                  </a:cubicBezTo>
                  <a:cubicBezTo>
                    <a:pt x="166" y="1328"/>
                    <a:pt x="0" y="1752"/>
                    <a:pt x="55" y="2416"/>
                  </a:cubicBezTo>
                  <a:cubicBezTo>
                    <a:pt x="111" y="3191"/>
                    <a:pt x="387" y="5754"/>
                    <a:pt x="996" y="6289"/>
                  </a:cubicBezTo>
                  <a:cubicBezTo>
                    <a:pt x="1420" y="6658"/>
                    <a:pt x="1973" y="9092"/>
                    <a:pt x="2305" y="10548"/>
                  </a:cubicBezTo>
                  <a:cubicBezTo>
                    <a:pt x="2397" y="10936"/>
                    <a:pt x="2471" y="11268"/>
                    <a:pt x="2545" y="11526"/>
                  </a:cubicBezTo>
                  <a:cubicBezTo>
                    <a:pt x="2840" y="12669"/>
                    <a:pt x="4094" y="16800"/>
                    <a:pt x="4278" y="17463"/>
                  </a:cubicBezTo>
                  <a:cubicBezTo>
                    <a:pt x="4260" y="17500"/>
                    <a:pt x="4223" y="17519"/>
                    <a:pt x="4204" y="17556"/>
                  </a:cubicBezTo>
                  <a:cubicBezTo>
                    <a:pt x="4168" y="17556"/>
                    <a:pt x="4131" y="17593"/>
                    <a:pt x="4094" y="17629"/>
                  </a:cubicBezTo>
                  <a:cubicBezTo>
                    <a:pt x="3965" y="17832"/>
                    <a:pt x="3873" y="18090"/>
                    <a:pt x="3817" y="18330"/>
                  </a:cubicBezTo>
                  <a:cubicBezTo>
                    <a:pt x="3799" y="18441"/>
                    <a:pt x="3799" y="18533"/>
                    <a:pt x="3836" y="18625"/>
                  </a:cubicBezTo>
                  <a:cubicBezTo>
                    <a:pt x="3928" y="18791"/>
                    <a:pt x="4094" y="18920"/>
                    <a:pt x="4278" y="18939"/>
                  </a:cubicBezTo>
                  <a:lnTo>
                    <a:pt x="4370" y="18957"/>
                  </a:lnTo>
                  <a:cubicBezTo>
                    <a:pt x="4444" y="18957"/>
                    <a:pt x="4518" y="18994"/>
                    <a:pt x="4592" y="19031"/>
                  </a:cubicBezTo>
                  <a:cubicBezTo>
                    <a:pt x="4739" y="19141"/>
                    <a:pt x="4721" y="19400"/>
                    <a:pt x="4721" y="19473"/>
                  </a:cubicBezTo>
                  <a:cubicBezTo>
                    <a:pt x="4702" y="19547"/>
                    <a:pt x="4702" y="19602"/>
                    <a:pt x="4684" y="19676"/>
                  </a:cubicBezTo>
                  <a:cubicBezTo>
                    <a:pt x="4647" y="19824"/>
                    <a:pt x="4629" y="19971"/>
                    <a:pt x="4647" y="20137"/>
                  </a:cubicBezTo>
                  <a:cubicBezTo>
                    <a:pt x="4702" y="20451"/>
                    <a:pt x="4868" y="20746"/>
                    <a:pt x="5108" y="20967"/>
                  </a:cubicBezTo>
                  <a:lnTo>
                    <a:pt x="5680" y="21612"/>
                  </a:lnTo>
                  <a:cubicBezTo>
                    <a:pt x="5698" y="21631"/>
                    <a:pt x="5717" y="21668"/>
                    <a:pt x="5753" y="21686"/>
                  </a:cubicBezTo>
                  <a:cubicBezTo>
                    <a:pt x="5569" y="22055"/>
                    <a:pt x="5477" y="22461"/>
                    <a:pt x="5495" y="22866"/>
                  </a:cubicBezTo>
                  <a:cubicBezTo>
                    <a:pt x="5606" y="23456"/>
                    <a:pt x="5975" y="23973"/>
                    <a:pt x="6509" y="24249"/>
                  </a:cubicBezTo>
                  <a:cubicBezTo>
                    <a:pt x="6694" y="24378"/>
                    <a:pt x="6897" y="24471"/>
                    <a:pt x="7118" y="24563"/>
                  </a:cubicBezTo>
                  <a:cubicBezTo>
                    <a:pt x="7284" y="24766"/>
                    <a:pt x="7413" y="25005"/>
                    <a:pt x="7487" y="25245"/>
                  </a:cubicBezTo>
                  <a:cubicBezTo>
                    <a:pt x="7800" y="26112"/>
                    <a:pt x="7819" y="27089"/>
                    <a:pt x="7837" y="28011"/>
                  </a:cubicBezTo>
                  <a:lnTo>
                    <a:pt x="7856" y="28583"/>
                  </a:lnTo>
                  <a:cubicBezTo>
                    <a:pt x="7874" y="29616"/>
                    <a:pt x="8003" y="31128"/>
                    <a:pt x="8649" y="32437"/>
                  </a:cubicBezTo>
                  <a:cubicBezTo>
                    <a:pt x="9146" y="33433"/>
                    <a:pt x="9902" y="34281"/>
                    <a:pt x="10640" y="35092"/>
                  </a:cubicBezTo>
                  <a:lnTo>
                    <a:pt x="10732" y="35184"/>
                  </a:lnTo>
                  <a:cubicBezTo>
                    <a:pt x="12042" y="37748"/>
                    <a:pt x="12687" y="40606"/>
                    <a:pt x="12632" y="43482"/>
                  </a:cubicBezTo>
                  <a:cubicBezTo>
                    <a:pt x="12632" y="43925"/>
                    <a:pt x="12595" y="44368"/>
                    <a:pt x="12576" y="44810"/>
                  </a:cubicBezTo>
                  <a:cubicBezTo>
                    <a:pt x="12539" y="45474"/>
                    <a:pt x="12484" y="46175"/>
                    <a:pt x="12521" y="46839"/>
                  </a:cubicBezTo>
                  <a:cubicBezTo>
                    <a:pt x="12503" y="47244"/>
                    <a:pt x="12576" y="47632"/>
                    <a:pt x="12724" y="48000"/>
                  </a:cubicBezTo>
                  <a:cubicBezTo>
                    <a:pt x="12908" y="48332"/>
                    <a:pt x="13148" y="48627"/>
                    <a:pt x="13461" y="48849"/>
                  </a:cubicBezTo>
                  <a:cubicBezTo>
                    <a:pt x="13591" y="48959"/>
                    <a:pt x="13720" y="49088"/>
                    <a:pt x="13849" y="49199"/>
                  </a:cubicBezTo>
                  <a:cubicBezTo>
                    <a:pt x="13775" y="49476"/>
                    <a:pt x="13720" y="49771"/>
                    <a:pt x="13664" y="50084"/>
                  </a:cubicBezTo>
                  <a:cubicBezTo>
                    <a:pt x="13554" y="50656"/>
                    <a:pt x="13498" y="51227"/>
                    <a:pt x="13498" y="51799"/>
                  </a:cubicBezTo>
                  <a:lnTo>
                    <a:pt x="13498" y="52149"/>
                  </a:lnTo>
                  <a:cubicBezTo>
                    <a:pt x="13535" y="52647"/>
                    <a:pt x="13480" y="53164"/>
                    <a:pt x="13351" y="53643"/>
                  </a:cubicBezTo>
                  <a:cubicBezTo>
                    <a:pt x="13295" y="53791"/>
                    <a:pt x="13240" y="53920"/>
                    <a:pt x="13185" y="54067"/>
                  </a:cubicBezTo>
                  <a:cubicBezTo>
                    <a:pt x="12927" y="54528"/>
                    <a:pt x="12834" y="55081"/>
                    <a:pt x="12908" y="55616"/>
                  </a:cubicBezTo>
                  <a:cubicBezTo>
                    <a:pt x="12927" y="55690"/>
                    <a:pt x="12927" y="55764"/>
                    <a:pt x="12927" y="55837"/>
                  </a:cubicBezTo>
                  <a:cubicBezTo>
                    <a:pt x="13000" y="57294"/>
                    <a:pt x="12447" y="58751"/>
                    <a:pt x="11968" y="60023"/>
                  </a:cubicBezTo>
                  <a:lnTo>
                    <a:pt x="7874" y="70829"/>
                  </a:lnTo>
                  <a:cubicBezTo>
                    <a:pt x="7837" y="70921"/>
                    <a:pt x="7911" y="71014"/>
                    <a:pt x="8003" y="71014"/>
                  </a:cubicBezTo>
                  <a:lnTo>
                    <a:pt x="19731" y="71014"/>
                  </a:lnTo>
                  <a:cubicBezTo>
                    <a:pt x="19786" y="71014"/>
                    <a:pt x="19842" y="70995"/>
                    <a:pt x="19879" y="70940"/>
                  </a:cubicBezTo>
                  <a:cubicBezTo>
                    <a:pt x="20008" y="70682"/>
                    <a:pt x="20100" y="70405"/>
                    <a:pt x="20174" y="70110"/>
                  </a:cubicBezTo>
                  <a:cubicBezTo>
                    <a:pt x="20487" y="69022"/>
                    <a:pt x="20708" y="67916"/>
                    <a:pt x="20819" y="66791"/>
                  </a:cubicBezTo>
                  <a:cubicBezTo>
                    <a:pt x="20893" y="66809"/>
                    <a:pt x="20948" y="66828"/>
                    <a:pt x="21022" y="66828"/>
                  </a:cubicBezTo>
                  <a:cubicBezTo>
                    <a:pt x="21483" y="66865"/>
                    <a:pt x="21944" y="66883"/>
                    <a:pt x="22405" y="66883"/>
                  </a:cubicBezTo>
                  <a:cubicBezTo>
                    <a:pt x="22700" y="68321"/>
                    <a:pt x="23253" y="69704"/>
                    <a:pt x="24028" y="70940"/>
                  </a:cubicBezTo>
                  <a:cubicBezTo>
                    <a:pt x="24046" y="70995"/>
                    <a:pt x="24101" y="71014"/>
                    <a:pt x="24157" y="71014"/>
                  </a:cubicBezTo>
                  <a:lnTo>
                    <a:pt x="36143" y="71014"/>
                  </a:lnTo>
                  <a:cubicBezTo>
                    <a:pt x="36180" y="71014"/>
                    <a:pt x="36235" y="70995"/>
                    <a:pt x="36254" y="70958"/>
                  </a:cubicBezTo>
                  <a:cubicBezTo>
                    <a:pt x="36290" y="70903"/>
                    <a:pt x="36290" y="70848"/>
                    <a:pt x="36272" y="70811"/>
                  </a:cubicBezTo>
                  <a:cubicBezTo>
                    <a:pt x="36235" y="70737"/>
                    <a:pt x="36198" y="70663"/>
                    <a:pt x="36161" y="70571"/>
                  </a:cubicBezTo>
                  <a:cubicBezTo>
                    <a:pt x="36272" y="70553"/>
                    <a:pt x="36364" y="70516"/>
                    <a:pt x="36456" y="70460"/>
                  </a:cubicBezTo>
                  <a:cubicBezTo>
                    <a:pt x="36530" y="70460"/>
                    <a:pt x="36586" y="70460"/>
                    <a:pt x="36641" y="70424"/>
                  </a:cubicBezTo>
                  <a:cubicBezTo>
                    <a:pt x="36881" y="70276"/>
                    <a:pt x="37083" y="69797"/>
                    <a:pt x="37212" y="69483"/>
                  </a:cubicBezTo>
                  <a:cubicBezTo>
                    <a:pt x="37618" y="69409"/>
                    <a:pt x="37876" y="69280"/>
                    <a:pt x="37969" y="69041"/>
                  </a:cubicBezTo>
                  <a:cubicBezTo>
                    <a:pt x="38153" y="68653"/>
                    <a:pt x="38171" y="68082"/>
                    <a:pt x="38171" y="67399"/>
                  </a:cubicBezTo>
                  <a:cubicBezTo>
                    <a:pt x="38171" y="66588"/>
                    <a:pt x="38245" y="65777"/>
                    <a:pt x="38411" y="64984"/>
                  </a:cubicBezTo>
                  <a:cubicBezTo>
                    <a:pt x="38669" y="63840"/>
                    <a:pt x="38356" y="61960"/>
                    <a:pt x="38061" y="60152"/>
                  </a:cubicBezTo>
                  <a:cubicBezTo>
                    <a:pt x="37895" y="59230"/>
                    <a:pt x="37747" y="58272"/>
                    <a:pt x="37673" y="57442"/>
                  </a:cubicBezTo>
                  <a:cubicBezTo>
                    <a:pt x="37489" y="55340"/>
                    <a:pt x="37249" y="52647"/>
                    <a:pt x="37194" y="52002"/>
                  </a:cubicBezTo>
                  <a:lnTo>
                    <a:pt x="37452" y="51928"/>
                  </a:lnTo>
                  <a:cubicBezTo>
                    <a:pt x="37747" y="51854"/>
                    <a:pt x="37987" y="51651"/>
                    <a:pt x="38135" y="51393"/>
                  </a:cubicBezTo>
                  <a:cubicBezTo>
                    <a:pt x="38245" y="51061"/>
                    <a:pt x="38098" y="50711"/>
                    <a:pt x="37729" y="50379"/>
                  </a:cubicBezTo>
                  <a:lnTo>
                    <a:pt x="37600" y="50268"/>
                  </a:lnTo>
                  <a:cubicBezTo>
                    <a:pt x="37397" y="50139"/>
                    <a:pt x="37231" y="49937"/>
                    <a:pt x="37139" y="49715"/>
                  </a:cubicBezTo>
                  <a:cubicBezTo>
                    <a:pt x="37120" y="49605"/>
                    <a:pt x="37120" y="49494"/>
                    <a:pt x="37120" y="49402"/>
                  </a:cubicBezTo>
                  <a:cubicBezTo>
                    <a:pt x="37157" y="49199"/>
                    <a:pt x="37120" y="48996"/>
                    <a:pt x="37028" y="48812"/>
                  </a:cubicBezTo>
                  <a:cubicBezTo>
                    <a:pt x="36954" y="48720"/>
                    <a:pt x="36881" y="48627"/>
                    <a:pt x="36770" y="48572"/>
                  </a:cubicBezTo>
                  <a:lnTo>
                    <a:pt x="36715" y="48517"/>
                  </a:lnTo>
                  <a:lnTo>
                    <a:pt x="35885" y="48000"/>
                  </a:lnTo>
                  <a:cubicBezTo>
                    <a:pt x="35811" y="47945"/>
                    <a:pt x="35719" y="47908"/>
                    <a:pt x="35627" y="47871"/>
                  </a:cubicBezTo>
                  <a:cubicBezTo>
                    <a:pt x="35516" y="47134"/>
                    <a:pt x="35516" y="46378"/>
                    <a:pt x="35664" y="45640"/>
                  </a:cubicBezTo>
                  <a:cubicBezTo>
                    <a:pt x="35700" y="45492"/>
                    <a:pt x="35737" y="45327"/>
                    <a:pt x="35774" y="45161"/>
                  </a:cubicBezTo>
                  <a:cubicBezTo>
                    <a:pt x="35922" y="44534"/>
                    <a:pt x="36088" y="43851"/>
                    <a:pt x="35866" y="43224"/>
                  </a:cubicBezTo>
                  <a:cubicBezTo>
                    <a:pt x="35700" y="42800"/>
                    <a:pt x="35461" y="42431"/>
                    <a:pt x="35166" y="42099"/>
                  </a:cubicBezTo>
                  <a:cubicBezTo>
                    <a:pt x="34834" y="41712"/>
                    <a:pt x="34520" y="41307"/>
                    <a:pt x="34465" y="40846"/>
                  </a:cubicBezTo>
                  <a:cubicBezTo>
                    <a:pt x="34446" y="40532"/>
                    <a:pt x="34502" y="40237"/>
                    <a:pt x="34594" y="39924"/>
                  </a:cubicBezTo>
                  <a:cubicBezTo>
                    <a:pt x="34686" y="39481"/>
                    <a:pt x="34815" y="39020"/>
                    <a:pt x="34594" y="38559"/>
                  </a:cubicBezTo>
                  <a:cubicBezTo>
                    <a:pt x="34502" y="38393"/>
                    <a:pt x="34391" y="38227"/>
                    <a:pt x="34262" y="38080"/>
                  </a:cubicBezTo>
                  <a:cubicBezTo>
                    <a:pt x="33967" y="37803"/>
                    <a:pt x="33819" y="37397"/>
                    <a:pt x="33875" y="36992"/>
                  </a:cubicBezTo>
                  <a:cubicBezTo>
                    <a:pt x="33875" y="36770"/>
                    <a:pt x="33856" y="36549"/>
                    <a:pt x="33801" y="36346"/>
                  </a:cubicBezTo>
                  <a:cubicBezTo>
                    <a:pt x="33635" y="35848"/>
                    <a:pt x="33174" y="35516"/>
                    <a:pt x="32658" y="35498"/>
                  </a:cubicBezTo>
                  <a:cubicBezTo>
                    <a:pt x="32676" y="35387"/>
                    <a:pt x="32658" y="35295"/>
                    <a:pt x="32621" y="35203"/>
                  </a:cubicBezTo>
                  <a:cubicBezTo>
                    <a:pt x="32547" y="35074"/>
                    <a:pt x="32436" y="34963"/>
                    <a:pt x="32307" y="34871"/>
                  </a:cubicBezTo>
                  <a:lnTo>
                    <a:pt x="28121" y="31847"/>
                  </a:lnTo>
                  <a:cubicBezTo>
                    <a:pt x="28398" y="31662"/>
                    <a:pt x="28675" y="31478"/>
                    <a:pt x="28933" y="31312"/>
                  </a:cubicBezTo>
                  <a:cubicBezTo>
                    <a:pt x="28988" y="31294"/>
                    <a:pt x="29007" y="31220"/>
                    <a:pt x="28988" y="31164"/>
                  </a:cubicBezTo>
                  <a:cubicBezTo>
                    <a:pt x="28970" y="31091"/>
                    <a:pt x="28914" y="31054"/>
                    <a:pt x="28841" y="31054"/>
                  </a:cubicBezTo>
                  <a:cubicBezTo>
                    <a:pt x="28814" y="31054"/>
                    <a:pt x="28787" y="31054"/>
                    <a:pt x="28761" y="31054"/>
                  </a:cubicBezTo>
                  <a:cubicBezTo>
                    <a:pt x="27037" y="31054"/>
                    <a:pt x="25353" y="30465"/>
                    <a:pt x="24009" y="29357"/>
                  </a:cubicBezTo>
                  <a:lnTo>
                    <a:pt x="24028" y="29136"/>
                  </a:lnTo>
                  <a:cubicBezTo>
                    <a:pt x="24212" y="29302"/>
                    <a:pt x="24397" y="29450"/>
                    <a:pt x="24618" y="29542"/>
                  </a:cubicBezTo>
                  <a:cubicBezTo>
                    <a:pt x="25011" y="29758"/>
                    <a:pt x="25449" y="29869"/>
                    <a:pt x="25894" y="29869"/>
                  </a:cubicBezTo>
                  <a:cubicBezTo>
                    <a:pt x="26095" y="29869"/>
                    <a:pt x="26298" y="29846"/>
                    <a:pt x="26499" y="29800"/>
                  </a:cubicBezTo>
                  <a:cubicBezTo>
                    <a:pt x="27107" y="29616"/>
                    <a:pt x="27568" y="29081"/>
                    <a:pt x="27624" y="28435"/>
                  </a:cubicBezTo>
                  <a:cubicBezTo>
                    <a:pt x="28121" y="28435"/>
                    <a:pt x="28619" y="28343"/>
                    <a:pt x="29099" y="28177"/>
                  </a:cubicBezTo>
                  <a:cubicBezTo>
                    <a:pt x="29634" y="27993"/>
                    <a:pt x="30058" y="27569"/>
                    <a:pt x="30297" y="27052"/>
                  </a:cubicBezTo>
                  <a:cubicBezTo>
                    <a:pt x="30500" y="26554"/>
                    <a:pt x="30408" y="25983"/>
                    <a:pt x="30058" y="25577"/>
                  </a:cubicBezTo>
                  <a:cubicBezTo>
                    <a:pt x="30463" y="25430"/>
                    <a:pt x="30814" y="25190"/>
                    <a:pt x="31072" y="24858"/>
                  </a:cubicBezTo>
                  <a:cubicBezTo>
                    <a:pt x="31459" y="24342"/>
                    <a:pt x="31533" y="23659"/>
                    <a:pt x="31275" y="23069"/>
                  </a:cubicBezTo>
                  <a:cubicBezTo>
                    <a:pt x="31035" y="22571"/>
                    <a:pt x="30519" y="22221"/>
                    <a:pt x="29965" y="22184"/>
                  </a:cubicBezTo>
                  <a:cubicBezTo>
                    <a:pt x="30113" y="21760"/>
                    <a:pt x="30095" y="21281"/>
                    <a:pt x="29947" y="20875"/>
                  </a:cubicBezTo>
                  <a:cubicBezTo>
                    <a:pt x="29744" y="20414"/>
                    <a:pt x="29320" y="20156"/>
                    <a:pt x="28914" y="19898"/>
                  </a:cubicBezTo>
                  <a:lnTo>
                    <a:pt x="28712" y="19768"/>
                  </a:lnTo>
                  <a:cubicBezTo>
                    <a:pt x="28251" y="19455"/>
                    <a:pt x="27826" y="19086"/>
                    <a:pt x="27439" y="18699"/>
                  </a:cubicBezTo>
                  <a:lnTo>
                    <a:pt x="27329" y="18588"/>
                  </a:lnTo>
                  <a:lnTo>
                    <a:pt x="27329" y="18570"/>
                  </a:lnTo>
                  <a:cubicBezTo>
                    <a:pt x="27070" y="18349"/>
                    <a:pt x="26904" y="18072"/>
                    <a:pt x="26831" y="17740"/>
                  </a:cubicBezTo>
                  <a:cubicBezTo>
                    <a:pt x="26757" y="17390"/>
                    <a:pt x="26720" y="17021"/>
                    <a:pt x="26738" y="16671"/>
                  </a:cubicBezTo>
                  <a:lnTo>
                    <a:pt x="26738" y="16578"/>
                  </a:lnTo>
                  <a:cubicBezTo>
                    <a:pt x="26738" y="16154"/>
                    <a:pt x="26683" y="15749"/>
                    <a:pt x="26572" y="15343"/>
                  </a:cubicBezTo>
                  <a:cubicBezTo>
                    <a:pt x="26314" y="14642"/>
                    <a:pt x="25761" y="14107"/>
                    <a:pt x="25060" y="13868"/>
                  </a:cubicBezTo>
                  <a:cubicBezTo>
                    <a:pt x="24894" y="13812"/>
                    <a:pt x="24747" y="13775"/>
                    <a:pt x="24581" y="13757"/>
                  </a:cubicBezTo>
                  <a:cubicBezTo>
                    <a:pt x="24433" y="13739"/>
                    <a:pt x="24286" y="13720"/>
                    <a:pt x="24157" y="13720"/>
                  </a:cubicBezTo>
                  <a:cubicBezTo>
                    <a:pt x="23733" y="13739"/>
                    <a:pt x="23327" y="13831"/>
                    <a:pt x="22958" y="13997"/>
                  </a:cubicBezTo>
                  <a:cubicBezTo>
                    <a:pt x="22774" y="14070"/>
                    <a:pt x="22626" y="14181"/>
                    <a:pt x="22497" y="14292"/>
                  </a:cubicBezTo>
                  <a:cubicBezTo>
                    <a:pt x="21934" y="13761"/>
                    <a:pt x="21191" y="13469"/>
                    <a:pt x="20417" y="13469"/>
                  </a:cubicBezTo>
                  <a:cubicBezTo>
                    <a:pt x="20330" y="13469"/>
                    <a:pt x="20243" y="13473"/>
                    <a:pt x="20155" y="13480"/>
                  </a:cubicBezTo>
                  <a:cubicBezTo>
                    <a:pt x="19602" y="13536"/>
                    <a:pt x="19067" y="13720"/>
                    <a:pt x="18588" y="13960"/>
                  </a:cubicBezTo>
                  <a:cubicBezTo>
                    <a:pt x="17998" y="14255"/>
                    <a:pt x="17279" y="14661"/>
                    <a:pt x="16910" y="15361"/>
                  </a:cubicBezTo>
                  <a:cubicBezTo>
                    <a:pt x="16910" y="15380"/>
                    <a:pt x="16891" y="15398"/>
                    <a:pt x="16891" y="15435"/>
                  </a:cubicBezTo>
                  <a:cubicBezTo>
                    <a:pt x="16670" y="15619"/>
                    <a:pt x="16486" y="15841"/>
                    <a:pt x="16357" y="16099"/>
                  </a:cubicBezTo>
                  <a:cubicBezTo>
                    <a:pt x="16191" y="16468"/>
                    <a:pt x="16117" y="16855"/>
                    <a:pt x="16080" y="17242"/>
                  </a:cubicBezTo>
                  <a:cubicBezTo>
                    <a:pt x="16062" y="17574"/>
                    <a:pt x="16006" y="17906"/>
                    <a:pt x="15877" y="18219"/>
                  </a:cubicBezTo>
                  <a:cubicBezTo>
                    <a:pt x="15619" y="18828"/>
                    <a:pt x="15010" y="19197"/>
                    <a:pt x="14439" y="19584"/>
                  </a:cubicBezTo>
                  <a:lnTo>
                    <a:pt x="14236" y="19713"/>
                  </a:lnTo>
                  <a:cubicBezTo>
                    <a:pt x="13314" y="20303"/>
                    <a:pt x="12834" y="20930"/>
                    <a:pt x="12798" y="21612"/>
                  </a:cubicBezTo>
                  <a:cubicBezTo>
                    <a:pt x="12779" y="21889"/>
                    <a:pt x="12834" y="22166"/>
                    <a:pt x="12945" y="22424"/>
                  </a:cubicBezTo>
                  <a:cubicBezTo>
                    <a:pt x="13074" y="22811"/>
                    <a:pt x="13295" y="23180"/>
                    <a:pt x="13572" y="23475"/>
                  </a:cubicBezTo>
                  <a:cubicBezTo>
                    <a:pt x="13554" y="23493"/>
                    <a:pt x="13554" y="23493"/>
                    <a:pt x="13554" y="23512"/>
                  </a:cubicBezTo>
                  <a:cubicBezTo>
                    <a:pt x="13535" y="23549"/>
                    <a:pt x="13517" y="23586"/>
                    <a:pt x="13498" y="23622"/>
                  </a:cubicBezTo>
                  <a:lnTo>
                    <a:pt x="12189" y="22000"/>
                  </a:lnTo>
                  <a:cubicBezTo>
                    <a:pt x="12152" y="21981"/>
                    <a:pt x="12134" y="21963"/>
                    <a:pt x="12097" y="21963"/>
                  </a:cubicBezTo>
                  <a:cubicBezTo>
                    <a:pt x="12005" y="21668"/>
                    <a:pt x="11912" y="21354"/>
                    <a:pt x="11839" y="20967"/>
                  </a:cubicBezTo>
                  <a:lnTo>
                    <a:pt x="11820" y="20912"/>
                  </a:lnTo>
                  <a:cubicBezTo>
                    <a:pt x="11710" y="20432"/>
                    <a:pt x="11617" y="19934"/>
                    <a:pt x="11249" y="19566"/>
                  </a:cubicBezTo>
                  <a:cubicBezTo>
                    <a:pt x="11064" y="19363"/>
                    <a:pt x="10806" y="19215"/>
                    <a:pt x="10548" y="19141"/>
                  </a:cubicBezTo>
                  <a:lnTo>
                    <a:pt x="10566" y="19105"/>
                  </a:lnTo>
                  <a:cubicBezTo>
                    <a:pt x="10659" y="18939"/>
                    <a:pt x="10640" y="18736"/>
                    <a:pt x="10529" y="18588"/>
                  </a:cubicBezTo>
                  <a:cubicBezTo>
                    <a:pt x="10456" y="18478"/>
                    <a:pt x="10363" y="18385"/>
                    <a:pt x="10271" y="18312"/>
                  </a:cubicBezTo>
                  <a:lnTo>
                    <a:pt x="10234" y="18275"/>
                  </a:lnTo>
                  <a:cubicBezTo>
                    <a:pt x="9976" y="18054"/>
                    <a:pt x="9663" y="17703"/>
                    <a:pt x="9626" y="17279"/>
                  </a:cubicBezTo>
                  <a:cubicBezTo>
                    <a:pt x="9626" y="17205"/>
                    <a:pt x="9626" y="17132"/>
                    <a:pt x="9626" y="17058"/>
                  </a:cubicBezTo>
                  <a:cubicBezTo>
                    <a:pt x="9644" y="16966"/>
                    <a:pt x="9644" y="16892"/>
                    <a:pt x="9626" y="16800"/>
                  </a:cubicBezTo>
                  <a:cubicBezTo>
                    <a:pt x="9644" y="16597"/>
                    <a:pt x="9552" y="16394"/>
                    <a:pt x="9405" y="16246"/>
                  </a:cubicBezTo>
                  <a:cubicBezTo>
                    <a:pt x="9294" y="16173"/>
                    <a:pt x="9183" y="16136"/>
                    <a:pt x="9073" y="16099"/>
                  </a:cubicBezTo>
                  <a:cubicBezTo>
                    <a:pt x="8980" y="16080"/>
                    <a:pt x="8907" y="16062"/>
                    <a:pt x="8833" y="16007"/>
                  </a:cubicBezTo>
                  <a:cubicBezTo>
                    <a:pt x="8778" y="15933"/>
                    <a:pt x="8722" y="15859"/>
                    <a:pt x="8704" y="15767"/>
                  </a:cubicBezTo>
                  <a:cubicBezTo>
                    <a:pt x="8685" y="15730"/>
                    <a:pt x="8685" y="15712"/>
                    <a:pt x="8667" y="15693"/>
                  </a:cubicBezTo>
                  <a:cubicBezTo>
                    <a:pt x="8556" y="15398"/>
                    <a:pt x="8390" y="15306"/>
                    <a:pt x="8261" y="15306"/>
                  </a:cubicBezTo>
                  <a:cubicBezTo>
                    <a:pt x="8234" y="15297"/>
                    <a:pt x="8206" y="15292"/>
                    <a:pt x="8178" y="15292"/>
                  </a:cubicBezTo>
                  <a:cubicBezTo>
                    <a:pt x="8151" y="15292"/>
                    <a:pt x="8123" y="15297"/>
                    <a:pt x="8095" y="15306"/>
                  </a:cubicBezTo>
                  <a:cubicBezTo>
                    <a:pt x="7837" y="14605"/>
                    <a:pt x="6509" y="11157"/>
                    <a:pt x="5772" y="9682"/>
                  </a:cubicBezTo>
                  <a:cubicBezTo>
                    <a:pt x="5624" y="9405"/>
                    <a:pt x="5495" y="9128"/>
                    <a:pt x="5348" y="8852"/>
                  </a:cubicBezTo>
                  <a:cubicBezTo>
                    <a:pt x="4702" y="7598"/>
                    <a:pt x="4094" y="6418"/>
                    <a:pt x="4094" y="5791"/>
                  </a:cubicBezTo>
                  <a:cubicBezTo>
                    <a:pt x="4297" y="5643"/>
                    <a:pt x="4813" y="5127"/>
                    <a:pt x="4942" y="4002"/>
                  </a:cubicBezTo>
                  <a:cubicBezTo>
                    <a:pt x="4961" y="3965"/>
                    <a:pt x="4997" y="3910"/>
                    <a:pt x="5034" y="3836"/>
                  </a:cubicBezTo>
                  <a:cubicBezTo>
                    <a:pt x="5163" y="3596"/>
                    <a:pt x="5311" y="3375"/>
                    <a:pt x="5477" y="3172"/>
                  </a:cubicBezTo>
                  <a:cubicBezTo>
                    <a:pt x="5495" y="3135"/>
                    <a:pt x="5514" y="3099"/>
                    <a:pt x="5514" y="3062"/>
                  </a:cubicBezTo>
                  <a:lnTo>
                    <a:pt x="5514" y="2840"/>
                  </a:lnTo>
                  <a:cubicBezTo>
                    <a:pt x="5495" y="2416"/>
                    <a:pt x="5422" y="2103"/>
                    <a:pt x="5292" y="1955"/>
                  </a:cubicBezTo>
                  <a:cubicBezTo>
                    <a:pt x="5163" y="1789"/>
                    <a:pt x="5053" y="1623"/>
                    <a:pt x="4961" y="1439"/>
                  </a:cubicBezTo>
                  <a:cubicBezTo>
                    <a:pt x="4831" y="1181"/>
                    <a:pt x="4665" y="960"/>
                    <a:pt x="4463" y="757"/>
                  </a:cubicBezTo>
                  <a:cubicBezTo>
                    <a:pt x="4407" y="720"/>
                    <a:pt x="4352" y="701"/>
                    <a:pt x="4278" y="701"/>
                  </a:cubicBezTo>
                  <a:lnTo>
                    <a:pt x="4223" y="701"/>
                  </a:lnTo>
                  <a:cubicBezTo>
                    <a:pt x="4223" y="222"/>
                    <a:pt x="4168" y="130"/>
                    <a:pt x="4094" y="74"/>
                  </a:cubicBezTo>
                  <a:cubicBezTo>
                    <a:pt x="4002" y="19"/>
                    <a:pt x="3849" y="1"/>
                    <a:pt x="36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4"/>
            <p:cNvSpPr/>
            <p:nvPr/>
          </p:nvSpPr>
          <p:spPr>
            <a:xfrm>
              <a:off x="2296450" y="2246330"/>
              <a:ext cx="416628" cy="630950"/>
            </a:xfrm>
            <a:custGeom>
              <a:avLst/>
              <a:gdLst/>
              <a:ahLst/>
              <a:cxnLst/>
              <a:rect l="l" t="t" r="r" b="b"/>
              <a:pathLst>
                <a:path w="7801" h="11814" extrusionOk="0">
                  <a:moveTo>
                    <a:pt x="2139" y="2781"/>
                  </a:moveTo>
                  <a:cubicBezTo>
                    <a:pt x="2428" y="2781"/>
                    <a:pt x="2717" y="2833"/>
                    <a:pt x="3006" y="2914"/>
                  </a:cubicBezTo>
                  <a:cubicBezTo>
                    <a:pt x="3301" y="2969"/>
                    <a:pt x="3578" y="3043"/>
                    <a:pt x="3873" y="3135"/>
                  </a:cubicBezTo>
                  <a:cubicBezTo>
                    <a:pt x="4131" y="3227"/>
                    <a:pt x="4389" y="3375"/>
                    <a:pt x="4611" y="3559"/>
                  </a:cubicBezTo>
                  <a:lnTo>
                    <a:pt x="4592" y="3559"/>
                  </a:lnTo>
                  <a:cubicBezTo>
                    <a:pt x="4611" y="3578"/>
                    <a:pt x="4611" y="3596"/>
                    <a:pt x="4611" y="3614"/>
                  </a:cubicBezTo>
                  <a:cubicBezTo>
                    <a:pt x="4592" y="3633"/>
                    <a:pt x="4574" y="3651"/>
                    <a:pt x="4537" y="3651"/>
                  </a:cubicBezTo>
                  <a:cubicBezTo>
                    <a:pt x="4472" y="3664"/>
                    <a:pt x="4406" y="3677"/>
                    <a:pt x="4335" y="3677"/>
                  </a:cubicBezTo>
                  <a:cubicBezTo>
                    <a:pt x="4305" y="3677"/>
                    <a:pt x="4274" y="3675"/>
                    <a:pt x="4242" y="3670"/>
                  </a:cubicBezTo>
                  <a:cubicBezTo>
                    <a:pt x="3781" y="3633"/>
                    <a:pt x="3301" y="3541"/>
                    <a:pt x="2859" y="3375"/>
                  </a:cubicBezTo>
                  <a:cubicBezTo>
                    <a:pt x="2656" y="3301"/>
                    <a:pt x="2453" y="3227"/>
                    <a:pt x="2250" y="3172"/>
                  </a:cubicBezTo>
                  <a:cubicBezTo>
                    <a:pt x="2132" y="3140"/>
                    <a:pt x="2008" y="3120"/>
                    <a:pt x="1882" y="3120"/>
                  </a:cubicBezTo>
                  <a:cubicBezTo>
                    <a:pt x="1790" y="3120"/>
                    <a:pt x="1698" y="3130"/>
                    <a:pt x="1605" y="3153"/>
                  </a:cubicBezTo>
                  <a:cubicBezTo>
                    <a:pt x="1476" y="3209"/>
                    <a:pt x="1328" y="3246"/>
                    <a:pt x="1162" y="3282"/>
                  </a:cubicBezTo>
                  <a:cubicBezTo>
                    <a:pt x="1144" y="3282"/>
                    <a:pt x="1144" y="3264"/>
                    <a:pt x="1125" y="3246"/>
                  </a:cubicBezTo>
                  <a:cubicBezTo>
                    <a:pt x="1107" y="3246"/>
                    <a:pt x="1125" y="3227"/>
                    <a:pt x="1125" y="3209"/>
                  </a:cubicBezTo>
                  <a:cubicBezTo>
                    <a:pt x="1347" y="2951"/>
                    <a:pt x="1660" y="2785"/>
                    <a:pt x="2011" y="2785"/>
                  </a:cubicBezTo>
                  <a:cubicBezTo>
                    <a:pt x="2053" y="2782"/>
                    <a:pt x="2096" y="2781"/>
                    <a:pt x="2139" y="2781"/>
                  </a:cubicBezTo>
                  <a:close/>
                  <a:moveTo>
                    <a:pt x="5053" y="6934"/>
                  </a:moveTo>
                  <a:cubicBezTo>
                    <a:pt x="5072" y="6934"/>
                    <a:pt x="5090" y="6952"/>
                    <a:pt x="5090" y="6971"/>
                  </a:cubicBezTo>
                  <a:cubicBezTo>
                    <a:pt x="5090" y="6989"/>
                    <a:pt x="5090" y="7007"/>
                    <a:pt x="5072" y="7026"/>
                  </a:cubicBezTo>
                  <a:cubicBezTo>
                    <a:pt x="4979" y="7136"/>
                    <a:pt x="4869" y="7210"/>
                    <a:pt x="4721" y="7247"/>
                  </a:cubicBezTo>
                  <a:cubicBezTo>
                    <a:pt x="4684" y="7247"/>
                    <a:pt x="4629" y="7247"/>
                    <a:pt x="4611" y="7210"/>
                  </a:cubicBezTo>
                  <a:cubicBezTo>
                    <a:pt x="4592" y="7192"/>
                    <a:pt x="4592" y="7155"/>
                    <a:pt x="4611" y="7136"/>
                  </a:cubicBezTo>
                  <a:cubicBezTo>
                    <a:pt x="4666" y="7044"/>
                    <a:pt x="4758" y="6989"/>
                    <a:pt x="4850" y="6989"/>
                  </a:cubicBezTo>
                  <a:cubicBezTo>
                    <a:pt x="4906" y="6952"/>
                    <a:pt x="4979" y="6934"/>
                    <a:pt x="5053" y="6934"/>
                  </a:cubicBezTo>
                  <a:close/>
                  <a:moveTo>
                    <a:pt x="4592" y="6510"/>
                  </a:moveTo>
                  <a:cubicBezTo>
                    <a:pt x="4592" y="6528"/>
                    <a:pt x="4592" y="6546"/>
                    <a:pt x="4592" y="6546"/>
                  </a:cubicBezTo>
                  <a:cubicBezTo>
                    <a:pt x="4574" y="6602"/>
                    <a:pt x="4555" y="6657"/>
                    <a:pt x="4555" y="6712"/>
                  </a:cubicBezTo>
                  <a:lnTo>
                    <a:pt x="4518" y="6712"/>
                  </a:lnTo>
                  <a:cubicBezTo>
                    <a:pt x="4408" y="6786"/>
                    <a:pt x="4316" y="6897"/>
                    <a:pt x="4260" y="7044"/>
                  </a:cubicBezTo>
                  <a:cubicBezTo>
                    <a:pt x="4242" y="7100"/>
                    <a:pt x="4242" y="7173"/>
                    <a:pt x="4242" y="7247"/>
                  </a:cubicBezTo>
                  <a:lnTo>
                    <a:pt x="4242" y="7266"/>
                  </a:lnTo>
                  <a:lnTo>
                    <a:pt x="4223" y="7266"/>
                  </a:lnTo>
                  <a:cubicBezTo>
                    <a:pt x="4150" y="7266"/>
                    <a:pt x="4076" y="7229"/>
                    <a:pt x="4021" y="7173"/>
                  </a:cubicBezTo>
                  <a:cubicBezTo>
                    <a:pt x="3984" y="7118"/>
                    <a:pt x="3947" y="7044"/>
                    <a:pt x="3965" y="6971"/>
                  </a:cubicBezTo>
                  <a:cubicBezTo>
                    <a:pt x="3984" y="6934"/>
                    <a:pt x="4002" y="6897"/>
                    <a:pt x="4021" y="6860"/>
                  </a:cubicBezTo>
                  <a:cubicBezTo>
                    <a:pt x="4131" y="6675"/>
                    <a:pt x="4334" y="6565"/>
                    <a:pt x="4537" y="6510"/>
                  </a:cubicBezTo>
                  <a:close/>
                  <a:moveTo>
                    <a:pt x="4666" y="0"/>
                  </a:moveTo>
                  <a:cubicBezTo>
                    <a:pt x="4648" y="55"/>
                    <a:pt x="4629" y="129"/>
                    <a:pt x="4611" y="185"/>
                  </a:cubicBezTo>
                  <a:cubicBezTo>
                    <a:pt x="4408" y="572"/>
                    <a:pt x="4039" y="867"/>
                    <a:pt x="3615" y="959"/>
                  </a:cubicBezTo>
                  <a:cubicBezTo>
                    <a:pt x="3541" y="977"/>
                    <a:pt x="3467" y="996"/>
                    <a:pt x="3394" y="1014"/>
                  </a:cubicBezTo>
                  <a:cubicBezTo>
                    <a:pt x="3043" y="1070"/>
                    <a:pt x="2693" y="1088"/>
                    <a:pt x="2324" y="1107"/>
                  </a:cubicBezTo>
                  <a:cubicBezTo>
                    <a:pt x="1660" y="1143"/>
                    <a:pt x="978" y="1273"/>
                    <a:pt x="443" y="1660"/>
                  </a:cubicBezTo>
                  <a:cubicBezTo>
                    <a:pt x="277" y="1752"/>
                    <a:pt x="148" y="1899"/>
                    <a:pt x="37" y="2065"/>
                  </a:cubicBezTo>
                  <a:cubicBezTo>
                    <a:pt x="1" y="2434"/>
                    <a:pt x="130" y="2821"/>
                    <a:pt x="369" y="3098"/>
                  </a:cubicBezTo>
                  <a:cubicBezTo>
                    <a:pt x="664" y="3430"/>
                    <a:pt x="996" y="3743"/>
                    <a:pt x="1347" y="4020"/>
                  </a:cubicBezTo>
                  <a:cubicBezTo>
                    <a:pt x="1586" y="4205"/>
                    <a:pt x="1771" y="4463"/>
                    <a:pt x="1863" y="4758"/>
                  </a:cubicBezTo>
                  <a:cubicBezTo>
                    <a:pt x="1918" y="5071"/>
                    <a:pt x="1863" y="5385"/>
                    <a:pt x="1716" y="5680"/>
                  </a:cubicBezTo>
                  <a:cubicBezTo>
                    <a:pt x="1586" y="5956"/>
                    <a:pt x="1476" y="6251"/>
                    <a:pt x="1365" y="6546"/>
                  </a:cubicBezTo>
                  <a:cubicBezTo>
                    <a:pt x="1310" y="6712"/>
                    <a:pt x="1328" y="6897"/>
                    <a:pt x="1402" y="7063"/>
                  </a:cubicBezTo>
                  <a:cubicBezTo>
                    <a:pt x="1494" y="7192"/>
                    <a:pt x="1623" y="7284"/>
                    <a:pt x="1771" y="7339"/>
                  </a:cubicBezTo>
                  <a:lnTo>
                    <a:pt x="2527" y="7727"/>
                  </a:lnTo>
                  <a:cubicBezTo>
                    <a:pt x="2711" y="7819"/>
                    <a:pt x="2914" y="7948"/>
                    <a:pt x="2914" y="8151"/>
                  </a:cubicBezTo>
                  <a:cubicBezTo>
                    <a:pt x="2914" y="8261"/>
                    <a:pt x="2840" y="8390"/>
                    <a:pt x="2730" y="8446"/>
                  </a:cubicBezTo>
                  <a:cubicBezTo>
                    <a:pt x="2619" y="8501"/>
                    <a:pt x="2508" y="8556"/>
                    <a:pt x="2398" y="8575"/>
                  </a:cubicBezTo>
                  <a:lnTo>
                    <a:pt x="1531" y="8796"/>
                  </a:lnTo>
                  <a:cubicBezTo>
                    <a:pt x="1457" y="8796"/>
                    <a:pt x="1402" y="8833"/>
                    <a:pt x="1347" y="8870"/>
                  </a:cubicBezTo>
                  <a:cubicBezTo>
                    <a:pt x="1181" y="8999"/>
                    <a:pt x="1255" y="9257"/>
                    <a:pt x="1365" y="9423"/>
                  </a:cubicBezTo>
                  <a:cubicBezTo>
                    <a:pt x="1623" y="9810"/>
                    <a:pt x="1937" y="10161"/>
                    <a:pt x="2306" y="10474"/>
                  </a:cubicBezTo>
                  <a:cubicBezTo>
                    <a:pt x="2545" y="10677"/>
                    <a:pt x="2674" y="10972"/>
                    <a:pt x="2914" y="11193"/>
                  </a:cubicBezTo>
                  <a:lnTo>
                    <a:pt x="3301" y="11396"/>
                  </a:lnTo>
                  <a:cubicBezTo>
                    <a:pt x="3778" y="11666"/>
                    <a:pt x="4337" y="11813"/>
                    <a:pt x="4896" y="11813"/>
                  </a:cubicBezTo>
                  <a:cubicBezTo>
                    <a:pt x="4985" y="11813"/>
                    <a:pt x="5075" y="11809"/>
                    <a:pt x="5164" y="11802"/>
                  </a:cubicBezTo>
                  <a:lnTo>
                    <a:pt x="5219" y="11802"/>
                  </a:lnTo>
                  <a:cubicBezTo>
                    <a:pt x="5404" y="11783"/>
                    <a:pt x="5588" y="11747"/>
                    <a:pt x="5772" y="11673"/>
                  </a:cubicBezTo>
                  <a:cubicBezTo>
                    <a:pt x="5901" y="11267"/>
                    <a:pt x="6012" y="10843"/>
                    <a:pt x="5883" y="10456"/>
                  </a:cubicBezTo>
                  <a:cubicBezTo>
                    <a:pt x="5772" y="10216"/>
                    <a:pt x="5625" y="9976"/>
                    <a:pt x="5459" y="9773"/>
                  </a:cubicBezTo>
                  <a:cubicBezTo>
                    <a:pt x="5035" y="9091"/>
                    <a:pt x="4943" y="8151"/>
                    <a:pt x="5385" y="7487"/>
                  </a:cubicBezTo>
                  <a:cubicBezTo>
                    <a:pt x="5533" y="7284"/>
                    <a:pt x="5699" y="7100"/>
                    <a:pt x="5865" y="6915"/>
                  </a:cubicBezTo>
                  <a:cubicBezTo>
                    <a:pt x="5938" y="6841"/>
                    <a:pt x="5975" y="6768"/>
                    <a:pt x="5975" y="6675"/>
                  </a:cubicBezTo>
                  <a:cubicBezTo>
                    <a:pt x="5957" y="6602"/>
                    <a:pt x="5938" y="6546"/>
                    <a:pt x="5901" y="6491"/>
                  </a:cubicBezTo>
                  <a:cubicBezTo>
                    <a:pt x="5662" y="6122"/>
                    <a:pt x="5514" y="5717"/>
                    <a:pt x="5440" y="5274"/>
                  </a:cubicBezTo>
                  <a:cubicBezTo>
                    <a:pt x="5290" y="4053"/>
                    <a:pt x="6263" y="3028"/>
                    <a:pt x="7436" y="3028"/>
                  </a:cubicBezTo>
                  <a:cubicBezTo>
                    <a:pt x="7556" y="3028"/>
                    <a:pt x="7678" y="3039"/>
                    <a:pt x="7801" y="3061"/>
                  </a:cubicBezTo>
                  <a:cubicBezTo>
                    <a:pt x="7745" y="2637"/>
                    <a:pt x="7690" y="2268"/>
                    <a:pt x="7690" y="2268"/>
                  </a:cubicBezTo>
                  <a:cubicBezTo>
                    <a:pt x="7690" y="2268"/>
                    <a:pt x="7672" y="2231"/>
                    <a:pt x="7653" y="2139"/>
                  </a:cubicBezTo>
                  <a:cubicBezTo>
                    <a:pt x="7598" y="2029"/>
                    <a:pt x="7561" y="1936"/>
                    <a:pt x="7543" y="1826"/>
                  </a:cubicBezTo>
                  <a:cubicBezTo>
                    <a:pt x="7266" y="1162"/>
                    <a:pt x="6565" y="37"/>
                    <a:pt x="479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2543081" y="2621979"/>
              <a:ext cx="27665" cy="16236"/>
            </a:xfrm>
            <a:custGeom>
              <a:avLst/>
              <a:gdLst/>
              <a:ahLst/>
              <a:cxnLst/>
              <a:rect l="l" t="t" r="r" b="b"/>
              <a:pathLst>
                <a:path w="518" h="304" extrusionOk="0">
                  <a:moveTo>
                    <a:pt x="478" y="0"/>
                  </a:moveTo>
                  <a:cubicBezTo>
                    <a:pt x="473" y="0"/>
                    <a:pt x="467" y="3"/>
                    <a:pt x="462" y="8"/>
                  </a:cubicBezTo>
                  <a:cubicBezTo>
                    <a:pt x="447" y="3"/>
                    <a:pt x="431" y="1"/>
                    <a:pt x="414" y="1"/>
                  </a:cubicBezTo>
                  <a:cubicBezTo>
                    <a:pt x="368" y="1"/>
                    <a:pt x="318" y="18"/>
                    <a:pt x="277" y="45"/>
                  </a:cubicBezTo>
                  <a:cubicBezTo>
                    <a:pt x="167" y="45"/>
                    <a:pt x="75" y="100"/>
                    <a:pt x="19" y="192"/>
                  </a:cubicBezTo>
                  <a:cubicBezTo>
                    <a:pt x="1" y="211"/>
                    <a:pt x="1" y="248"/>
                    <a:pt x="19" y="266"/>
                  </a:cubicBezTo>
                  <a:cubicBezTo>
                    <a:pt x="38" y="303"/>
                    <a:pt x="93" y="303"/>
                    <a:pt x="130" y="303"/>
                  </a:cubicBezTo>
                  <a:cubicBezTo>
                    <a:pt x="277" y="285"/>
                    <a:pt x="406" y="192"/>
                    <a:pt x="499" y="82"/>
                  </a:cubicBezTo>
                  <a:cubicBezTo>
                    <a:pt x="517" y="63"/>
                    <a:pt x="517" y="45"/>
                    <a:pt x="517" y="27"/>
                  </a:cubicBezTo>
                  <a:cubicBezTo>
                    <a:pt x="504" y="13"/>
                    <a:pt x="491" y="0"/>
                    <a:pt x="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4"/>
            <p:cNvSpPr/>
            <p:nvPr/>
          </p:nvSpPr>
          <p:spPr>
            <a:xfrm>
              <a:off x="2509592" y="2598745"/>
              <a:ext cx="34554" cy="40429"/>
            </a:xfrm>
            <a:custGeom>
              <a:avLst/>
              <a:gdLst/>
              <a:ahLst/>
              <a:cxnLst/>
              <a:rect l="l" t="t" r="r" b="b"/>
              <a:pathLst>
                <a:path w="647" h="757" extrusionOk="0">
                  <a:moveTo>
                    <a:pt x="591" y="1"/>
                  </a:moveTo>
                  <a:cubicBezTo>
                    <a:pt x="388" y="56"/>
                    <a:pt x="185" y="185"/>
                    <a:pt x="75" y="369"/>
                  </a:cubicBezTo>
                  <a:cubicBezTo>
                    <a:pt x="38" y="388"/>
                    <a:pt x="38" y="425"/>
                    <a:pt x="19" y="462"/>
                  </a:cubicBezTo>
                  <a:cubicBezTo>
                    <a:pt x="1" y="535"/>
                    <a:pt x="19" y="609"/>
                    <a:pt x="75" y="664"/>
                  </a:cubicBezTo>
                  <a:cubicBezTo>
                    <a:pt x="130" y="720"/>
                    <a:pt x="204" y="757"/>
                    <a:pt x="259" y="757"/>
                  </a:cubicBezTo>
                  <a:lnTo>
                    <a:pt x="277" y="757"/>
                  </a:lnTo>
                  <a:lnTo>
                    <a:pt x="277" y="738"/>
                  </a:lnTo>
                  <a:cubicBezTo>
                    <a:pt x="277" y="664"/>
                    <a:pt x="296" y="591"/>
                    <a:pt x="296" y="535"/>
                  </a:cubicBezTo>
                  <a:cubicBezTo>
                    <a:pt x="351" y="406"/>
                    <a:pt x="443" y="296"/>
                    <a:pt x="572" y="203"/>
                  </a:cubicBezTo>
                  <a:lnTo>
                    <a:pt x="591" y="203"/>
                  </a:lnTo>
                  <a:cubicBezTo>
                    <a:pt x="609" y="148"/>
                    <a:pt x="628" y="93"/>
                    <a:pt x="628" y="56"/>
                  </a:cubicBezTo>
                  <a:cubicBezTo>
                    <a:pt x="646" y="37"/>
                    <a:pt x="646" y="19"/>
                    <a:pt x="628" y="19"/>
                  </a:cubicBezTo>
                  <a:cubicBezTo>
                    <a:pt x="628" y="1"/>
                    <a:pt x="609" y="1"/>
                    <a:pt x="5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4"/>
            <p:cNvSpPr/>
            <p:nvPr/>
          </p:nvSpPr>
          <p:spPr>
            <a:xfrm>
              <a:off x="2791283" y="4409971"/>
              <a:ext cx="123157" cy="247274"/>
            </a:xfrm>
            <a:custGeom>
              <a:avLst/>
              <a:gdLst/>
              <a:ahLst/>
              <a:cxnLst/>
              <a:rect l="l" t="t" r="r" b="b"/>
              <a:pathLst>
                <a:path w="2306" h="4630" extrusionOk="0">
                  <a:moveTo>
                    <a:pt x="1568" y="1"/>
                  </a:moveTo>
                  <a:cubicBezTo>
                    <a:pt x="1457" y="93"/>
                    <a:pt x="1402" y="204"/>
                    <a:pt x="1365" y="333"/>
                  </a:cubicBezTo>
                  <a:cubicBezTo>
                    <a:pt x="941" y="1402"/>
                    <a:pt x="849" y="2564"/>
                    <a:pt x="333" y="3560"/>
                  </a:cubicBezTo>
                  <a:cubicBezTo>
                    <a:pt x="240" y="3707"/>
                    <a:pt x="130" y="3837"/>
                    <a:pt x="56" y="3966"/>
                  </a:cubicBezTo>
                  <a:cubicBezTo>
                    <a:pt x="19" y="4002"/>
                    <a:pt x="1" y="4058"/>
                    <a:pt x="19" y="4095"/>
                  </a:cubicBezTo>
                  <a:cubicBezTo>
                    <a:pt x="38" y="4113"/>
                    <a:pt x="56" y="4132"/>
                    <a:pt x="93" y="4132"/>
                  </a:cubicBezTo>
                  <a:cubicBezTo>
                    <a:pt x="133" y="4139"/>
                    <a:pt x="174" y="4143"/>
                    <a:pt x="214" y="4143"/>
                  </a:cubicBezTo>
                  <a:cubicBezTo>
                    <a:pt x="374" y="4143"/>
                    <a:pt x="524" y="4084"/>
                    <a:pt x="628" y="3966"/>
                  </a:cubicBezTo>
                  <a:lnTo>
                    <a:pt x="628" y="3966"/>
                  </a:lnTo>
                  <a:cubicBezTo>
                    <a:pt x="628" y="4205"/>
                    <a:pt x="572" y="4427"/>
                    <a:pt x="462" y="4629"/>
                  </a:cubicBezTo>
                  <a:cubicBezTo>
                    <a:pt x="960" y="4316"/>
                    <a:pt x="1328" y="3873"/>
                    <a:pt x="1587" y="3357"/>
                  </a:cubicBezTo>
                  <a:cubicBezTo>
                    <a:pt x="1826" y="2841"/>
                    <a:pt x="2011" y="2288"/>
                    <a:pt x="2158" y="1734"/>
                  </a:cubicBezTo>
                  <a:cubicBezTo>
                    <a:pt x="2232" y="1495"/>
                    <a:pt x="2287" y="1255"/>
                    <a:pt x="2306" y="997"/>
                  </a:cubicBezTo>
                  <a:lnTo>
                    <a:pt x="2306" y="997"/>
                  </a:lnTo>
                  <a:cubicBezTo>
                    <a:pt x="1771" y="1790"/>
                    <a:pt x="1476" y="2749"/>
                    <a:pt x="886" y="3523"/>
                  </a:cubicBezTo>
                  <a:cubicBezTo>
                    <a:pt x="849" y="3578"/>
                    <a:pt x="812" y="3634"/>
                    <a:pt x="738" y="3634"/>
                  </a:cubicBezTo>
                  <a:cubicBezTo>
                    <a:pt x="1107" y="2546"/>
                    <a:pt x="1402" y="1439"/>
                    <a:pt x="1605" y="333"/>
                  </a:cubicBezTo>
                  <a:cubicBezTo>
                    <a:pt x="1642" y="222"/>
                    <a:pt x="1623" y="93"/>
                    <a:pt x="1568"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rot="959255">
              <a:off x="2412891" y="2453855"/>
              <a:ext cx="100442" cy="41464"/>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2896663" y="3383056"/>
              <a:ext cx="198035" cy="469826"/>
            </a:xfrm>
            <a:custGeom>
              <a:avLst/>
              <a:gdLst/>
              <a:ahLst/>
              <a:cxnLst/>
              <a:rect l="l" t="t" r="r" b="b"/>
              <a:pathLst>
                <a:path w="3708" h="8797" extrusionOk="0">
                  <a:moveTo>
                    <a:pt x="2841" y="1"/>
                  </a:moveTo>
                  <a:cubicBezTo>
                    <a:pt x="2564" y="148"/>
                    <a:pt x="2343" y="388"/>
                    <a:pt x="2214" y="683"/>
                  </a:cubicBezTo>
                  <a:cubicBezTo>
                    <a:pt x="1513" y="1882"/>
                    <a:pt x="1033" y="3228"/>
                    <a:pt x="812" y="4611"/>
                  </a:cubicBezTo>
                  <a:lnTo>
                    <a:pt x="757" y="4593"/>
                  </a:lnTo>
                  <a:cubicBezTo>
                    <a:pt x="702" y="4998"/>
                    <a:pt x="665" y="5404"/>
                    <a:pt x="628" y="5810"/>
                  </a:cubicBezTo>
                  <a:cubicBezTo>
                    <a:pt x="609" y="6529"/>
                    <a:pt x="517" y="7230"/>
                    <a:pt x="333" y="7912"/>
                  </a:cubicBezTo>
                  <a:cubicBezTo>
                    <a:pt x="241" y="8225"/>
                    <a:pt x="130" y="8520"/>
                    <a:pt x="1" y="8797"/>
                  </a:cubicBezTo>
                  <a:cubicBezTo>
                    <a:pt x="185" y="8594"/>
                    <a:pt x="388" y="8428"/>
                    <a:pt x="609" y="8281"/>
                  </a:cubicBezTo>
                  <a:lnTo>
                    <a:pt x="2435" y="6990"/>
                  </a:lnTo>
                  <a:lnTo>
                    <a:pt x="2435" y="6990"/>
                  </a:lnTo>
                  <a:cubicBezTo>
                    <a:pt x="2195" y="7027"/>
                    <a:pt x="1974" y="7027"/>
                    <a:pt x="1734" y="7027"/>
                  </a:cubicBezTo>
                  <a:cubicBezTo>
                    <a:pt x="1937" y="6750"/>
                    <a:pt x="2121" y="6455"/>
                    <a:pt x="2269" y="6123"/>
                  </a:cubicBezTo>
                  <a:lnTo>
                    <a:pt x="2269" y="6123"/>
                  </a:lnTo>
                  <a:cubicBezTo>
                    <a:pt x="1808" y="6234"/>
                    <a:pt x="1347" y="6418"/>
                    <a:pt x="960" y="6695"/>
                  </a:cubicBezTo>
                  <a:cubicBezTo>
                    <a:pt x="1458" y="5127"/>
                    <a:pt x="2601" y="3855"/>
                    <a:pt x="3578" y="2527"/>
                  </a:cubicBezTo>
                  <a:cubicBezTo>
                    <a:pt x="3652" y="2435"/>
                    <a:pt x="3707" y="2306"/>
                    <a:pt x="3634" y="2214"/>
                  </a:cubicBezTo>
                  <a:cubicBezTo>
                    <a:pt x="3597" y="2195"/>
                    <a:pt x="3560" y="2177"/>
                    <a:pt x="3504" y="2177"/>
                  </a:cubicBezTo>
                  <a:cubicBezTo>
                    <a:pt x="3394" y="2195"/>
                    <a:pt x="3283" y="2214"/>
                    <a:pt x="3173" y="2232"/>
                  </a:cubicBezTo>
                  <a:cubicBezTo>
                    <a:pt x="3158" y="2235"/>
                    <a:pt x="3144" y="2236"/>
                    <a:pt x="3130" y="2236"/>
                  </a:cubicBezTo>
                  <a:cubicBezTo>
                    <a:pt x="3035" y="2236"/>
                    <a:pt x="2946" y="2183"/>
                    <a:pt x="2914" y="2103"/>
                  </a:cubicBezTo>
                  <a:cubicBezTo>
                    <a:pt x="2877" y="1993"/>
                    <a:pt x="2951" y="1900"/>
                    <a:pt x="3007" y="1808"/>
                  </a:cubicBezTo>
                  <a:cubicBezTo>
                    <a:pt x="3043" y="1716"/>
                    <a:pt x="3080" y="1587"/>
                    <a:pt x="2988" y="1532"/>
                  </a:cubicBezTo>
                  <a:cubicBezTo>
                    <a:pt x="2693" y="1734"/>
                    <a:pt x="2435" y="1956"/>
                    <a:pt x="2214" y="2232"/>
                  </a:cubicBezTo>
                  <a:cubicBezTo>
                    <a:pt x="2158" y="2066"/>
                    <a:pt x="2158" y="1882"/>
                    <a:pt x="2251" y="1716"/>
                  </a:cubicBezTo>
                  <a:cubicBezTo>
                    <a:pt x="2416" y="1292"/>
                    <a:pt x="2582" y="868"/>
                    <a:pt x="2748" y="425"/>
                  </a:cubicBezTo>
                  <a:cubicBezTo>
                    <a:pt x="2822" y="296"/>
                    <a:pt x="2841" y="148"/>
                    <a:pt x="284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2385925" y="2806483"/>
              <a:ext cx="198026" cy="268689"/>
            </a:xfrm>
            <a:custGeom>
              <a:avLst/>
              <a:gdLst/>
              <a:ahLst/>
              <a:cxnLst/>
              <a:rect l="l" t="t" r="r" b="b"/>
              <a:pathLst>
                <a:path w="3634" h="4926" extrusionOk="0">
                  <a:moveTo>
                    <a:pt x="0" y="1"/>
                  </a:moveTo>
                  <a:lnTo>
                    <a:pt x="0" y="1"/>
                  </a:lnTo>
                  <a:cubicBezTo>
                    <a:pt x="74" y="185"/>
                    <a:pt x="111" y="369"/>
                    <a:pt x="111" y="554"/>
                  </a:cubicBezTo>
                  <a:cubicBezTo>
                    <a:pt x="111" y="572"/>
                    <a:pt x="111" y="591"/>
                    <a:pt x="111" y="609"/>
                  </a:cubicBezTo>
                  <a:cubicBezTo>
                    <a:pt x="166" y="1070"/>
                    <a:pt x="240" y="1550"/>
                    <a:pt x="554" y="1900"/>
                  </a:cubicBezTo>
                  <a:cubicBezTo>
                    <a:pt x="756" y="2140"/>
                    <a:pt x="1052" y="2269"/>
                    <a:pt x="1273" y="2490"/>
                  </a:cubicBezTo>
                  <a:cubicBezTo>
                    <a:pt x="1771" y="3006"/>
                    <a:pt x="1771" y="3855"/>
                    <a:pt x="2232" y="4426"/>
                  </a:cubicBezTo>
                  <a:cubicBezTo>
                    <a:pt x="2496" y="4743"/>
                    <a:pt x="2894" y="4925"/>
                    <a:pt x="3298" y="4925"/>
                  </a:cubicBezTo>
                  <a:cubicBezTo>
                    <a:pt x="3318" y="4925"/>
                    <a:pt x="3337" y="4925"/>
                    <a:pt x="3357" y="4924"/>
                  </a:cubicBezTo>
                  <a:cubicBezTo>
                    <a:pt x="3320" y="4408"/>
                    <a:pt x="3320" y="3891"/>
                    <a:pt x="3357" y="3375"/>
                  </a:cubicBezTo>
                  <a:cubicBezTo>
                    <a:pt x="3375" y="3117"/>
                    <a:pt x="3412" y="2859"/>
                    <a:pt x="3449" y="2601"/>
                  </a:cubicBezTo>
                  <a:cubicBezTo>
                    <a:pt x="3467" y="2379"/>
                    <a:pt x="3504" y="2158"/>
                    <a:pt x="3523" y="1937"/>
                  </a:cubicBezTo>
                  <a:cubicBezTo>
                    <a:pt x="3559" y="1752"/>
                    <a:pt x="3596" y="1568"/>
                    <a:pt x="3633" y="1402"/>
                  </a:cubicBezTo>
                  <a:cubicBezTo>
                    <a:pt x="3615" y="1365"/>
                    <a:pt x="3596" y="1347"/>
                    <a:pt x="3596" y="1310"/>
                  </a:cubicBezTo>
                  <a:cubicBezTo>
                    <a:pt x="3497" y="1318"/>
                    <a:pt x="3399" y="1322"/>
                    <a:pt x="3301" y="1322"/>
                  </a:cubicBezTo>
                  <a:cubicBezTo>
                    <a:pt x="2742" y="1322"/>
                    <a:pt x="2202" y="1187"/>
                    <a:pt x="1715" y="904"/>
                  </a:cubicBezTo>
                  <a:lnTo>
                    <a:pt x="1328" y="701"/>
                  </a:lnTo>
                  <a:cubicBezTo>
                    <a:pt x="701" y="369"/>
                    <a:pt x="259" y="13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98;p55">
            <a:extLst>
              <a:ext uri="{FF2B5EF4-FFF2-40B4-BE49-F238E27FC236}">
                <a16:creationId xmlns:a16="http://schemas.microsoft.com/office/drawing/2014/main" id="{964C0A06-4425-0C06-79CA-35B1669ABEA6}"/>
              </a:ext>
            </a:extLst>
          </p:cNvPr>
          <p:cNvSpPr txBox="1">
            <a:spLocks/>
          </p:cNvSpPr>
          <p:nvPr/>
        </p:nvSpPr>
        <p:spPr>
          <a:xfrm>
            <a:off x="4139365" y="3072152"/>
            <a:ext cx="3804655"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5400">
                <a:solidFill>
                  <a:schemeClr val="accent1"/>
                </a:solidFill>
                <a:latin typeface="Phudu Black" pitchFamily="2" charset="0"/>
                <a:cs typeface="Phudu Black" pitchFamily="2" charset="0"/>
              </a:rPr>
              <a:t>Vai trò của đấu tranh giai cấp</a:t>
            </a:r>
            <a:endParaRPr lang="en-US" sz="5400" dirty="0">
              <a:solidFill>
                <a:schemeClr val="accent1"/>
              </a:solidFill>
              <a:latin typeface="Phudu Black" pitchFamily="2" charset="0"/>
              <a:cs typeface="Phudu Black" pitchFamily="2" charset="0"/>
            </a:endParaRPr>
          </a:p>
        </p:txBody>
      </p:sp>
      <p:sp>
        <p:nvSpPr>
          <p:cNvPr id="7" name="Google Shape;662;p53">
            <a:extLst>
              <a:ext uri="{FF2B5EF4-FFF2-40B4-BE49-F238E27FC236}">
                <a16:creationId xmlns:a16="http://schemas.microsoft.com/office/drawing/2014/main" id="{398AE48E-BBA7-0DF4-9938-107A40AE067C}"/>
              </a:ext>
            </a:extLst>
          </p:cNvPr>
          <p:cNvSpPr/>
          <p:nvPr/>
        </p:nvSpPr>
        <p:spPr>
          <a:xfrm>
            <a:off x="5501739" y="730706"/>
            <a:ext cx="1157710" cy="112117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8" name="Google Shape;665;p53">
            <a:extLst>
              <a:ext uri="{FF2B5EF4-FFF2-40B4-BE49-F238E27FC236}">
                <a16:creationId xmlns:a16="http://schemas.microsoft.com/office/drawing/2014/main" id="{2E0A21D5-2A4E-EE38-B657-07F2EE9FD90B}"/>
              </a:ext>
            </a:extLst>
          </p:cNvPr>
          <p:cNvSpPr txBox="1">
            <a:spLocks/>
          </p:cNvSpPr>
          <p:nvPr/>
        </p:nvSpPr>
        <p:spPr>
          <a:xfrm>
            <a:off x="5437247" y="831200"/>
            <a:ext cx="1083102" cy="8581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 sz="6600" i="1" dirty="0">
                <a:solidFill>
                  <a:srgbClr val="3E1106"/>
                </a:solidFill>
                <a:latin typeface="Phudu Black" pitchFamily="2" charset="0"/>
                <a:cs typeface="Phudu Black" pitchFamily="2" charset="0"/>
              </a:rPr>
              <a:t>02</a:t>
            </a:r>
          </a:p>
        </p:txBody>
      </p:sp>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 name="Google Shape;798;p55">
            <a:extLst>
              <a:ext uri="{FF2B5EF4-FFF2-40B4-BE49-F238E27FC236}">
                <a16:creationId xmlns:a16="http://schemas.microsoft.com/office/drawing/2014/main" id="{964C0A06-4425-0C06-79CA-35B1669ABEA6}"/>
              </a:ext>
            </a:extLst>
          </p:cNvPr>
          <p:cNvSpPr txBox="1">
            <a:spLocks/>
          </p:cNvSpPr>
          <p:nvPr/>
        </p:nvSpPr>
        <p:spPr>
          <a:xfrm>
            <a:off x="637040" y="2200884"/>
            <a:ext cx="3658915" cy="4001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4800" dirty="0">
                <a:solidFill>
                  <a:schemeClr val="accent1"/>
                </a:solidFill>
                <a:latin typeface="Phudu Black" pitchFamily="2" charset="0"/>
                <a:cs typeface="Phudu Black" pitchFamily="2" charset="0"/>
              </a:rPr>
              <a:t>Vai </a:t>
            </a:r>
            <a:r>
              <a:rPr lang="en-US" sz="4800" dirty="0" err="1">
                <a:solidFill>
                  <a:schemeClr val="accent1"/>
                </a:solidFill>
                <a:latin typeface="Phudu Black" pitchFamily="2" charset="0"/>
                <a:cs typeface="Phudu Black" pitchFamily="2" charset="0"/>
              </a:rPr>
              <a:t>trò</a:t>
            </a:r>
            <a:r>
              <a:rPr lang="en-US" sz="4800" dirty="0">
                <a:solidFill>
                  <a:schemeClr val="accent1"/>
                </a:solidFill>
                <a:latin typeface="Phudu Black" pitchFamily="2" charset="0"/>
                <a:cs typeface="Phudu Black" pitchFamily="2" charset="0"/>
              </a:rPr>
              <a:t> </a:t>
            </a:r>
            <a:r>
              <a:rPr lang="en-US" sz="4800" dirty="0" err="1">
                <a:solidFill>
                  <a:schemeClr val="accent1"/>
                </a:solidFill>
                <a:latin typeface="Phudu Black" pitchFamily="2" charset="0"/>
                <a:cs typeface="Phudu Black" pitchFamily="2" charset="0"/>
              </a:rPr>
              <a:t>của</a:t>
            </a:r>
            <a:r>
              <a:rPr lang="en-US" sz="4800" dirty="0">
                <a:solidFill>
                  <a:schemeClr val="accent1"/>
                </a:solidFill>
                <a:latin typeface="Phudu Black" pitchFamily="2" charset="0"/>
                <a:cs typeface="Phudu Black" pitchFamily="2" charset="0"/>
              </a:rPr>
              <a:t> </a:t>
            </a:r>
            <a:r>
              <a:rPr lang="en-US" sz="4800" dirty="0" err="1">
                <a:solidFill>
                  <a:schemeClr val="accent1"/>
                </a:solidFill>
                <a:latin typeface="Phudu Black" pitchFamily="2" charset="0"/>
                <a:cs typeface="Phudu Black" pitchFamily="2" charset="0"/>
              </a:rPr>
              <a:t>đấu</a:t>
            </a:r>
            <a:r>
              <a:rPr lang="en-US" sz="4800" dirty="0">
                <a:solidFill>
                  <a:schemeClr val="accent1"/>
                </a:solidFill>
                <a:latin typeface="Phudu Black" pitchFamily="2" charset="0"/>
                <a:cs typeface="Phudu Black" pitchFamily="2" charset="0"/>
              </a:rPr>
              <a:t> </a:t>
            </a:r>
            <a:r>
              <a:rPr lang="en-US" sz="4800" dirty="0" err="1">
                <a:solidFill>
                  <a:schemeClr val="accent1"/>
                </a:solidFill>
                <a:latin typeface="Phudu Black" pitchFamily="2" charset="0"/>
                <a:cs typeface="Phudu Black" pitchFamily="2" charset="0"/>
              </a:rPr>
              <a:t>tranh</a:t>
            </a:r>
            <a:r>
              <a:rPr lang="en-US" sz="4800" dirty="0">
                <a:solidFill>
                  <a:schemeClr val="accent1"/>
                </a:solidFill>
                <a:latin typeface="Phudu Black" pitchFamily="2" charset="0"/>
                <a:cs typeface="Phudu Black" pitchFamily="2" charset="0"/>
              </a:rPr>
              <a:t> </a:t>
            </a:r>
            <a:r>
              <a:rPr lang="en-US" sz="4800" dirty="0" err="1">
                <a:solidFill>
                  <a:schemeClr val="accent1"/>
                </a:solidFill>
                <a:latin typeface="Phudu Black" pitchFamily="2" charset="0"/>
                <a:cs typeface="Phudu Black" pitchFamily="2" charset="0"/>
              </a:rPr>
              <a:t>giai</a:t>
            </a:r>
            <a:r>
              <a:rPr lang="en-US" sz="4800" dirty="0">
                <a:solidFill>
                  <a:schemeClr val="accent1"/>
                </a:solidFill>
                <a:latin typeface="Phudu Black" pitchFamily="2" charset="0"/>
                <a:cs typeface="Phudu Black" pitchFamily="2" charset="0"/>
              </a:rPr>
              <a:t> </a:t>
            </a:r>
            <a:r>
              <a:rPr lang="en-US" sz="4800" dirty="0" err="1">
                <a:solidFill>
                  <a:schemeClr val="accent1"/>
                </a:solidFill>
                <a:latin typeface="Phudu Black" pitchFamily="2" charset="0"/>
                <a:cs typeface="Phudu Black" pitchFamily="2" charset="0"/>
              </a:rPr>
              <a:t>cấp</a:t>
            </a:r>
            <a:endParaRPr lang="en-US" sz="4800" dirty="0">
              <a:solidFill>
                <a:schemeClr val="accent1"/>
              </a:solidFill>
              <a:latin typeface="Phudu Black" pitchFamily="2" charset="0"/>
              <a:cs typeface="Phudu Black" pitchFamily="2"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C6B6D10C-FFAE-532E-DF62-00517479FB13}"/>
                  </a:ext>
                </a:extLst>
              </p:cNvPr>
              <p:cNvGraphicFramePr>
                <a:graphicFrameLocks noChangeAspect="1"/>
              </p:cNvGraphicFramePr>
              <p:nvPr>
                <p:extLst>
                  <p:ext uri="{D42A27DB-BD31-4B8C-83A1-F6EECF244321}">
                    <p14:modId xmlns:p14="http://schemas.microsoft.com/office/powerpoint/2010/main" val="4150456922"/>
                  </p:ext>
                </p:extLst>
              </p:nvPr>
            </p:nvGraphicFramePr>
            <p:xfrm>
              <a:off x="4151042" y="1263879"/>
              <a:ext cx="4686479" cy="533728"/>
            </p:xfrm>
            <a:graphic>
              <a:graphicData uri="http://schemas.microsoft.com/office/powerpoint/2016/slidezoom">
                <pslz:sldZm>
                  <pslz:sldZmObj sldId="322" cId="1105640081">
                    <pslz:zmPr id="{BFAE2C49-9CE7-4623-B7D0-5D566436D9DE}" imageType="cover" transitionDur="1000">
                      <p166:blipFill xmlns:p166="http://schemas.microsoft.com/office/powerpoint/2016/6/main">
                        <a:blip r:embed="rId3"/>
                        <a:stretch>
                          <a:fillRect/>
                        </a:stretch>
                      </p166:blipFill>
                      <p166:spPr xmlns:p166="http://schemas.microsoft.com/office/powerpoint/2016/6/main">
                        <a:xfrm>
                          <a:off x="0" y="0"/>
                          <a:ext cx="4686479" cy="533728"/>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xmlns="" id="{C6B6D10C-FFAE-532E-DF62-00517479FB13}"/>
                  </a:ext>
                </a:extLst>
              </p:cNvPr>
              <p:cNvPicPr>
                <a:picLocks noGrp="1" noRot="1" noChangeAspect="1" noMove="1" noResize="1" noEditPoints="1" noAdjustHandles="1" noChangeArrowheads="1" noChangeShapeType="1"/>
              </p:cNvPicPr>
              <p:nvPr/>
            </p:nvPicPr>
            <p:blipFill>
              <a:blip r:embed="rId4"/>
              <a:stretch>
                <a:fillRect/>
              </a:stretch>
            </p:blipFill>
            <p:spPr>
              <a:xfrm>
                <a:off x="4151042" y="1263879"/>
                <a:ext cx="4686479" cy="5337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C5D4C28F-9C3C-3965-C083-08D89F25F31E}"/>
                  </a:ext>
                </a:extLst>
              </p:cNvPr>
              <p:cNvGraphicFramePr>
                <a:graphicFrameLocks noChangeAspect="1"/>
              </p:cNvGraphicFramePr>
              <p:nvPr>
                <p:extLst>
                  <p:ext uri="{D42A27DB-BD31-4B8C-83A1-F6EECF244321}">
                    <p14:modId xmlns:p14="http://schemas.microsoft.com/office/powerpoint/2010/main" val="2937188175"/>
                  </p:ext>
                </p:extLst>
              </p:nvPr>
            </p:nvGraphicFramePr>
            <p:xfrm>
              <a:off x="4193007" y="2134119"/>
              <a:ext cx="4396654" cy="533728"/>
            </p:xfrm>
            <a:graphic>
              <a:graphicData uri="http://schemas.microsoft.com/office/powerpoint/2016/slidezoom">
                <pslz:sldZm>
                  <pslz:sldZmObj sldId="323" cId="3255293805">
                    <pslz:zmPr id="{AC33E1AE-4B7D-43C5-8528-07DF086D0254}" imageType="cover" transitionDur="1000">
                      <p166:blipFill xmlns:p166="http://schemas.microsoft.com/office/powerpoint/2016/6/main">
                        <a:blip r:embed="rId5"/>
                        <a:stretch>
                          <a:fillRect/>
                        </a:stretch>
                      </p166:blipFill>
                      <p166:spPr xmlns:p166="http://schemas.microsoft.com/office/powerpoint/2016/6/main">
                        <a:xfrm>
                          <a:off x="0" y="0"/>
                          <a:ext cx="4396654" cy="53372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xmlns="" id="{C5D4C28F-9C3C-3965-C083-08D89F25F31E}"/>
                  </a:ext>
                </a:extLst>
              </p:cNvPr>
              <p:cNvPicPr>
                <a:picLocks noGrp="1" noRot="1" noChangeAspect="1" noMove="1" noResize="1" noEditPoints="1" noAdjustHandles="1" noChangeArrowheads="1" noChangeShapeType="1"/>
              </p:cNvPicPr>
              <p:nvPr/>
            </p:nvPicPr>
            <p:blipFill>
              <a:blip r:embed="rId6"/>
              <a:stretch>
                <a:fillRect/>
              </a:stretch>
            </p:blipFill>
            <p:spPr>
              <a:xfrm>
                <a:off x="4193007" y="2134119"/>
                <a:ext cx="4396654" cy="5337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66A8E652-E35A-7B2D-E0E5-76B98D972E94}"/>
                  </a:ext>
                </a:extLst>
              </p:cNvPr>
              <p:cNvGraphicFramePr>
                <a:graphicFrameLocks noChangeAspect="1"/>
              </p:cNvGraphicFramePr>
              <p:nvPr>
                <p:extLst>
                  <p:ext uri="{D42A27DB-BD31-4B8C-83A1-F6EECF244321}">
                    <p14:modId xmlns:p14="http://schemas.microsoft.com/office/powerpoint/2010/main" val="257450339"/>
                  </p:ext>
                </p:extLst>
              </p:nvPr>
            </p:nvGraphicFramePr>
            <p:xfrm>
              <a:off x="4193007" y="3136225"/>
              <a:ext cx="4190761" cy="533728"/>
            </p:xfrm>
            <a:graphic>
              <a:graphicData uri="http://schemas.microsoft.com/office/powerpoint/2016/slidezoom">
                <pslz:sldZm>
                  <pslz:sldZmObj sldId="324" cId="1401914119">
                    <pslz:zmPr id="{AD51C636-E49A-44F3-9B8D-DEE720D663FB}" imageType="cover" transitionDur="1000">
                      <p166:blipFill xmlns:p166="http://schemas.microsoft.com/office/powerpoint/2016/6/main">
                        <a:blip r:embed="rId7"/>
                        <a:stretch>
                          <a:fillRect/>
                        </a:stretch>
                      </p166:blipFill>
                      <p166:spPr xmlns:p166="http://schemas.microsoft.com/office/powerpoint/2016/6/main">
                        <a:xfrm>
                          <a:off x="0" y="0"/>
                          <a:ext cx="4190761" cy="533728"/>
                        </a:xfrm>
                        <a:prstGeom prst="rect">
                          <a:avLst/>
                        </a:prstGeom>
                        <a:ln w="3175">
                          <a:solidFill>
                            <a:prstClr val="ltGray"/>
                          </a:solidFill>
                        </a:ln>
                      </p166:spPr>
                    </pslz:zmPr>
                  </pslz:sldZmObj>
                </pslz:sldZm>
              </a:graphicData>
            </a:graphic>
          </p:graphicFrame>
        </mc:Choice>
        <mc:Fallback xmlns="">
          <p:pic>
            <p:nvPicPr>
              <p:cNvPr id="10" name="Slide Zoom 9">
                <a:extLst>
                  <a:ext uri="{FF2B5EF4-FFF2-40B4-BE49-F238E27FC236}">
                    <a16:creationId xmlns:a16="http://schemas.microsoft.com/office/drawing/2014/main" xmlns="" id="{66A8E652-E35A-7B2D-E0E5-76B98D972E94}"/>
                  </a:ext>
                </a:extLst>
              </p:cNvPr>
              <p:cNvPicPr>
                <a:picLocks noGrp="1" noRot="1" noChangeAspect="1" noMove="1" noResize="1" noEditPoints="1" noAdjustHandles="1" noChangeArrowheads="1" noChangeShapeType="1"/>
              </p:cNvPicPr>
              <p:nvPr/>
            </p:nvPicPr>
            <p:blipFill>
              <a:blip r:embed="rId8"/>
              <a:stretch>
                <a:fillRect/>
              </a:stretch>
            </p:blipFill>
            <p:spPr>
              <a:xfrm>
                <a:off x="4193007" y="3136225"/>
                <a:ext cx="4190761" cy="533728"/>
              </a:xfrm>
              <a:prstGeom prst="rect">
                <a:avLst/>
              </a:prstGeom>
              <a:ln w="3175">
                <a:solidFill>
                  <a:prstClr val="ltGray"/>
                </a:solidFill>
              </a:ln>
            </p:spPr>
          </p:pic>
        </mc:Fallback>
      </mc:AlternateContent>
    </p:spTree>
    <p:extLst>
      <p:ext uri="{BB962C8B-B14F-4D97-AF65-F5344CB8AC3E}">
        <p14:creationId xmlns:p14="http://schemas.microsoft.com/office/powerpoint/2010/main" val="3155384918"/>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12" name="Arrow: Pentagon 11">
            <a:extLst>
              <a:ext uri="{FF2B5EF4-FFF2-40B4-BE49-F238E27FC236}">
                <a16:creationId xmlns:a16="http://schemas.microsoft.com/office/drawing/2014/main" id="{F9D3D6B9-292F-0D94-7230-BE7036A0E648}"/>
              </a:ext>
            </a:extLst>
          </p:cNvPr>
          <p:cNvSpPr/>
          <p:nvPr/>
        </p:nvSpPr>
        <p:spPr>
          <a:xfrm rot="2699273">
            <a:off x="3370085" y="3412758"/>
            <a:ext cx="1195583" cy="285597"/>
          </a:xfrm>
          <a:prstGeom prst="homePlate">
            <a:avLst/>
          </a:prstGeom>
          <a:solidFill>
            <a:srgbClr val="A84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A6D323B1-55D3-740C-774E-1A1D7661760F}"/>
              </a:ext>
            </a:extLst>
          </p:cNvPr>
          <p:cNvSpPr/>
          <p:nvPr/>
        </p:nvSpPr>
        <p:spPr>
          <a:xfrm rot="2699273">
            <a:off x="1427050" y="2221267"/>
            <a:ext cx="1195583" cy="285597"/>
          </a:xfrm>
          <a:prstGeom prst="homePlate">
            <a:avLst/>
          </a:prstGeom>
          <a:solidFill>
            <a:srgbClr val="A84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Google Shape;799;p55"/>
          <p:cNvSpPr txBox="1">
            <a:spLocks noGrp="1"/>
          </p:cNvSpPr>
          <p:nvPr>
            <p:ph type="title"/>
          </p:nvPr>
        </p:nvSpPr>
        <p:spPr>
          <a:xfrm>
            <a:off x="838046" y="596151"/>
            <a:ext cx="7467908" cy="8067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Phudu Black" pitchFamily="2" charset="0"/>
                <a:cs typeface="Phudu Black" pitchFamily="2" charset="0"/>
              </a:rPr>
              <a:t>Trong xã hội có giai cấp, đấu tranh  giai cấp là động lực quan trọng, trực tiếp của lịch sử</a:t>
            </a:r>
            <a:endParaRPr dirty="0">
              <a:latin typeface="Phudu Black" pitchFamily="2" charset="0"/>
              <a:cs typeface="Phudu Black" pitchFamily="2" charset="0"/>
            </a:endParaRPr>
          </a:p>
        </p:txBody>
      </p:sp>
      <p:sp>
        <p:nvSpPr>
          <p:cNvPr id="3" name="Subtitle 2">
            <a:extLst>
              <a:ext uri="{FF2B5EF4-FFF2-40B4-BE49-F238E27FC236}">
                <a16:creationId xmlns:a16="http://schemas.microsoft.com/office/drawing/2014/main" id="{24CBDF38-3EA5-0055-F6FA-9DD3F2B2D68F}"/>
              </a:ext>
            </a:extLst>
          </p:cNvPr>
          <p:cNvSpPr>
            <a:spLocks noGrp="1"/>
          </p:cNvSpPr>
          <p:nvPr>
            <p:ph type="subTitle" idx="1"/>
          </p:nvPr>
        </p:nvSpPr>
        <p:spPr>
          <a:xfrm>
            <a:off x="585434" y="1601566"/>
            <a:ext cx="4176000" cy="689400"/>
          </a:xfrm>
          <a:solidFill>
            <a:srgbClr val="A8432B"/>
          </a:solidFill>
          <a:ln>
            <a:noFill/>
          </a:ln>
        </p:spPr>
        <p:txBody>
          <a:bodyPr/>
          <a:lstStyle/>
          <a:p>
            <a:pPr marL="0" indent="0"/>
            <a:r>
              <a:rPr lang="en-US" sz="1800" b="1" dirty="0" err="1">
                <a:solidFill>
                  <a:srgbClr val="D2BA93"/>
                </a:solidFill>
                <a:latin typeface="Noto Sans JP Medium" panose="020B0200000000000000" pitchFamily="34" charset="-128"/>
                <a:ea typeface="Noto Sans JP Medium" panose="020B0200000000000000" pitchFamily="34" charset="-128"/>
              </a:rPr>
              <a:t>Sự</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tham</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gia</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của</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các</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tập</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đoàn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người</a:t>
            </a:r>
            <a:r>
              <a:rPr lang="en-US" sz="1800" b="1" dirty="0">
                <a:solidFill>
                  <a:srgbClr val="D2BA93"/>
                </a:solidFill>
                <a:latin typeface="Noto Sans JP Medium" panose="020B0200000000000000" pitchFamily="34" charset="-128"/>
                <a:ea typeface="Noto Sans JP Medium" panose="020B0200000000000000" pitchFamily="34" charset="-128"/>
              </a:rPr>
              <a:t> to </a:t>
            </a:r>
            <a:r>
              <a:rPr lang="en-US" sz="1800" b="1" dirty="0" err="1">
                <a:solidFill>
                  <a:srgbClr val="D2BA93"/>
                </a:solidFill>
                <a:latin typeface="Noto Sans JP Medium" panose="020B0200000000000000" pitchFamily="34" charset="-128"/>
                <a:ea typeface="Noto Sans JP Medium" panose="020B0200000000000000" pitchFamily="34" charset="-128"/>
              </a:rPr>
              <a:t>lớn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có</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lợi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ích</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cơ</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bản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đối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lập</a:t>
            </a:r>
            <a:endParaRPr lang="en-US" sz="1800" b="1" dirty="0">
              <a:solidFill>
                <a:srgbClr val="D2BA93"/>
              </a:solidFill>
              <a:latin typeface="Noto Sans JP Medium" panose="020B0200000000000000" pitchFamily="34" charset="-128"/>
              <a:ea typeface="Noto Sans JP Medium" panose="020B0200000000000000" pitchFamily="34" charset="-128"/>
            </a:endParaRPr>
          </a:p>
        </p:txBody>
      </p:sp>
      <p:sp>
        <p:nvSpPr>
          <p:cNvPr id="8" name="Subtitle 2">
            <a:extLst>
              <a:ext uri="{FF2B5EF4-FFF2-40B4-BE49-F238E27FC236}">
                <a16:creationId xmlns:a16="http://schemas.microsoft.com/office/drawing/2014/main" id="{63D7CF1C-CFE0-1F94-E878-505DD258A723}"/>
              </a:ext>
            </a:extLst>
          </p:cNvPr>
          <p:cNvSpPr txBox="1">
            <a:spLocks/>
          </p:cNvSpPr>
          <p:nvPr/>
        </p:nvSpPr>
        <p:spPr>
          <a:xfrm>
            <a:off x="2420247" y="2787747"/>
            <a:ext cx="4176000" cy="689400"/>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1800" b="1" dirty="0" err="1">
                <a:solidFill>
                  <a:srgbClr val="D2BA93"/>
                </a:solidFill>
                <a:latin typeface="Noto Sans JP Medium" panose="020B0200000000000000" pitchFamily="34" charset="-128"/>
                <a:ea typeface="Noto Sans JP Medium" panose="020B0200000000000000" pitchFamily="34" charset="-128"/>
              </a:rPr>
              <a:t>Cuốn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hút</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những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giai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cấp</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tầng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lớp</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lực</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lượng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khác</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trong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xã</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hội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tham</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gia</a:t>
            </a:r>
            <a:endParaRPr lang="en-US" sz="1800" b="1" dirty="0">
              <a:solidFill>
                <a:srgbClr val="D2BA93"/>
              </a:solidFill>
              <a:latin typeface="Noto Sans JP Medium" panose="020B0200000000000000" pitchFamily="34" charset="-128"/>
              <a:ea typeface="Noto Sans JP Medium" panose="020B0200000000000000" pitchFamily="34" charset="-128"/>
            </a:endParaRPr>
          </a:p>
        </p:txBody>
      </p:sp>
      <p:sp>
        <p:nvSpPr>
          <p:cNvPr id="9" name="Subtitle 2">
            <a:extLst>
              <a:ext uri="{FF2B5EF4-FFF2-40B4-BE49-F238E27FC236}">
                <a16:creationId xmlns:a16="http://schemas.microsoft.com/office/drawing/2014/main" id="{CCB6C478-33BA-319A-3AD8-58865C8E50D1}"/>
              </a:ext>
            </a:extLst>
          </p:cNvPr>
          <p:cNvSpPr txBox="1">
            <a:spLocks/>
          </p:cNvSpPr>
          <p:nvPr/>
        </p:nvSpPr>
        <p:spPr>
          <a:xfrm>
            <a:off x="4382565" y="3973928"/>
            <a:ext cx="4176000" cy="689400"/>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1800" b="1" dirty="0" err="1">
                <a:solidFill>
                  <a:srgbClr val="D2BA93"/>
                </a:solidFill>
                <a:latin typeface="Noto Sans JP Medium" panose="020B0200000000000000" pitchFamily="34" charset="-128"/>
                <a:ea typeface="Noto Sans JP Medium" panose="020B0200000000000000" pitchFamily="34" charset="-128"/>
              </a:rPr>
              <a:t>Lịch</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sử</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xã</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hội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vận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động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biến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đổi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và</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phát</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triển</a:t>
            </a:r>
            <a:endParaRPr lang="en-US" sz="1800" b="1" dirty="0">
              <a:solidFill>
                <a:srgbClr val="D2BA93"/>
              </a:solidFill>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1105640081"/>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3" name="Google Shape;1223;p69"/>
          <p:cNvSpPr txBox="1">
            <a:spLocks noGrp="1"/>
          </p:cNvSpPr>
          <p:nvPr>
            <p:ph type="title"/>
          </p:nvPr>
        </p:nvSpPr>
        <p:spPr>
          <a:xfrm>
            <a:off x="1327152" y="974790"/>
            <a:ext cx="6546638"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3800" dirty="0">
                <a:latin typeface="Phudu Black" pitchFamily="2" charset="0"/>
                <a:cs typeface="Phudu Black" pitchFamily="2" charset="0"/>
              </a:rPr>
              <a:t>GIAI CẤP</a:t>
            </a:r>
            <a:endParaRPr sz="13800" dirty="0">
              <a:latin typeface="Phudu Black" pitchFamily="2" charset="0"/>
              <a:cs typeface="Phudu Black" pitchFamily="2" charset="0"/>
            </a:endParaRPr>
          </a:p>
        </p:txBody>
      </p:sp>
      <p:sp>
        <p:nvSpPr>
          <p:cNvPr id="1225" name="Google Shape;1225;p69"/>
          <p:cNvSpPr/>
          <p:nvPr/>
        </p:nvSpPr>
        <p:spPr>
          <a:xfrm>
            <a:off x="3451953" y="3390575"/>
            <a:ext cx="917" cy="917"/>
          </a:xfrm>
          <a:custGeom>
            <a:avLst/>
            <a:gdLst/>
            <a:ahLst/>
            <a:cxnLst/>
            <a:rect l="l" t="t" r="r" b="b"/>
            <a:pathLst>
              <a:path w="23" h="23" extrusionOk="0">
                <a:moveTo>
                  <a:pt x="23" y="0"/>
                </a:moveTo>
                <a:cubicBezTo>
                  <a:pt x="1" y="0"/>
                  <a:pt x="1" y="22"/>
                  <a:pt x="1" y="22"/>
                </a:cubicBezTo>
                <a:cubicBezTo>
                  <a:pt x="1" y="22"/>
                  <a:pt x="1" y="0"/>
                  <a:pt x="23" y="0"/>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9"/>
          <p:cNvSpPr/>
          <p:nvPr/>
        </p:nvSpPr>
        <p:spPr>
          <a:xfrm>
            <a:off x="3362447" y="3407393"/>
            <a:ext cx="73608" cy="92219"/>
          </a:xfrm>
          <a:custGeom>
            <a:avLst/>
            <a:gdLst/>
            <a:ahLst/>
            <a:cxnLst/>
            <a:rect l="l" t="t" r="r" b="b"/>
            <a:pathLst>
              <a:path w="1847" h="2314" extrusionOk="0">
                <a:moveTo>
                  <a:pt x="1846" y="1"/>
                </a:moveTo>
                <a:cubicBezTo>
                  <a:pt x="1135" y="690"/>
                  <a:pt x="534" y="1468"/>
                  <a:pt x="1" y="2313"/>
                </a:cubicBezTo>
                <a:lnTo>
                  <a:pt x="1" y="2313"/>
                </a:lnTo>
                <a:cubicBezTo>
                  <a:pt x="534" y="1468"/>
                  <a:pt x="1135" y="690"/>
                  <a:pt x="1846" y="1"/>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9"/>
          <p:cNvSpPr/>
          <p:nvPr/>
        </p:nvSpPr>
        <p:spPr>
          <a:xfrm>
            <a:off x="3981832" y="5750186"/>
            <a:ext cx="47830" cy="57227"/>
          </a:xfrm>
          <a:custGeom>
            <a:avLst/>
            <a:gdLst/>
            <a:ahLst/>
            <a:cxnLst/>
            <a:rect l="l" t="t" r="r" b="b"/>
            <a:pathLst>
              <a:path w="738" h="883" extrusionOk="0">
                <a:moveTo>
                  <a:pt x="1" y="1"/>
                </a:moveTo>
                <a:lnTo>
                  <a:pt x="1" y="1"/>
                </a:lnTo>
                <a:cubicBezTo>
                  <a:pt x="51" y="191"/>
                  <a:pt x="140" y="369"/>
                  <a:pt x="267" y="535"/>
                </a:cubicBezTo>
                <a:cubicBezTo>
                  <a:pt x="318" y="611"/>
                  <a:pt x="395" y="687"/>
                  <a:pt x="458" y="751"/>
                </a:cubicBezTo>
                <a:cubicBezTo>
                  <a:pt x="496" y="789"/>
                  <a:pt x="534" y="814"/>
                  <a:pt x="585" y="840"/>
                </a:cubicBezTo>
                <a:cubicBezTo>
                  <a:pt x="614" y="868"/>
                  <a:pt x="657" y="883"/>
                  <a:pt x="698" y="883"/>
                </a:cubicBezTo>
                <a:cubicBezTo>
                  <a:pt x="712" y="883"/>
                  <a:pt x="725" y="881"/>
                  <a:pt x="738" y="878"/>
                </a:cubicBezTo>
                <a:cubicBezTo>
                  <a:pt x="700" y="865"/>
                  <a:pt x="649" y="827"/>
                  <a:pt x="636" y="789"/>
                </a:cubicBezTo>
                <a:lnTo>
                  <a:pt x="547" y="674"/>
                </a:lnTo>
                <a:cubicBezTo>
                  <a:pt x="496" y="598"/>
                  <a:pt x="445" y="522"/>
                  <a:pt x="395" y="446"/>
                </a:cubicBezTo>
                <a:cubicBezTo>
                  <a:pt x="280" y="280"/>
                  <a:pt x="153" y="1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69"/>
          <p:cNvGrpSpPr/>
          <p:nvPr/>
        </p:nvGrpSpPr>
        <p:grpSpPr>
          <a:xfrm>
            <a:off x="2836927" y="2104475"/>
            <a:ext cx="3561737" cy="3086658"/>
            <a:chOff x="2836927" y="2056850"/>
            <a:chExt cx="3561737" cy="3086658"/>
          </a:xfrm>
        </p:grpSpPr>
        <p:sp>
          <p:nvSpPr>
            <p:cNvPr id="1229" name="Google Shape;1229;p69"/>
            <p:cNvSpPr/>
            <p:nvPr/>
          </p:nvSpPr>
          <p:spPr>
            <a:xfrm>
              <a:off x="3813525" y="2078091"/>
              <a:ext cx="1037281" cy="2004979"/>
            </a:xfrm>
            <a:custGeom>
              <a:avLst/>
              <a:gdLst/>
              <a:ahLst/>
              <a:cxnLst/>
              <a:rect l="l" t="t" r="r" b="b"/>
              <a:pathLst>
                <a:path w="26028" h="50310" extrusionOk="0">
                  <a:moveTo>
                    <a:pt x="21259" y="1"/>
                  </a:moveTo>
                  <a:cubicBezTo>
                    <a:pt x="21259" y="1"/>
                    <a:pt x="16011" y="846"/>
                    <a:pt x="14121" y="4826"/>
                  </a:cubicBezTo>
                  <a:cubicBezTo>
                    <a:pt x="12253" y="8829"/>
                    <a:pt x="14299" y="10630"/>
                    <a:pt x="13565" y="13099"/>
                  </a:cubicBezTo>
                  <a:cubicBezTo>
                    <a:pt x="12854" y="15545"/>
                    <a:pt x="10697" y="18102"/>
                    <a:pt x="6649" y="18613"/>
                  </a:cubicBezTo>
                  <a:cubicBezTo>
                    <a:pt x="2624" y="19125"/>
                    <a:pt x="2224" y="24217"/>
                    <a:pt x="1980" y="28309"/>
                  </a:cubicBezTo>
                  <a:cubicBezTo>
                    <a:pt x="1713" y="32400"/>
                    <a:pt x="0" y="45454"/>
                    <a:pt x="8295" y="49078"/>
                  </a:cubicBezTo>
                  <a:cubicBezTo>
                    <a:pt x="10202" y="49907"/>
                    <a:pt x="12185" y="50309"/>
                    <a:pt x="14093" y="50309"/>
                  </a:cubicBezTo>
                  <a:cubicBezTo>
                    <a:pt x="20484" y="50309"/>
                    <a:pt x="26028" y="45790"/>
                    <a:pt x="25017" y="37604"/>
                  </a:cubicBezTo>
                  <a:cubicBezTo>
                    <a:pt x="23705" y="26975"/>
                    <a:pt x="21415" y="10875"/>
                    <a:pt x="21170" y="9407"/>
                  </a:cubicBezTo>
                  <a:cubicBezTo>
                    <a:pt x="20926" y="7917"/>
                    <a:pt x="21259" y="1"/>
                    <a:pt x="21259"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9"/>
            <p:cNvSpPr/>
            <p:nvPr/>
          </p:nvSpPr>
          <p:spPr>
            <a:xfrm>
              <a:off x="2836927" y="2227855"/>
              <a:ext cx="3561737" cy="2914812"/>
            </a:xfrm>
            <a:custGeom>
              <a:avLst/>
              <a:gdLst/>
              <a:ahLst/>
              <a:cxnLst/>
              <a:rect l="l" t="t" r="r" b="b"/>
              <a:pathLst>
                <a:path w="89373" h="73140" extrusionOk="0">
                  <a:moveTo>
                    <a:pt x="43386" y="1"/>
                  </a:moveTo>
                  <a:cubicBezTo>
                    <a:pt x="43377" y="3"/>
                    <a:pt x="43368" y="6"/>
                    <a:pt x="43360" y="9"/>
                  </a:cubicBezTo>
                  <a:lnTo>
                    <a:pt x="43360" y="9"/>
                  </a:lnTo>
                  <a:cubicBezTo>
                    <a:pt x="43374" y="4"/>
                    <a:pt x="43383" y="2"/>
                    <a:pt x="43386" y="1"/>
                  </a:cubicBezTo>
                  <a:close/>
                  <a:moveTo>
                    <a:pt x="43360" y="9"/>
                  </a:moveTo>
                  <a:lnTo>
                    <a:pt x="43360" y="9"/>
                  </a:lnTo>
                  <a:cubicBezTo>
                    <a:pt x="43012" y="111"/>
                    <a:pt x="39475" y="1286"/>
                    <a:pt x="40606" y="8540"/>
                  </a:cubicBezTo>
                  <a:cubicBezTo>
                    <a:pt x="40918" y="10541"/>
                    <a:pt x="39450" y="12431"/>
                    <a:pt x="38827" y="14166"/>
                  </a:cubicBezTo>
                  <a:cubicBezTo>
                    <a:pt x="38227" y="15901"/>
                    <a:pt x="36781" y="17279"/>
                    <a:pt x="35536" y="18569"/>
                  </a:cubicBezTo>
                  <a:cubicBezTo>
                    <a:pt x="33401" y="20748"/>
                    <a:pt x="31622" y="22149"/>
                    <a:pt x="28576" y="22616"/>
                  </a:cubicBezTo>
                  <a:cubicBezTo>
                    <a:pt x="25040" y="23172"/>
                    <a:pt x="22149" y="24595"/>
                    <a:pt x="19058" y="26397"/>
                  </a:cubicBezTo>
                  <a:cubicBezTo>
                    <a:pt x="17035" y="27553"/>
                    <a:pt x="14433" y="29888"/>
                    <a:pt x="13210" y="31911"/>
                  </a:cubicBezTo>
                  <a:cubicBezTo>
                    <a:pt x="12142" y="33646"/>
                    <a:pt x="11787" y="35714"/>
                    <a:pt x="11186" y="37649"/>
                  </a:cubicBezTo>
                  <a:cubicBezTo>
                    <a:pt x="10430" y="40072"/>
                    <a:pt x="8762" y="41696"/>
                    <a:pt x="7028" y="43475"/>
                  </a:cubicBezTo>
                  <a:cubicBezTo>
                    <a:pt x="4226" y="46321"/>
                    <a:pt x="1" y="48923"/>
                    <a:pt x="2091" y="53482"/>
                  </a:cubicBezTo>
                  <a:cubicBezTo>
                    <a:pt x="2958" y="55416"/>
                    <a:pt x="4315" y="57062"/>
                    <a:pt x="5716" y="58641"/>
                  </a:cubicBezTo>
                  <a:cubicBezTo>
                    <a:pt x="6872" y="59930"/>
                    <a:pt x="8473" y="61487"/>
                    <a:pt x="8429" y="63355"/>
                  </a:cubicBezTo>
                  <a:cubicBezTo>
                    <a:pt x="8384" y="64912"/>
                    <a:pt x="7228" y="66335"/>
                    <a:pt x="6583" y="67691"/>
                  </a:cubicBezTo>
                  <a:cubicBezTo>
                    <a:pt x="5760" y="69448"/>
                    <a:pt x="5471" y="71271"/>
                    <a:pt x="5204" y="73139"/>
                  </a:cubicBezTo>
                  <a:lnTo>
                    <a:pt x="87460" y="73139"/>
                  </a:lnTo>
                  <a:cubicBezTo>
                    <a:pt x="87394" y="70248"/>
                    <a:pt x="89373" y="67825"/>
                    <a:pt x="89195" y="64867"/>
                  </a:cubicBezTo>
                  <a:cubicBezTo>
                    <a:pt x="89039" y="62132"/>
                    <a:pt x="86949" y="61420"/>
                    <a:pt x="85148" y="59619"/>
                  </a:cubicBezTo>
                  <a:cubicBezTo>
                    <a:pt x="83346" y="57818"/>
                    <a:pt x="81768" y="56261"/>
                    <a:pt x="82279" y="53548"/>
                  </a:cubicBezTo>
                  <a:cubicBezTo>
                    <a:pt x="82768" y="51124"/>
                    <a:pt x="84325" y="49012"/>
                    <a:pt x="84636" y="46521"/>
                  </a:cubicBezTo>
                  <a:cubicBezTo>
                    <a:pt x="85259" y="41407"/>
                    <a:pt x="81212" y="37204"/>
                    <a:pt x="76809" y="35625"/>
                  </a:cubicBezTo>
                  <a:cubicBezTo>
                    <a:pt x="74429" y="34780"/>
                    <a:pt x="71361" y="33957"/>
                    <a:pt x="69848" y="31778"/>
                  </a:cubicBezTo>
                  <a:cubicBezTo>
                    <a:pt x="68381" y="29688"/>
                    <a:pt x="68648" y="27286"/>
                    <a:pt x="67736" y="24996"/>
                  </a:cubicBezTo>
                  <a:cubicBezTo>
                    <a:pt x="66824" y="22705"/>
                    <a:pt x="64511" y="21616"/>
                    <a:pt x="62199" y="20904"/>
                  </a:cubicBezTo>
                  <a:cubicBezTo>
                    <a:pt x="59597" y="20148"/>
                    <a:pt x="57151" y="18880"/>
                    <a:pt x="55038" y="17190"/>
                  </a:cubicBezTo>
                  <a:cubicBezTo>
                    <a:pt x="52703" y="15389"/>
                    <a:pt x="50391" y="13232"/>
                    <a:pt x="48923" y="10697"/>
                  </a:cubicBezTo>
                  <a:cubicBezTo>
                    <a:pt x="48481" y="9902"/>
                    <a:pt x="42069" y="458"/>
                    <a:pt x="43360" y="9"/>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9"/>
            <p:cNvSpPr/>
            <p:nvPr/>
          </p:nvSpPr>
          <p:spPr>
            <a:xfrm>
              <a:off x="5210158" y="3257629"/>
              <a:ext cx="346557" cy="522546"/>
            </a:xfrm>
            <a:custGeom>
              <a:avLst/>
              <a:gdLst/>
              <a:ahLst/>
              <a:cxnLst/>
              <a:rect l="l" t="t" r="r" b="b"/>
              <a:pathLst>
                <a:path w="8696" h="13112" extrusionOk="0">
                  <a:moveTo>
                    <a:pt x="1335" y="1"/>
                  </a:moveTo>
                  <a:lnTo>
                    <a:pt x="1335" y="1"/>
                  </a:lnTo>
                  <a:cubicBezTo>
                    <a:pt x="1335" y="1"/>
                    <a:pt x="2113" y="5893"/>
                    <a:pt x="0" y="8918"/>
                  </a:cubicBezTo>
                  <a:cubicBezTo>
                    <a:pt x="134" y="9518"/>
                    <a:pt x="356" y="10074"/>
                    <a:pt x="601" y="10630"/>
                  </a:cubicBezTo>
                  <a:cubicBezTo>
                    <a:pt x="1157" y="10541"/>
                    <a:pt x="1691" y="10408"/>
                    <a:pt x="2158" y="10296"/>
                  </a:cubicBezTo>
                  <a:cubicBezTo>
                    <a:pt x="2250" y="10274"/>
                    <a:pt x="2337" y="10264"/>
                    <a:pt x="2418" y="10264"/>
                  </a:cubicBezTo>
                  <a:cubicBezTo>
                    <a:pt x="3754" y="10264"/>
                    <a:pt x="3525" y="13111"/>
                    <a:pt x="3846" y="13111"/>
                  </a:cubicBezTo>
                  <a:cubicBezTo>
                    <a:pt x="3897" y="13111"/>
                    <a:pt x="3961" y="13040"/>
                    <a:pt x="4048" y="12876"/>
                  </a:cubicBezTo>
                  <a:cubicBezTo>
                    <a:pt x="4492" y="12053"/>
                    <a:pt x="4604" y="8718"/>
                    <a:pt x="5649" y="7339"/>
                  </a:cubicBezTo>
                  <a:cubicBezTo>
                    <a:pt x="6805" y="5849"/>
                    <a:pt x="7961" y="5271"/>
                    <a:pt x="8629" y="4693"/>
                  </a:cubicBezTo>
                  <a:cubicBezTo>
                    <a:pt x="8473" y="3358"/>
                    <a:pt x="8495" y="2024"/>
                    <a:pt x="8695" y="712"/>
                  </a:cubicBezTo>
                  <a:lnTo>
                    <a:pt x="1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9"/>
            <p:cNvSpPr/>
            <p:nvPr/>
          </p:nvSpPr>
          <p:spPr>
            <a:xfrm>
              <a:off x="5210158" y="3257629"/>
              <a:ext cx="421879" cy="574514"/>
            </a:xfrm>
            <a:custGeom>
              <a:avLst/>
              <a:gdLst/>
              <a:ahLst/>
              <a:cxnLst/>
              <a:rect l="l" t="t" r="r" b="b"/>
              <a:pathLst>
                <a:path w="10586" h="14416" extrusionOk="0">
                  <a:moveTo>
                    <a:pt x="1335" y="1"/>
                  </a:moveTo>
                  <a:lnTo>
                    <a:pt x="1335" y="1"/>
                  </a:lnTo>
                  <a:cubicBezTo>
                    <a:pt x="1335" y="1"/>
                    <a:pt x="2113" y="5893"/>
                    <a:pt x="0" y="8918"/>
                  </a:cubicBezTo>
                  <a:cubicBezTo>
                    <a:pt x="0" y="8918"/>
                    <a:pt x="1268" y="14210"/>
                    <a:pt x="4937" y="14410"/>
                  </a:cubicBezTo>
                  <a:cubicBezTo>
                    <a:pt x="5005" y="14414"/>
                    <a:pt x="5073" y="14416"/>
                    <a:pt x="5140" y="14416"/>
                  </a:cubicBezTo>
                  <a:cubicBezTo>
                    <a:pt x="8700" y="14416"/>
                    <a:pt x="10585" y="9296"/>
                    <a:pt x="10585" y="9296"/>
                  </a:cubicBezTo>
                  <a:cubicBezTo>
                    <a:pt x="10585" y="9296"/>
                    <a:pt x="7850" y="6961"/>
                    <a:pt x="8695" y="712"/>
                  </a:cubicBezTo>
                  <a:lnTo>
                    <a:pt x="13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9"/>
            <p:cNvSpPr/>
            <p:nvPr/>
          </p:nvSpPr>
          <p:spPr>
            <a:xfrm>
              <a:off x="5210158" y="3257629"/>
              <a:ext cx="338587" cy="423672"/>
            </a:xfrm>
            <a:custGeom>
              <a:avLst/>
              <a:gdLst/>
              <a:ahLst/>
              <a:cxnLst/>
              <a:rect l="l" t="t" r="r" b="b"/>
              <a:pathLst>
                <a:path w="8496" h="10631" extrusionOk="0">
                  <a:moveTo>
                    <a:pt x="1335" y="1"/>
                  </a:moveTo>
                  <a:cubicBezTo>
                    <a:pt x="1335" y="1"/>
                    <a:pt x="2113" y="5893"/>
                    <a:pt x="0" y="8918"/>
                  </a:cubicBezTo>
                  <a:cubicBezTo>
                    <a:pt x="134" y="9518"/>
                    <a:pt x="356" y="10074"/>
                    <a:pt x="601" y="10630"/>
                  </a:cubicBezTo>
                  <a:cubicBezTo>
                    <a:pt x="1157" y="10541"/>
                    <a:pt x="1691" y="10408"/>
                    <a:pt x="2158" y="10296"/>
                  </a:cubicBezTo>
                  <a:cubicBezTo>
                    <a:pt x="4025" y="9852"/>
                    <a:pt x="3714" y="8273"/>
                    <a:pt x="4403" y="6983"/>
                  </a:cubicBezTo>
                  <a:cubicBezTo>
                    <a:pt x="4737" y="6338"/>
                    <a:pt x="7383" y="4826"/>
                    <a:pt x="7761" y="3247"/>
                  </a:cubicBezTo>
                  <a:cubicBezTo>
                    <a:pt x="7895" y="2691"/>
                    <a:pt x="8206" y="2224"/>
                    <a:pt x="8273" y="1646"/>
                  </a:cubicBezTo>
                  <a:cubicBezTo>
                    <a:pt x="8317" y="1313"/>
                    <a:pt x="8384" y="1001"/>
                    <a:pt x="8495" y="690"/>
                  </a:cubicBezTo>
                  <a:lnTo>
                    <a:pt x="1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9"/>
            <p:cNvSpPr/>
            <p:nvPr/>
          </p:nvSpPr>
          <p:spPr>
            <a:xfrm>
              <a:off x="5665559" y="3906339"/>
              <a:ext cx="690405" cy="1236304"/>
            </a:xfrm>
            <a:custGeom>
              <a:avLst/>
              <a:gdLst/>
              <a:ahLst/>
              <a:cxnLst/>
              <a:rect l="l" t="t" r="r" b="b"/>
              <a:pathLst>
                <a:path w="17324" h="31022" extrusionOk="0">
                  <a:moveTo>
                    <a:pt x="12676" y="0"/>
                  </a:moveTo>
                  <a:cubicBezTo>
                    <a:pt x="12387" y="1868"/>
                    <a:pt x="11653" y="3669"/>
                    <a:pt x="10541" y="5226"/>
                  </a:cubicBezTo>
                  <a:cubicBezTo>
                    <a:pt x="8184" y="8539"/>
                    <a:pt x="1779" y="11764"/>
                    <a:pt x="1890" y="16345"/>
                  </a:cubicBezTo>
                  <a:cubicBezTo>
                    <a:pt x="2002" y="20681"/>
                    <a:pt x="5359" y="24239"/>
                    <a:pt x="2491" y="28397"/>
                  </a:cubicBezTo>
                  <a:cubicBezTo>
                    <a:pt x="1779" y="29376"/>
                    <a:pt x="934" y="30265"/>
                    <a:pt x="0" y="31021"/>
                  </a:cubicBezTo>
                  <a:lnTo>
                    <a:pt x="7828" y="31021"/>
                  </a:lnTo>
                  <a:cubicBezTo>
                    <a:pt x="7717" y="29865"/>
                    <a:pt x="7961" y="28686"/>
                    <a:pt x="8562" y="27663"/>
                  </a:cubicBezTo>
                  <a:cubicBezTo>
                    <a:pt x="9762" y="25618"/>
                    <a:pt x="12564" y="25173"/>
                    <a:pt x="14455" y="24083"/>
                  </a:cubicBezTo>
                  <a:cubicBezTo>
                    <a:pt x="16011" y="23194"/>
                    <a:pt x="16856" y="22104"/>
                    <a:pt x="17323" y="20859"/>
                  </a:cubicBezTo>
                  <a:cubicBezTo>
                    <a:pt x="16545" y="19525"/>
                    <a:pt x="15099" y="18791"/>
                    <a:pt x="13787" y="17501"/>
                  </a:cubicBezTo>
                  <a:cubicBezTo>
                    <a:pt x="11964" y="15678"/>
                    <a:pt x="10407" y="14143"/>
                    <a:pt x="10941" y="11430"/>
                  </a:cubicBezTo>
                  <a:cubicBezTo>
                    <a:pt x="11408" y="8984"/>
                    <a:pt x="12965" y="6872"/>
                    <a:pt x="13276" y="4381"/>
                  </a:cubicBezTo>
                  <a:cubicBezTo>
                    <a:pt x="13476" y="2891"/>
                    <a:pt x="13254" y="1379"/>
                    <a:pt x="126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9"/>
            <p:cNvSpPr/>
            <p:nvPr/>
          </p:nvSpPr>
          <p:spPr>
            <a:xfrm>
              <a:off x="3086835" y="3140664"/>
              <a:ext cx="2185471" cy="1922206"/>
            </a:xfrm>
            <a:custGeom>
              <a:avLst/>
              <a:gdLst/>
              <a:ahLst/>
              <a:cxnLst/>
              <a:rect l="l" t="t" r="r" b="b"/>
              <a:pathLst>
                <a:path w="54839" h="48233" extrusionOk="0">
                  <a:moveTo>
                    <a:pt x="50835" y="4781"/>
                  </a:moveTo>
                  <a:cubicBezTo>
                    <a:pt x="50831" y="4786"/>
                    <a:pt x="50826" y="4791"/>
                    <a:pt x="50822" y="4796"/>
                  </a:cubicBezTo>
                  <a:lnTo>
                    <a:pt x="50822" y="4796"/>
                  </a:lnTo>
                  <a:cubicBezTo>
                    <a:pt x="50826" y="4791"/>
                    <a:pt x="50831" y="4786"/>
                    <a:pt x="50835" y="4781"/>
                  </a:cubicBezTo>
                  <a:close/>
                  <a:moveTo>
                    <a:pt x="47433" y="0"/>
                  </a:moveTo>
                  <a:lnTo>
                    <a:pt x="47433" y="0"/>
                  </a:lnTo>
                  <a:cubicBezTo>
                    <a:pt x="45521" y="823"/>
                    <a:pt x="43297" y="2091"/>
                    <a:pt x="41296" y="2469"/>
                  </a:cubicBezTo>
                  <a:cubicBezTo>
                    <a:pt x="41318" y="2335"/>
                    <a:pt x="41362" y="2224"/>
                    <a:pt x="41385" y="2113"/>
                  </a:cubicBezTo>
                  <a:lnTo>
                    <a:pt x="41385" y="2113"/>
                  </a:lnTo>
                  <a:cubicBezTo>
                    <a:pt x="41140" y="2424"/>
                    <a:pt x="40873" y="2735"/>
                    <a:pt x="40606" y="3025"/>
                  </a:cubicBezTo>
                  <a:cubicBezTo>
                    <a:pt x="39561" y="7294"/>
                    <a:pt x="40673" y="12164"/>
                    <a:pt x="39316" y="16367"/>
                  </a:cubicBezTo>
                  <a:cubicBezTo>
                    <a:pt x="37760" y="21215"/>
                    <a:pt x="34068" y="25662"/>
                    <a:pt x="30088" y="28731"/>
                  </a:cubicBezTo>
                  <a:cubicBezTo>
                    <a:pt x="25285" y="32422"/>
                    <a:pt x="19414" y="34646"/>
                    <a:pt x="13944" y="37181"/>
                  </a:cubicBezTo>
                  <a:cubicBezTo>
                    <a:pt x="12209" y="37982"/>
                    <a:pt x="10363" y="38849"/>
                    <a:pt x="8473" y="39649"/>
                  </a:cubicBezTo>
                  <a:cubicBezTo>
                    <a:pt x="7762" y="41451"/>
                    <a:pt x="6939" y="42852"/>
                    <a:pt x="4915" y="44164"/>
                  </a:cubicBezTo>
                  <a:cubicBezTo>
                    <a:pt x="3448" y="45142"/>
                    <a:pt x="1869" y="45920"/>
                    <a:pt x="334" y="46765"/>
                  </a:cubicBezTo>
                  <a:cubicBezTo>
                    <a:pt x="201" y="47255"/>
                    <a:pt x="90" y="47744"/>
                    <a:pt x="1" y="48233"/>
                  </a:cubicBezTo>
                  <a:lnTo>
                    <a:pt x="45" y="48211"/>
                  </a:lnTo>
                  <a:cubicBezTo>
                    <a:pt x="2358" y="47499"/>
                    <a:pt x="4871" y="47143"/>
                    <a:pt x="7206" y="46498"/>
                  </a:cubicBezTo>
                  <a:cubicBezTo>
                    <a:pt x="10575" y="45557"/>
                    <a:pt x="13564" y="44713"/>
                    <a:pt x="16695" y="44713"/>
                  </a:cubicBezTo>
                  <a:cubicBezTo>
                    <a:pt x="18297" y="44713"/>
                    <a:pt x="19936" y="44934"/>
                    <a:pt x="21682" y="45476"/>
                  </a:cubicBezTo>
                  <a:cubicBezTo>
                    <a:pt x="22564" y="45750"/>
                    <a:pt x="23250" y="45876"/>
                    <a:pt x="23809" y="45876"/>
                  </a:cubicBezTo>
                  <a:cubicBezTo>
                    <a:pt x="25742" y="45876"/>
                    <a:pt x="26154" y="44358"/>
                    <a:pt x="27931" y="42184"/>
                  </a:cubicBezTo>
                  <a:cubicBezTo>
                    <a:pt x="28744" y="41142"/>
                    <a:pt x="29597" y="40666"/>
                    <a:pt x="30415" y="40666"/>
                  </a:cubicBezTo>
                  <a:cubicBezTo>
                    <a:pt x="30469" y="40666"/>
                    <a:pt x="30523" y="40668"/>
                    <a:pt x="30577" y="40672"/>
                  </a:cubicBezTo>
                  <a:cubicBezTo>
                    <a:pt x="31079" y="40703"/>
                    <a:pt x="31581" y="40719"/>
                    <a:pt x="32080" y="40719"/>
                  </a:cubicBezTo>
                  <a:cubicBezTo>
                    <a:pt x="34836" y="40719"/>
                    <a:pt x="37543" y="40231"/>
                    <a:pt x="40028" y="39027"/>
                  </a:cubicBezTo>
                  <a:cubicBezTo>
                    <a:pt x="40339" y="38871"/>
                    <a:pt x="40651" y="38715"/>
                    <a:pt x="40962" y="38582"/>
                  </a:cubicBezTo>
                  <a:cubicBezTo>
                    <a:pt x="42719" y="37826"/>
                    <a:pt x="44698" y="37715"/>
                    <a:pt x="46366" y="36736"/>
                  </a:cubicBezTo>
                  <a:lnTo>
                    <a:pt x="46366" y="36736"/>
                  </a:lnTo>
                  <a:cubicBezTo>
                    <a:pt x="46299" y="37025"/>
                    <a:pt x="40984" y="42407"/>
                    <a:pt x="40918" y="42718"/>
                  </a:cubicBezTo>
                  <a:cubicBezTo>
                    <a:pt x="42230" y="42340"/>
                    <a:pt x="54838" y="34824"/>
                    <a:pt x="52837" y="31555"/>
                  </a:cubicBezTo>
                  <a:cubicBezTo>
                    <a:pt x="52724" y="31368"/>
                    <a:pt x="52543" y="31290"/>
                    <a:pt x="52320" y="31290"/>
                  </a:cubicBezTo>
                  <a:cubicBezTo>
                    <a:pt x="51348" y="31290"/>
                    <a:pt x="49567" y="32752"/>
                    <a:pt x="49079" y="33023"/>
                  </a:cubicBezTo>
                  <a:cubicBezTo>
                    <a:pt x="46499" y="34446"/>
                    <a:pt x="43920" y="33579"/>
                    <a:pt x="41140" y="34201"/>
                  </a:cubicBezTo>
                  <a:cubicBezTo>
                    <a:pt x="39294" y="34624"/>
                    <a:pt x="37449" y="34957"/>
                    <a:pt x="35670" y="35602"/>
                  </a:cubicBezTo>
                  <a:cubicBezTo>
                    <a:pt x="34691" y="35958"/>
                    <a:pt x="33757" y="36625"/>
                    <a:pt x="32734" y="36714"/>
                  </a:cubicBezTo>
                  <a:cubicBezTo>
                    <a:pt x="34180" y="35647"/>
                    <a:pt x="35425" y="34201"/>
                    <a:pt x="36670" y="32889"/>
                  </a:cubicBezTo>
                  <a:cubicBezTo>
                    <a:pt x="37671" y="31844"/>
                    <a:pt x="39717" y="30666"/>
                    <a:pt x="40139" y="29242"/>
                  </a:cubicBezTo>
                  <a:lnTo>
                    <a:pt x="40139" y="29242"/>
                  </a:lnTo>
                  <a:cubicBezTo>
                    <a:pt x="37849" y="30799"/>
                    <a:pt x="34535" y="32467"/>
                    <a:pt x="31822" y="33067"/>
                  </a:cubicBezTo>
                  <a:cubicBezTo>
                    <a:pt x="32601" y="32311"/>
                    <a:pt x="33846" y="31955"/>
                    <a:pt x="34758" y="31266"/>
                  </a:cubicBezTo>
                  <a:cubicBezTo>
                    <a:pt x="36314" y="30065"/>
                    <a:pt x="37271" y="28553"/>
                    <a:pt x="38405" y="27041"/>
                  </a:cubicBezTo>
                  <a:cubicBezTo>
                    <a:pt x="40517" y="24283"/>
                    <a:pt x="43319" y="21993"/>
                    <a:pt x="45788" y="19547"/>
                  </a:cubicBezTo>
                  <a:cubicBezTo>
                    <a:pt x="47011" y="18346"/>
                    <a:pt x="47455" y="17612"/>
                    <a:pt x="47611" y="16767"/>
                  </a:cubicBezTo>
                  <a:cubicBezTo>
                    <a:pt x="47744" y="15989"/>
                    <a:pt x="47633" y="15099"/>
                    <a:pt x="47655" y="13654"/>
                  </a:cubicBezTo>
                  <a:cubicBezTo>
                    <a:pt x="47678" y="11637"/>
                    <a:pt x="49467" y="6284"/>
                    <a:pt x="50822" y="4796"/>
                  </a:cubicBezTo>
                  <a:lnTo>
                    <a:pt x="50822" y="4796"/>
                  </a:lnTo>
                  <a:cubicBezTo>
                    <a:pt x="50153" y="5519"/>
                    <a:pt x="49028" y="5784"/>
                    <a:pt x="48145" y="6160"/>
                  </a:cubicBezTo>
                  <a:cubicBezTo>
                    <a:pt x="46099" y="7005"/>
                    <a:pt x="44275" y="8384"/>
                    <a:pt x="42252" y="9162"/>
                  </a:cubicBezTo>
                  <a:cubicBezTo>
                    <a:pt x="43364" y="5893"/>
                    <a:pt x="45387" y="2780"/>
                    <a:pt x="47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 name="Google Shape;1236;p69"/>
            <p:cNvGrpSpPr/>
            <p:nvPr/>
          </p:nvGrpSpPr>
          <p:grpSpPr>
            <a:xfrm>
              <a:off x="4627927" y="2683363"/>
              <a:ext cx="1462239" cy="2459287"/>
              <a:chOff x="4627052" y="2683363"/>
              <a:chExt cx="1462239" cy="2459287"/>
            </a:xfrm>
          </p:grpSpPr>
          <p:sp>
            <p:nvSpPr>
              <p:cNvPr id="1237" name="Google Shape;1237;p69"/>
              <p:cNvSpPr/>
              <p:nvPr/>
            </p:nvSpPr>
            <p:spPr>
              <a:xfrm>
                <a:off x="5686023" y="3753906"/>
                <a:ext cx="403267" cy="1388740"/>
              </a:xfrm>
              <a:custGeom>
                <a:avLst/>
                <a:gdLst/>
                <a:ahLst/>
                <a:cxnLst/>
                <a:rect l="l" t="t" r="r" b="b"/>
                <a:pathLst>
                  <a:path w="10119" h="34847" extrusionOk="0">
                    <a:moveTo>
                      <a:pt x="2714" y="0"/>
                    </a:moveTo>
                    <a:cubicBezTo>
                      <a:pt x="1" y="2558"/>
                      <a:pt x="935" y="16389"/>
                      <a:pt x="1180" y="18346"/>
                    </a:cubicBezTo>
                    <a:cubicBezTo>
                      <a:pt x="1402" y="20059"/>
                      <a:pt x="3537" y="31978"/>
                      <a:pt x="4070" y="34846"/>
                    </a:cubicBezTo>
                    <a:lnTo>
                      <a:pt x="10119" y="34846"/>
                    </a:lnTo>
                    <a:cubicBezTo>
                      <a:pt x="9607" y="32289"/>
                      <a:pt x="7673" y="22616"/>
                      <a:pt x="7562" y="21393"/>
                    </a:cubicBezTo>
                    <a:cubicBezTo>
                      <a:pt x="7428" y="19992"/>
                      <a:pt x="8851" y="9318"/>
                      <a:pt x="8162" y="5271"/>
                    </a:cubicBezTo>
                    <a:cubicBezTo>
                      <a:pt x="7495" y="1246"/>
                      <a:pt x="2714" y="0"/>
                      <a:pt x="2714" y="0"/>
                    </a:cubicBezTo>
                    <a:close/>
                  </a:path>
                </a:pathLst>
              </a:cu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9"/>
              <p:cNvSpPr/>
              <p:nvPr/>
            </p:nvSpPr>
            <p:spPr>
              <a:xfrm>
                <a:off x="4997471" y="3507541"/>
                <a:ext cx="865875" cy="1635108"/>
              </a:xfrm>
              <a:custGeom>
                <a:avLst/>
                <a:gdLst/>
                <a:ahLst/>
                <a:cxnLst/>
                <a:rect l="l" t="t" r="r" b="b"/>
                <a:pathLst>
                  <a:path w="21727" h="41029" extrusionOk="0">
                    <a:moveTo>
                      <a:pt x="6205" y="1"/>
                    </a:moveTo>
                    <a:cubicBezTo>
                      <a:pt x="6205" y="1"/>
                      <a:pt x="5226" y="2113"/>
                      <a:pt x="4937" y="2558"/>
                    </a:cubicBezTo>
                    <a:cubicBezTo>
                      <a:pt x="4865" y="2663"/>
                      <a:pt x="4583" y="2705"/>
                      <a:pt x="4197" y="2705"/>
                    </a:cubicBezTo>
                    <a:cubicBezTo>
                      <a:pt x="3041" y="2705"/>
                      <a:pt x="957" y="2330"/>
                      <a:pt x="823" y="2180"/>
                    </a:cubicBezTo>
                    <a:cubicBezTo>
                      <a:pt x="823" y="2180"/>
                      <a:pt x="423" y="15255"/>
                      <a:pt x="668" y="16968"/>
                    </a:cubicBezTo>
                    <a:cubicBezTo>
                      <a:pt x="912" y="18680"/>
                      <a:pt x="846" y="23661"/>
                      <a:pt x="2135" y="25440"/>
                    </a:cubicBezTo>
                    <a:cubicBezTo>
                      <a:pt x="3425" y="27219"/>
                      <a:pt x="1023" y="29665"/>
                      <a:pt x="1090" y="31689"/>
                    </a:cubicBezTo>
                    <a:cubicBezTo>
                      <a:pt x="1157" y="33623"/>
                      <a:pt x="1" y="36403"/>
                      <a:pt x="178" y="41028"/>
                    </a:cubicBezTo>
                    <a:lnTo>
                      <a:pt x="21726" y="41028"/>
                    </a:lnTo>
                    <a:cubicBezTo>
                      <a:pt x="21326" y="38182"/>
                      <a:pt x="19681" y="26418"/>
                      <a:pt x="19681" y="24417"/>
                    </a:cubicBezTo>
                    <a:cubicBezTo>
                      <a:pt x="19681" y="22127"/>
                      <a:pt x="20481" y="10430"/>
                      <a:pt x="21460" y="6850"/>
                    </a:cubicBezTo>
                    <a:cubicBezTo>
                      <a:pt x="21460" y="6850"/>
                      <a:pt x="16990" y="4003"/>
                      <a:pt x="15922" y="2291"/>
                    </a:cubicBezTo>
                    <a:cubicBezTo>
                      <a:pt x="14932" y="702"/>
                      <a:pt x="14554" y="645"/>
                      <a:pt x="14505" y="645"/>
                    </a:cubicBezTo>
                    <a:cubicBezTo>
                      <a:pt x="14501" y="645"/>
                      <a:pt x="14499" y="645"/>
                      <a:pt x="14499" y="645"/>
                    </a:cubicBezTo>
                    <a:lnTo>
                      <a:pt x="10652" y="4359"/>
                    </a:lnTo>
                    <a:lnTo>
                      <a:pt x="6205" y="1"/>
                    </a:lnTo>
                    <a:close/>
                  </a:path>
                </a:pathLst>
              </a:cu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9"/>
              <p:cNvSpPr/>
              <p:nvPr/>
            </p:nvSpPr>
            <p:spPr>
              <a:xfrm>
                <a:off x="4627052" y="2683363"/>
                <a:ext cx="516688" cy="1822973"/>
              </a:xfrm>
              <a:custGeom>
                <a:avLst/>
                <a:gdLst/>
                <a:ahLst/>
                <a:cxnLst/>
                <a:rect l="l" t="t" r="r" b="b"/>
                <a:pathLst>
                  <a:path w="12965" h="45743" extrusionOk="0">
                    <a:moveTo>
                      <a:pt x="3025" y="1"/>
                    </a:moveTo>
                    <a:lnTo>
                      <a:pt x="0" y="2202"/>
                    </a:lnTo>
                    <a:cubicBezTo>
                      <a:pt x="0" y="2202"/>
                      <a:pt x="1490" y="20659"/>
                      <a:pt x="3447" y="24529"/>
                    </a:cubicBezTo>
                    <a:cubicBezTo>
                      <a:pt x="5426" y="28398"/>
                      <a:pt x="7139" y="30644"/>
                      <a:pt x="8050" y="34535"/>
                    </a:cubicBezTo>
                    <a:cubicBezTo>
                      <a:pt x="8984" y="38427"/>
                      <a:pt x="8317" y="43942"/>
                      <a:pt x="11786" y="45743"/>
                    </a:cubicBezTo>
                    <a:cubicBezTo>
                      <a:pt x="11786" y="45743"/>
                      <a:pt x="10763" y="37582"/>
                      <a:pt x="10763" y="35870"/>
                    </a:cubicBezTo>
                    <a:cubicBezTo>
                      <a:pt x="10763" y="34157"/>
                      <a:pt x="12965" y="27953"/>
                      <a:pt x="10808" y="23217"/>
                    </a:cubicBezTo>
                    <a:cubicBezTo>
                      <a:pt x="10808" y="23217"/>
                      <a:pt x="6961" y="18480"/>
                      <a:pt x="6338" y="14299"/>
                    </a:cubicBezTo>
                    <a:cubicBezTo>
                      <a:pt x="5715" y="10097"/>
                      <a:pt x="3025" y="1"/>
                      <a:pt x="3025" y="1"/>
                    </a:cubicBezTo>
                    <a:close/>
                  </a:path>
                </a:pathLst>
              </a:cu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69"/>
            <p:cNvGrpSpPr/>
            <p:nvPr/>
          </p:nvGrpSpPr>
          <p:grpSpPr>
            <a:xfrm>
              <a:off x="4627052" y="2683363"/>
              <a:ext cx="1462239" cy="2459287"/>
              <a:chOff x="4627052" y="2683363"/>
              <a:chExt cx="1462239" cy="2459287"/>
            </a:xfrm>
          </p:grpSpPr>
          <p:sp>
            <p:nvSpPr>
              <p:cNvPr id="1241" name="Google Shape;1241;p69"/>
              <p:cNvSpPr/>
              <p:nvPr/>
            </p:nvSpPr>
            <p:spPr>
              <a:xfrm>
                <a:off x="5686023" y="3753906"/>
                <a:ext cx="403267" cy="1388740"/>
              </a:xfrm>
              <a:custGeom>
                <a:avLst/>
                <a:gdLst/>
                <a:ahLst/>
                <a:cxnLst/>
                <a:rect l="l" t="t" r="r" b="b"/>
                <a:pathLst>
                  <a:path w="10119" h="34847" extrusionOk="0">
                    <a:moveTo>
                      <a:pt x="2714" y="0"/>
                    </a:moveTo>
                    <a:cubicBezTo>
                      <a:pt x="1" y="2558"/>
                      <a:pt x="935" y="16389"/>
                      <a:pt x="1180" y="18346"/>
                    </a:cubicBezTo>
                    <a:cubicBezTo>
                      <a:pt x="1402" y="20059"/>
                      <a:pt x="3537" y="31978"/>
                      <a:pt x="4070" y="34846"/>
                    </a:cubicBezTo>
                    <a:lnTo>
                      <a:pt x="10119" y="34846"/>
                    </a:lnTo>
                    <a:cubicBezTo>
                      <a:pt x="9607" y="32289"/>
                      <a:pt x="7673" y="22616"/>
                      <a:pt x="7562" y="21393"/>
                    </a:cubicBezTo>
                    <a:cubicBezTo>
                      <a:pt x="7428" y="19992"/>
                      <a:pt x="8851" y="9318"/>
                      <a:pt x="8162" y="5271"/>
                    </a:cubicBezTo>
                    <a:cubicBezTo>
                      <a:pt x="7495" y="1246"/>
                      <a:pt x="2714" y="0"/>
                      <a:pt x="2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9"/>
              <p:cNvSpPr/>
              <p:nvPr/>
            </p:nvSpPr>
            <p:spPr>
              <a:xfrm>
                <a:off x="4997471" y="3507541"/>
                <a:ext cx="865875" cy="1635108"/>
              </a:xfrm>
              <a:custGeom>
                <a:avLst/>
                <a:gdLst/>
                <a:ahLst/>
                <a:cxnLst/>
                <a:rect l="l" t="t" r="r" b="b"/>
                <a:pathLst>
                  <a:path w="21727" h="41029" extrusionOk="0">
                    <a:moveTo>
                      <a:pt x="6205" y="1"/>
                    </a:moveTo>
                    <a:cubicBezTo>
                      <a:pt x="6205" y="1"/>
                      <a:pt x="5226" y="2113"/>
                      <a:pt x="4937" y="2558"/>
                    </a:cubicBezTo>
                    <a:cubicBezTo>
                      <a:pt x="4865" y="2663"/>
                      <a:pt x="4583" y="2705"/>
                      <a:pt x="4197" y="2705"/>
                    </a:cubicBezTo>
                    <a:cubicBezTo>
                      <a:pt x="3041" y="2705"/>
                      <a:pt x="957" y="2330"/>
                      <a:pt x="823" y="2180"/>
                    </a:cubicBezTo>
                    <a:cubicBezTo>
                      <a:pt x="823" y="2180"/>
                      <a:pt x="423" y="15255"/>
                      <a:pt x="668" y="16968"/>
                    </a:cubicBezTo>
                    <a:cubicBezTo>
                      <a:pt x="912" y="18680"/>
                      <a:pt x="846" y="23661"/>
                      <a:pt x="2135" y="25440"/>
                    </a:cubicBezTo>
                    <a:cubicBezTo>
                      <a:pt x="3425" y="27219"/>
                      <a:pt x="1023" y="29665"/>
                      <a:pt x="1090" y="31689"/>
                    </a:cubicBezTo>
                    <a:cubicBezTo>
                      <a:pt x="1157" y="33623"/>
                      <a:pt x="1" y="36403"/>
                      <a:pt x="178" y="41028"/>
                    </a:cubicBezTo>
                    <a:lnTo>
                      <a:pt x="21726" y="41028"/>
                    </a:lnTo>
                    <a:cubicBezTo>
                      <a:pt x="21326" y="38182"/>
                      <a:pt x="19681" y="26418"/>
                      <a:pt x="19681" y="24417"/>
                    </a:cubicBezTo>
                    <a:cubicBezTo>
                      <a:pt x="19681" y="22127"/>
                      <a:pt x="20481" y="10430"/>
                      <a:pt x="21460" y="6850"/>
                    </a:cubicBezTo>
                    <a:cubicBezTo>
                      <a:pt x="21460" y="6850"/>
                      <a:pt x="16990" y="4003"/>
                      <a:pt x="15922" y="2291"/>
                    </a:cubicBezTo>
                    <a:cubicBezTo>
                      <a:pt x="14932" y="702"/>
                      <a:pt x="14554" y="645"/>
                      <a:pt x="14505" y="645"/>
                    </a:cubicBezTo>
                    <a:cubicBezTo>
                      <a:pt x="14501" y="645"/>
                      <a:pt x="14499" y="645"/>
                      <a:pt x="14499" y="645"/>
                    </a:cubicBezTo>
                    <a:lnTo>
                      <a:pt x="10652" y="4359"/>
                    </a:lnTo>
                    <a:lnTo>
                      <a:pt x="6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9"/>
              <p:cNvSpPr/>
              <p:nvPr/>
            </p:nvSpPr>
            <p:spPr>
              <a:xfrm>
                <a:off x="4627052" y="2683363"/>
                <a:ext cx="516688" cy="1822973"/>
              </a:xfrm>
              <a:custGeom>
                <a:avLst/>
                <a:gdLst/>
                <a:ahLst/>
                <a:cxnLst/>
                <a:rect l="l" t="t" r="r" b="b"/>
                <a:pathLst>
                  <a:path w="12965" h="45743" extrusionOk="0">
                    <a:moveTo>
                      <a:pt x="3025" y="1"/>
                    </a:moveTo>
                    <a:lnTo>
                      <a:pt x="0" y="2202"/>
                    </a:lnTo>
                    <a:cubicBezTo>
                      <a:pt x="0" y="2202"/>
                      <a:pt x="1490" y="20659"/>
                      <a:pt x="3447" y="24529"/>
                    </a:cubicBezTo>
                    <a:cubicBezTo>
                      <a:pt x="5426" y="28398"/>
                      <a:pt x="7139" y="30644"/>
                      <a:pt x="8050" y="34535"/>
                    </a:cubicBezTo>
                    <a:cubicBezTo>
                      <a:pt x="8984" y="38427"/>
                      <a:pt x="8317" y="43942"/>
                      <a:pt x="11786" y="45743"/>
                    </a:cubicBezTo>
                    <a:cubicBezTo>
                      <a:pt x="11786" y="45743"/>
                      <a:pt x="10763" y="37582"/>
                      <a:pt x="10763" y="35870"/>
                    </a:cubicBezTo>
                    <a:cubicBezTo>
                      <a:pt x="10763" y="34157"/>
                      <a:pt x="12965" y="27953"/>
                      <a:pt x="10808" y="23217"/>
                    </a:cubicBezTo>
                    <a:cubicBezTo>
                      <a:pt x="10808" y="23217"/>
                      <a:pt x="6961" y="18480"/>
                      <a:pt x="6338" y="14299"/>
                    </a:cubicBezTo>
                    <a:cubicBezTo>
                      <a:pt x="5715" y="10097"/>
                      <a:pt x="3025"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69"/>
            <p:cNvSpPr/>
            <p:nvPr/>
          </p:nvSpPr>
          <p:spPr>
            <a:xfrm>
              <a:off x="2855100" y="3864694"/>
              <a:ext cx="770150" cy="914615"/>
            </a:xfrm>
            <a:custGeom>
              <a:avLst/>
              <a:gdLst/>
              <a:ahLst/>
              <a:cxnLst/>
              <a:rect l="l" t="t" r="r" b="b"/>
              <a:pathLst>
                <a:path w="19325" h="22950" extrusionOk="0">
                  <a:moveTo>
                    <a:pt x="19325" y="6182"/>
                  </a:moveTo>
                  <a:lnTo>
                    <a:pt x="19325" y="6182"/>
                  </a:lnTo>
                  <a:cubicBezTo>
                    <a:pt x="19201" y="6259"/>
                    <a:pt x="19079" y="6341"/>
                    <a:pt x="18960" y="6429"/>
                  </a:cubicBezTo>
                  <a:lnTo>
                    <a:pt x="18960" y="6429"/>
                  </a:lnTo>
                  <a:cubicBezTo>
                    <a:pt x="19104" y="6339"/>
                    <a:pt x="19227" y="6256"/>
                    <a:pt x="19325" y="6182"/>
                  </a:cubicBezTo>
                  <a:close/>
                  <a:moveTo>
                    <a:pt x="9251" y="0"/>
                  </a:moveTo>
                  <a:lnTo>
                    <a:pt x="9251" y="0"/>
                  </a:lnTo>
                  <a:cubicBezTo>
                    <a:pt x="8562" y="823"/>
                    <a:pt x="7806" y="1601"/>
                    <a:pt x="7028" y="2380"/>
                  </a:cubicBezTo>
                  <a:cubicBezTo>
                    <a:pt x="4226" y="5248"/>
                    <a:pt x="1" y="7850"/>
                    <a:pt x="2091" y="12409"/>
                  </a:cubicBezTo>
                  <a:cubicBezTo>
                    <a:pt x="2980" y="14343"/>
                    <a:pt x="4315" y="15989"/>
                    <a:pt x="5738" y="17568"/>
                  </a:cubicBezTo>
                  <a:cubicBezTo>
                    <a:pt x="6894" y="18857"/>
                    <a:pt x="8495" y="20414"/>
                    <a:pt x="8451" y="22282"/>
                  </a:cubicBezTo>
                  <a:cubicBezTo>
                    <a:pt x="8429" y="22504"/>
                    <a:pt x="8406" y="22727"/>
                    <a:pt x="8362" y="22949"/>
                  </a:cubicBezTo>
                  <a:cubicBezTo>
                    <a:pt x="9407" y="22638"/>
                    <a:pt x="10697" y="22838"/>
                    <a:pt x="11564" y="22215"/>
                  </a:cubicBezTo>
                  <a:cubicBezTo>
                    <a:pt x="12765" y="21370"/>
                    <a:pt x="12965" y="19413"/>
                    <a:pt x="13788" y="18257"/>
                  </a:cubicBezTo>
                  <a:cubicBezTo>
                    <a:pt x="14455" y="17345"/>
                    <a:pt x="15545" y="16834"/>
                    <a:pt x="16189" y="15922"/>
                  </a:cubicBezTo>
                  <a:lnTo>
                    <a:pt x="16189" y="15922"/>
                  </a:lnTo>
                  <a:cubicBezTo>
                    <a:pt x="15300" y="16068"/>
                    <a:pt x="13357" y="16534"/>
                    <a:pt x="11868" y="16534"/>
                  </a:cubicBezTo>
                  <a:cubicBezTo>
                    <a:pt x="10415" y="16534"/>
                    <a:pt x="9395" y="16091"/>
                    <a:pt x="10208" y="14477"/>
                  </a:cubicBezTo>
                  <a:cubicBezTo>
                    <a:pt x="11186" y="12520"/>
                    <a:pt x="13610" y="11363"/>
                    <a:pt x="15233" y="10051"/>
                  </a:cubicBezTo>
                  <a:cubicBezTo>
                    <a:pt x="16540" y="9010"/>
                    <a:pt x="17621" y="7407"/>
                    <a:pt x="18960" y="6429"/>
                  </a:cubicBezTo>
                  <a:lnTo>
                    <a:pt x="18960" y="6429"/>
                  </a:lnTo>
                  <a:cubicBezTo>
                    <a:pt x="16978" y="7658"/>
                    <a:pt x="10828" y="10241"/>
                    <a:pt x="6968" y="10241"/>
                  </a:cubicBezTo>
                  <a:cubicBezTo>
                    <a:pt x="5590" y="10241"/>
                    <a:pt x="4503" y="9912"/>
                    <a:pt x="4003" y="9073"/>
                  </a:cubicBezTo>
                  <a:cubicBezTo>
                    <a:pt x="2758" y="6960"/>
                    <a:pt x="7005" y="2491"/>
                    <a:pt x="8295" y="1156"/>
                  </a:cubicBezTo>
                  <a:cubicBezTo>
                    <a:pt x="8629" y="801"/>
                    <a:pt x="8962" y="423"/>
                    <a:pt x="9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9"/>
            <p:cNvSpPr/>
            <p:nvPr/>
          </p:nvSpPr>
          <p:spPr>
            <a:xfrm>
              <a:off x="4179147" y="2683375"/>
              <a:ext cx="514018" cy="1822973"/>
            </a:xfrm>
            <a:custGeom>
              <a:avLst/>
              <a:gdLst/>
              <a:ahLst/>
              <a:cxnLst/>
              <a:rect l="l" t="t" r="r" b="b"/>
              <a:pathLst>
                <a:path w="12898" h="45743" extrusionOk="0">
                  <a:moveTo>
                    <a:pt x="9874" y="1"/>
                  </a:moveTo>
                  <a:cubicBezTo>
                    <a:pt x="9874" y="1"/>
                    <a:pt x="7605" y="11164"/>
                    <a:pt x="6983" y="15367"/>
                  </a:cubicBezTo>
                  <a:cubicBezTo>
                    <a:pt x="6382" y="19547"/>
                    <a:pt x="2135" y="24795"/>
                    <a:pt x="2135" y="24795"/>
                  </a:cubicBezTo>
                  <a:cubicBezTo>
                    <a:pt x="0" y="29554"/>
                    <a:pt x="2135" y="34157"/>
                    <a:pt x="2135" y="35870"/>
                  </a:cubicBezTo>
                  <a:cubicBezTo>
                    <a:pt x="2135" y="37582"/>
                    <a:pt x="1112" y="45743"/>
                    <a:pt x="1112" y="45743"/>
                  </a:cubicBezTo>
                  <a:cubicBezTo>
                    <a:pt x="4581" y="43942"/>
                    <a:pt x="3914" y="38427"/>
                    <a:pt x="4848" y="34535"/>
                  </a:cubicBezTo>
                  <a:cubicBezTo>
                    <a:pt x="5760" y="30644"/>
                    <a:pt x="7472" y="28398"/>
                    <a:pt x="9429" y="24529"/>
                  </a:cubicBezTo>
                  <a:cubicBezTo>
                    <a:pt x="11408" y="20659"/>
                    <a:pt x="12898" y="2202"/>
                    <a:pt x="12898" y="2202"/>
                  </a:cubicBezTo>
                  <a:lnTo>
                    <a:pt x="9874" y="1"/>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p:nvPr/>
          </p:nvSpPr>
          <p:spPr>
            <a:xfrm>
              <a:off x="3309789" y="3576657"/>
              <a:ext cx="1081557" cy="1566004"/>
            </a:xfrm>
            <a:custGeom>
              <a:avLst/>
              <a:gdLst/>
              <a:ahLst/>
              <a:cxnLst/>
              <a:rect l="l" t="t" r="r" b="b"/>
              <a:pathLst>
                <a:path w="27139" h="39295" extrusionOk="0">
                  <a:moveTo>
                    <a:pt x="27042" y="1"/>
                  </a:moveTo>
                  <a:cubicBezTo>
                    <a:pt x="27042" y="1"/>
                    <a:pt x="27042" y="1"/>
                    <a:pt x="27041" y="1"/>
                  </a:cubicBezTo>
                  <a:cubicBezTo>
                    <a:pt x="26418" y="512"/>
                    <a:pt x="25307" y="779"/>
                    <a:pt x="23972" y="2380"/>
                  </a:cubicBezTo>
                  <a:cubicBezTo>
                    <a:pt x="22902" y="3649"/>
                    <a:pt x="21408" y="5164"/>
                    <a:pt x="20718" y="5164"/>
                  </a:cubicBezTo>
                  <a:cubicBezTo>
                    <a:pt x="20634" y="5164"/>
                    <a:pt x="20561" y="5142"/>
                    <a:pt x="20503" y="5093"/>
                  </a:cubicBezTo>
                  <a:cubicBezTo>
                    <a:pt x="19769" y="4448"/>
                    <a:pt x="19169" y="3692"/>
                    <a:pt x="18724" y="2847"/>
                  </a:cubicBezTo>
                  <a:lnTo>
                    <a:pt x="14344" y="9052"/>
                  </a:lnTo>
                  <a:lnTo>
                    <a:pt x="9763" y="3003"/>
                  </a:lnTo>
                  <a:cubicBezTo>
                    <a:pt x="9763" y="3003"/>
                    <a:pt x="8384" y="5649"/>
                    <a:pt x="3203" y="7006"/>
                  </a:cubicBezTo>
                  <a:cubicBezTo>
                    <a:pt x="1735" y="7406"/>
                    <a:pt x="623" y="9029"/>
                    <a:pt x="467" y="11142"/>
                  </a:cubicBezTo>
                  <a:cubicBezTo>
                    <a:pt x="89" y="16390"/>
                    <a:pt x="1513" y="24373"/>
                    <a:pt x="1690" y="25841"/>
                  </a:cubicBezTo>
                  <a:cubicBezTo>
                    <a:pt x="1891" y="27620"/>
                    <a:pt x="401" y="36804"/>
                    <a:pt x="0" y="39294"/>
                  </a:cubicBezTo>
                  <a:lnTo>
                    <a:pt x="23728" y="39294"/>
                  </a:lnTo>
                  <a:lnTo>
                    <a:pt x="23728" y="34358"/>
                  </a:lnTo>
                  <a:cubicBezTo>
                    <a:pt x="21660" y="31489"/>
                    <a:pt x="22482" y="28287"/>
                    <a:pt x="23105" y="25062"/>
                  </a:cubicBezTo>
                  <a:cubicBezTo>
                    <a:pt x="23105" y="24996"/>
                    <a:pt x="23105" y="24951"/>
                    <a:pt x="23127" y="24907"/>
                  </a:cubicBezTo>
                  <a:cubicBezTo>
                    <a:pt x="23394" y="23461"/>
                    <a:pt x="23616" y="22016"/>
                    <a:pt x="23483" y="20593"/>
                  </a:cubicBezTo>
                  <a:cubicBezTo>
                    <a:pt x="23350" y="19014"/>
                    <a:pt x="23194" y="17502"/>
                    <a:pt x="23372" y="15923"/>
                  </a:cubicBezTo>
                  <a:cubicBezTo>
                    <a:pt x="23528" y="14811"/>
                    <a:pt x="24128" y="13855"/>
                    <a:pt x="24395" y="12765"/>
                  </a:cubicBezTo>
                  <a:cubicBezTo>
                    <a:pt x="24862" y="10897"/>
                    <a:pt x="25106" y="9007"/>
                    <a:pt x="25774" y="7228"/>
                  </a:cubicBezTo>
                  <a:cubicBezTo>
                    <a:pt x="25685" y="7162"/>
                    <a:pt x="27139" y="1"/>
                    <a:pt x="27042"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9"/>
            <p:cNvSpPr/>
            <p:nvPr/>
          </p:nvSpPr>
          <p:spPr>
            <a:xfrm>
              <a:off x="4562333" y="2465372"/>
              <a:ext cx="105529" cy="384816"/>
            </a:xfrm>
            <a:custGeom>
              <a:avLst/>
              <a:gdLst/>
              <a:ahLst/>
              <a:cxnLst/>
              <a:rect l="l" t="t" r="r" b="b"/>
              <a:pathLst>
                <a:path w="2648" h="9656" extrusionOk="0">
                  <a:moveTo>
                    <a:pt x="1780" y="0"/>
                  </a:moveTo>
                  <a:cubicBezTo>
                    <a:pt x="1580" y="178"/>
                    <a:pt x="1402" y="401"/>
                    <a:pt x="1269" y="645"/>
                  </a:cubicBezTo>
                  <a:cubicBezTo>
                    <a:pt x="1210" y="763"/>
                    <a:pt x="1167" y="805"/>
                    <a:pt x="1134" y="805"/>
                  </a:cubicBezTo>
                  <a:cubicBezTo>
                    <a:pt x="1048" y="805"/>
                    <a:pt x="1019" y="530"/>
                    <a:pt x="926" y="530"/>
                  </a:cubicBezTo>
                  <a:cubicBezTo>
                    <a:pt x="889" y="530"/>
                    <a:pt x="843" y="573"/>
                    <a:pt x="779" y="690"/>
                  </a:cubicBezTo>
                  <a:cubicBezTo>
                    <a:pt x="112" y="1868"/>
                    <a:pt x="1002" y="4181"/>
                    <a:pt x="223" y="5916"/>
                  </a:cubicBezTo>
                  <a:cubicBezTo>
                    <a:pt x="1" y="6427"/>
                    <a:pt x="335" y="7027"/>
                    <a:pt x="268" y="7583"/>
                  </a:cubicBezTo>
                  <a:cubicBezTo>
                    <a:pt x="179" y="8117"/>
                    <a:pt x="134" y="8606"/>
                    <a:pt x="90" y="9096"/>
                  </a:cubicBezTo>
                  <a:cubicBezTo>
                    <a:pt x="45" y="9607"/>
                    <a:pt x="23" y="9651"/>
                    <a:pt x="535" y="9651"/>
                  </a:cubicBezTo>
                  <a:cubicBezTo>
                    <a:pt x="604" y="9654"/>
                    <a:pt x="673" y="9656"/>
                    <a:pt x="742" y="9656"/>
                  </a:cubicBezTo>
                  <a:cubicBezTo>
                    <a:pt x="1206" y="9656"/>
                    <a:pt x="1671" y="9593"/>
                    <a:pt x="2136" y="9496"/>
                  </a:cubicBezTo>
                  <a:cubicBezTo>
                    <a:pt x="2558" y="9429"/>
                    <a:pt x="2647" y="9496"/>
                    <a:pt x="2647" y="9029"/>
                  </a:cubicBezTo>
                  <a:cubicBezTo>
                    <a:pt x="2647" y="8006"/>
                    <a:pt x="2358" y="7005"/>
                    <a:pt x="2291" y="6005"/>
                  </a:cubicBezTo>
                  <a:cubicBezTo>
                    <a:pt x="2291" y="5804"/>
                    <a:pt x="2291" y="5626"/>
                    <a:pt x="2247" y="5449"/>
                  </a:cubicBezTo>
                  <a:cubicBezTo>
                    <a:pt x="2314" y="4648"/>
                    <a:pt x="2314" y="3870"/>
                    <a:pt x="2247" y="3091"/>
                  </a:cubicBezTo>
                  <a:cubicBezTo>
                    <a:pt x="2158" y="2424"/>
                    <a:pt x="2047" y="1913"/>
                    <a:pt x="2469" y="1357"/>
                  </a:cubicBezTo>
                  <a:cubicBezTo>
                    <a:pt x="2514" y="1290"/>
                    <a:pt x="2581" y="1223"/>
                    <a:pt x="2625" y="1157"/>
                  </a:cubicBezTo>
                  <a:lnTo>
                    <a:pt x="2603" y="1135"/>
                  </a:lnTo>
                  <a:cubicBezTo>
                    <a:pt x="2558" y="1090"/>
                    <a:pt x="2514" y="1046"/>
                    <a:pt x="2469" y="1001"/>
                  </a:cubicBezTo>
                  <a:lnTo>
                    <a:pt x="2314" y="779"/>
                  </a:lnTo>
                  <a:cubicBezTo>
                    <a:pt x="2136" y="534"/>
                    <a:pt x="1958" y="267"/>
                    <a:pt x="1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9"/>
            <p:cNvSpPr/>
            <p:nvPr/>
          </p:nvSpPr>
          <p:spPr>
            <a:xfrm>
              <a:off x="4600471" y="2423408"/>
              <a:ext cx="153352" cy="417774"/>
            </a:xfrm>
            <a:custGeom>
              <a:avLst/>
              <a:gdLst/>
              <a:ahLst/>
              <a:cxnLst/>
              <a:rect l="l" t="t" r="r" b="b"/>
              <a:pathLst>
                <a:path w="3848" h="10483" extrusionOk="0">
                  <a:moveTo>
                    <a:pt x="307" y="0"/>
                  </a:moveTo>
                  <a:cubicBezTo>
                    <a:pt x="257" y="0"/>
                    <a:pt x="212" y="9"/>
                    <a:pt x="178" y="31"/>
                  </a:cubicBezTo>
                  <a:cubicBezTo>
                    <a:pt x="0" y="164"/>
                    <a:pt x="45" y="586"/>
                    <a:pt x="67" y="787"/>
                  </a:cubicBezTo>
                  <a:cubicBezTo>
                    <a:pt x="156" y="1343"/>
                    <a:pt x="690" y="1721"/>
                    <a:pt x="1023" y="2165"/>
                  </a:cubicBezTo>
                  <a:cubicBezTo>
                    <a:pt x="1446" y="2721"/>
                    <a:pt x="1334" y="3233"/>
                    <a:pt x="1245" y="3900"/>
                  </a:cubicBezTo>
                  <a:cubicBezTo>
                    <a:pt x="1139" y="4660"/>
                    <a:pt x="1202" y="5476"/>
                    <a:pt x="1232" y="6270"/>
                  </a:cubicBezTo>
                  <a:lnTo>
                    <a:pt x="1232" y="6270"/>
                  </a:lnTo>
                  <a:cubicBezTo>
                    <a:pt x="1215" y="6459"/>
                    <a:pt x="1201" y="6636"/>
                    <a:pt x="1201" y="6813"/>
                  </a:cubicBezTo>
                  <a:cubicBezTo>
                    <a:pt x="1134" y="7814"/>
                    <a:pt x="823" y="8814"/>
                    <a:pt x="823" y="9837"/>
                  </a:cubicBezTo>
                  <a:cubicBezTo>
                    <a:pt x="823" y="10304"/>
                    <a:pt x="934" y="10237"/>
                    <a:pt x="1357" y="10326"/>
                  </a:cubicBezTo>
                  <a:cubicBezTo>
                    <a:pt x="1868" y="10438"/>
                    <a:pt x="2402" y="10482"/>
                    <a:pt x="2936" y="10482"/>
                  </a:cubicBezTo>
                  <a:cubicBezTo>
                    <a:pt x="3469" y="10482"/>
                    <a:pt x="3447" y="10438"/>
                    <a:pt x="3403" y="9926"/>
                  </a:cubicBezTo>
                  <a:cubicBezTo>
                    <a:pt x="3358" y="9415"/>
                    <a:pt x="3847" y="9593"/>
                    <a:pt x="3736" y="9059"/>
                  </a:cubicBezTo>
                  <a:cubicBezTo>
                    <a:pt x="3647" y="8525"/>
                    <a:pt x="3781" y="8325"/>
                    <a:pt x="3736" y="7769"/>
                  </a:cubicBezTo>
                  <a:cubicBezTo>
                    <a:pt x="3625" y="5479"/>
                    <a:pt x="3403" y="4300"/>
                    <a:pt x="2735" y="3122"/>
                  </a:cubicBezTo>
                  <a:cubicBezTo>
                    <a:pt x="2424" y="2566"/>
                    <a:pt x="2491" y="1987"/>
                    <a:pt x="2224" y="1454"/>
                  </a:cubicBezTo>
                  <a:cubicBezTo>
                    <a:pt x="1890" y="942"/>
                    <a:pt x="1468" y="542"/>
                    <a:pt x="956" y="231"/>
                  </a:cubicBezTo>
                  <a:cubicBezTo>
                    <a:pt x="831" y="159"/>
                    <a:pt x="517"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9"/>
            <p:cNvSpPr/>
            <p:nvPr/>
          </p:nvSpPr>
          <p:spPr>
            <a:xfrm>
              <a:off x="4590707" y="2423408"/>
              <a:ext cx="153352" cy="417774"/>
            </a:xfrm>
            <a:custGeom>
              <a:avLst/>
              <a:gdLst/>
              <a:ahLst/>
              <a:cxnLst/>
              <a:rect l="l" t="t" r="r" b="b"/>
              <a:pathLst>
                <a:path w="3848" h="10483" extrusionOk="0">
                  <a:moveTo>
                    <a:pt x="329" y="0"/>
                  </a:moveTo>
                  <a:cubicBezTo>
                    <a:pt x="279" y="0"/>
                    <a:pt x="235" y="9"/>
                    <a:pt x="201" y="31"/>
                  </a:cubicBezTo>
                  <a:cubicBezTo>
                    <a:pt x="1" y="164"/>
                    <a:pt x="67" y="586"/>
                    <a:pt x="90" y="787"/>
                  </a:cubicBezTo>
                  <a:cubicBezTo>
                    <a:pt x="178" y="1343"/>
                    <a:pt x="690" y="1721"/>
                    <a:pt x="1046" y="2165"/>
                  </a:cubicBezTo>
                  <a:cubicBezTo>
                    <a:pt x="1468" y="2721"/>
                    <a:pt x="1357" y="3233"/>
                    <a:pt x="1268" y="3900"/>
                  </a:cubicBezTo>
                  <a:cubicBezTo>
                    <a:pt x="1165" y="4642"/>
                    <a:pt x="1222" y="5437"/>
                    <a:pt x="1253" y="6214"/>
                  </a:cubicBezTo>
                  <a:lnTo>
                    <a:pt x="1253" y="6214"/>
                  </a:lnTo>
                  <a:cubicBezTo>
                    <a:pt x="1218" y="6424"/>
                    <a:pt x="1201" y="6618"/>
                    <a:pt x="1201" y="6813"/>
                  </a:cubicBezTo>
                  <a:cubicBezTo>
                    <a:pt x="1135" y="7814"/>
                    <a:pt x="846" y="8814"/>
                    <a:pt x="846" y="9837"/>
                  </a:cubicBezTo>
                  <a:cubicBezTo>
                    <a:pt x="846" y="10304"/>
                    <a:pt x="935" y="10237"/>
                    <a:pt x="1357" y="10326"/>
                  </a:cubicBezTo>
                  <a:cubicBezTo>
                    <a:pt x="1891" y="10438"/>
                    <a:pt x="2424" y="10482"/>
                    <a:pt x="2958" y="10482"/>
                  </a:cubicBezTo>
                  <a:cubicBezTo>
                    <a:pt x="3492" y="10482"/>
                    <a:pt x="3447" y="10438"/>
                    <a:pt x="3403" y="9926"/>
                  </a:cubicBezTo>
                  <a:cubicBezTo>
                    <a:pt x="3358" y="9415"/>
                    <a:pt x="3848" y="9615"/>
                    <a:pt x="3759" y="9059"/>
                  </a:cubicBezTo>
                  <a:cubicBezTo>
                    <a:pt x="3670" y="8525"/>
                    <a:pt x="3136" y="7280"/>
                    <a:pt x="3269" y="6746"/>
                  </a:cubicBezTo>
                  <a:cubicBezTo>
                    <a:pt x="3603" y="5501"/>
                    <a:pt x="3403" y="4189"/>
                    <a:pt x="2758" y="3122"/>
                  </a:cubicBezTo>
                  <a:cubicBezTo>
                    <a:pt x="2447" y="2566"/>
                    <a:pt x="2513" y="1987"/>
                    <a:pt x="2224" y="1454"/>
                  </a:cubicBezTo>
                  <a:cubicBezTo>
                    <a:pt x="1913" y="942"/>
                    <a:pt x="1490" y="542"/>
                    <a:pt x="979" y="231"/>
                  </a:cubicBezTo>
                  <a:cubicBezTo>
                    <a:pt x="853" y="159"/>
                    <a:pt x="539" y="0"/>
                    <a:pt x="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9"/>
            <p:cNvSpPr/>
            <p:nvPr/>
          </p:nvSpPr>
          <p:spPr>
            <a:xfrm>
              <a:off x="3467894" y="2945469"/>
              <a:ext cx="852126" cy="1103277"/>
            </a:xfrm>
            <a:custGeom>
              <a:avLst/>
              <a:gdLst/>
              <a:ahLst/>
              <a:cxnLst/>
              <a:rect l="l" t="t" r="r" b="b"/>
              <a:pathLst>
                <a:path w="21382" h="27684" extrusionOk="0">
                  <a:moveTo>
                    <a:pt x="9843" y="1"/>
                  </a:moveTo>
                  <a:cubicBezTo>
                    <a:pt x="8321" y="1"/>
                    <a:pt x="6773" y="558"/>
                    <a:pt x="5471" y="1830"/>
                  </a:cubicBezTo>
                  <a:cubicBezTo>
                    <a:pt x="1580" y="5610"/>
                    <a:pt x="2825" y="11992"/>
                    <a:pt x="3381" y="16262"/>
                  </a:cubicBezTo>
                  <a:cubicBezTo>
                    <a:pt x="3937" y="20553"/>
                    <a:pt x="1" y="25824"/>
                    <a:pt x="1" y="25824"/>
                  </a:cubicBezTo>
                  <a:cubicBezTo>
                    <a:pt x="1430" y="27152"/>
                    <a:pt x="5967" y="27684"/>
                    <a:pt x="10485" y="27684"/>
                  </a:cubicBezTo>
                  <a:cubicBezTo>
                    <a:pt x="15947" y="27684"/>
                    <a:pt x="21381" y="26907"/>
                    <a:pt x="21260" y="25824"/>
                  </a:cubicBezTo>
                  <a:cubicBezTo>
                    <a:pt x="21037" y="23867"/>
                    <a:pt x="18058" y="21265"/>
                    <a:pt x="17279" y="18174"/>
                  </a:cubicBezTo>
                  <a:cubicBezTo>
                    <a:pt x="16479" y="15083"/>
                    <a:pt x="17546" y="10035"/>
                    <a:pt x="16479" y="5299"/>
                  </a:cubicBezTo>
                  <a:cubicBezTo>
                    <a:pt x="15756" y="2170"/>
                    <a:pt x="12848" y="1"/>
                    <a:pt x="9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4175097" y="2683363"/>
              <a:ext cx="514018" cy="1822973"/>
            </a:xfrm>
            <a:custGeom>
              <a:avLst/>
              <a:gdLst/>
              <a:ahLst/>
              <a:cxnLst/>
              <a:rect l="l" t="t" r="r" b="b"/>
              <a:pathLst>
                <a:path w="12898" h="45743" extrusionOk="0">
                  <a:moveTo>
                    <a:pt x="9874" y="1"/>
                  </a:moveTo>
                  <a:cubicBezTo>
                    <a:pt x="9874" y="1"/>
                    <a:pt x="7605" y="11164"/>
                    <a:pt x="6983" y="15367"/>
                  </a:cubicBezTo>
                  <a:cubicBezTo>
                    <a:pt x="6382" y="19547"/>
                    <a:pt x="2135" y="24795"/>
                    <a:pt x="2135" y="24795"/>
                  </a:cubicBezTo>
                  <a:cubicBezTo>
                    <a:pt x="0" y="29554"/>
                    <a:pt x="2135" y="34157"/>
                    <a:pt x="2135" y="35870"/>
                  </a:cubicBezTo>
                  <a:cubicBezTo>
                    <a:pt x="2135" y="37582"/>
                    <a:pt x="1112" y="45743"/>
                    <a:pt x="1112" y="45743"/>
                  </a:cubicBezTo>
                  <a:cubicBezTo>
                    <a:pt x="4581" y="43942"/>
                    <a:pt x="3914" y="38427"/>
                    <a:pt x="4848" y="34535"/>
                  </a:cubicBezTo>
                  <a:cubicBezTo>
                    <a:pt x="5760" y="30644"/>
                    <a:pt x="7472" y="28398"/>
                    <a:pt x="9429" y="24529"/>
                  </a:cubicBezTo>
                  <a:cubicBezTo>
                    <a:pt x="11408" y="20659"/>
                    <a:pt x="12898" y="2202"/>
                    <a:pt x="12898" y="2202"/>
                  </a:cubicBezTo>
                  <a:lnTo>
                    <a:pt x="98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4218495" y="2696673"/>
              <a:ext cx="470618" cy="1809662"/>
            </a:xfrm>
            <a:custGeom>
              <a:avLst/>
              <a:gdLst/>
              <a:ahLst/>
              <a:cxnLst/>
              <a:rect l="l" t="t" r="r" b="b"/>
              <a:pathLst>
                <a:path w="11809" h="45409" extrusionOk="0">
                  <a:moveTo>
                    <a:pt x="9229" y="0"/>
                  </a:moveTo>
                  <a:lnTo>
                    <a:pt x="9229" y="0"/>
                  </a:lnTo>
                  <a:cubicBezTo>
                    <a:pt x="9452" y="156"/>
                    <a:pt x="9229" y="3114"/>
                    <a:pt x="9207" y="3514"/>
                  </a:cubicBezTo>
                  <a:cubicBezTo>
                    <a:pt x="9207" y="4692"/>
                    <a:pt x="9096" y="5893"/>
                    <a:pt x="8918" y="7072"/>
                  </a:cubicBezTo>
                  <a:cubicBezTo>
                    <a:pt x="8585" y="8851"/>
                    <a:pt x="7895" y="10496"/>
                    <a:pt x="7739" y="12298"/>
                  </a:cubicBezTo>
                  <a:cubicBezTo>
                    <a:pt x="7606" y="13988"/>
                    <a:pt x="7784" y="15678"/>
                    <a:pt x="7428" y="17323"/>
                  </a:cubicBezTo>
                  <a:cubicBezTo>
                    <a:pt x="7095" y="18991"/>
                    <a:pt x="6339" y="20147"/>
                    <a:pt x="5538" y="21593"/>
                  </a:cubicBezTo>
                  <a:cubicBezTo>
                    <a:pt x="4649" y="23283"/>
                    <a:pt x="5427" y="25484"/>
                    <a:pt x="4626" y="27263"/>
                  </a:cubicBezTo>
                  <a:cubicBezTo>
                    <a:pt x="4359" y="27864"/>
                    <a:pt x="3959" y="28353"/>
                    <a:pt x="3715" y="28976"/>
                  </a:cubicBezTo>
                  <a:cubicBezTo>
                    <a:pt x="3359" y="29932"/>
                    <a:pt x="3092" y="30910"/>
                    <a:pt x="2870" y="31933"/>
                  </a:cubicBezTo>
                  <a:cubicBezTo>
                    <a:pt x="2580" y="33067"/>
                    <a:pt x="2247" y="34135"/>
                    <a:pt x="1558" y="35091"/>
                  </a:cubicBezTo>
                  <a:cubicBezTo>
                    <a:pt x="1402" y="35291"/>
                    <a:pt x="1224" y="35447"/>
                    <a:pt x="1046" y="35602"/>
                  </a:cubicBezTo>
                  <a:cubicBezTo>
                    <a:pt x="1024" y="37448"/>
                    <a:pt x="1" y="45409"/>
                    <a:pt x="1" y="45409"/>
                  </a:cubicBezTo>
                  <a:cubicBezTo>
                    <a:pt x="3492" y="43608"/>
                    <a:pt x="2825" y="38093"/>
                    <a:pt x="3737" y="34201"/>
                  </a:cubicBezTo>
                  <a:cubicBezTo>
                    <a:pt x="4671" y="30310"/>
                    <a:pt x="6383" y="28064"/>
                    <a:pt x="8340" y="24195"/>
                  </a:cubicBezTo>
                  <a:cubicBezTo>
                    <a:pt x="10319" y="20325"/>
                    <a:pt x="11809" y="645"/>
                    <a:pt x="11809" y="645"/>
                  </a:cubicBezTo>
                  <a:lnTo>
                    <a:pt x="92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3705408" y="3463225"/>
              <a:ext cx="352734" cy="526651"/>
            </a:xfrm>
            <a:custGeom>
              <a:avLst/>
              <a:gdLst/>
              <a:ahLst/>
              <a:cxnLst/>
              <a:rect l="l" t="t" r="r" b="b"/>
              <a:pathLst>
                <a:path w="8851" h="13215" extrusionOk="0">
                  <a:moveTo>
                    <a:pt x="1135" y="1"/>
                  </a:moveTo>
                  <a:lnTo>
                    <a:pt x="1135" y="1"/>
                  </a:lnTo>
                  <a:cubicBezTo>
                    <a:pt x="1135" y="1"/>
                    <a:pt x="1779" y="5404"/>
                    <a:pt x="0" y="8184"/>
                  </a:cubicBezTo>
                  <a:cubicBezTo>
                    <a:pt x="0" y="8184"/>
                    <a:pt x="1068" y="13009"/>
                    <a:pt x="4137" y="13210"/>
                  </a:cubicBezTo>
                  <a:cubicBezTo>
                    <a:pt x="4192" y="13213"/>
                    <a:pt x="4246" y="13214"/>
                    <a:pt x="4300" y="13214"/>
                  </a:cubicBezTo>
                  <a:cubicBezTo>
                    <a:pt x="7264" y="13214"/>
                    <a:pt x="8851" y="8518"/>
                    <a:pt x="8851" y="8518"/>
                  </a:cubicBezTo>
                  <a:cubicBezTo>
                    <a:pt x="8851" y="8518"/>
                    <a:pt x="6560" y="6383"/>
                    <a:pt x="7272" y="646"/>
                  </a:cubicBezTo>
                  <a:lnTo>
                    <a:pt x="11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3705408" y="3464102"/>
              <a:ext cx="289847" cy="364292"/>
            </a:xfrm>
            <a:custGeom>
              <a:avLst/>
              <a:gdLst/>
              <a:ahLst/>
              <a:cxnLst/>
              <a:rect l="l" t="t" r="r" b="b"/>
              <a:pathLst>
                <a:path w="7273" h="9141" extrusionOk="0">
                  <a:moveTo>
                    <a:pt x="1135" y="1"/>
                  </a:moveTo>
                  <a:lnTo>
                    <a:pt x="1135" y="1"/>
                  </a:lnTo>
                  <a:cubicBezTo>
                    <a:pt x="1135" y="1"/>
                    <a:pt x="1779" y="5382"/>
                    <a:pt x="0" y="8162"/>
                  </a:cubicBezTo>
                  <a:cubicBezTo>
                    <a:pt x="89" y="8496"/>
                    <a:pt x="178" y="8829"/>
                    <a:pt x="290" y="9140"/>
                  </a:cubicBezTo>
                  <a:cubicBezTo>
                    <a:pt x="1246" y="8696"/>
                    <a:pt x="2269" y="8362"/>
                    <a:pt x="3136" y="7873"/>
                  </a:cubicBezTo>
                  <a:cubicBezTo>
                    <a:pt x="3647" y="7606"/>
                    <a:pt x="4448" y="7272"/>
                    <a:pt x="4826" y="6828"/>
                  </a:cubicBezTo>
                  <a:cubicBezTo>
                    <a:pt x="5204" y="6383"/>
                    <a:pt x="5315" y="5805"/>
                    <a:pt x="5671" y="5405"/>
                  </a:cubicBezTo>
                  <a:cubicBezTo>
                    <a:pt x="6205" y="4760"/>
                    <a:pt x="6694" y="4070"/>
                    <a:pt x="7161" y="3359"/>
                  </a:cubicBezTo>
                  <a:cubicBezTo>
                    <a:pt x="7116" y="2447"/>
                    <a:pt x="7161" y="1535"/>
                    <a:pt x="7272" y="624"/>
                  </a:cubicBezTo>
                  <a:lnTo>
                    <a:pt x="11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3716925" y="3465019"/>
              <a:ext cx="277413" cy="288931"/>
            </a:xfrm>
            <a:custGeom>
              <a:avLst/>
              <a:gdLst/>
              <a:ahLst/>
              <a:cxnLst/>
              <a:rect l="l" t="t" r="r" b="b"/>
              <a:pathLst>
                <a:path w="6961" h="7250" extrusionOk="0">
                  <a:moveTo>
                    <a:pt x="912" y="0"/>
                  </a:moveTo>
                  <a:lnTo>
                    <a:pt x="912" y="0"/>
                  </a:lnTo>
                  <a:cubicBezTo>
                    <a:pt x="957" y="467"/>
                    <a:pt x="912" y="934"/>
                    <a:pt x="779" y="1379"/>
                  </a:cubicBezTo>
                  <a:cubicBezTo>
                    <a:pt x="846" y="2824"/>
                    <a:pt x="779" y="5070"/>
                    <a:pt x="134" y="6871"/>
                  </a:cubicBezTo>
                  <a:cubicBezTo>
                    <a:pt x="112" y="7005"/>
                    <a:pt x="67" y="7138"/>
                    <a:pt x="1" y="7249"/>
                  </a:cubicBezTo>
                  <a:cubicBezTo>
                    <a:pt x="556" y="6983"/>
                    <a:pt x="1090" y="6627"/>
                    <a:pt x="1557" y="6204"/>
                  </a:cubicBezTo>
                  <a:cubicBezTo>
                    <a:pt x="2269" y="5537"/>
                    <a:pt x="2980" y="4848"/>
                    <a:pt x="3625" y="4114"/>
                  </a:cubicBezTo>
                  <a:cubicBezTo>
                    <a:pt x="4648" y="3002"/>
                    <a:pt x="6716" y="2179"/>
                    <a:pt x="6961" y="601"/>
                  </a:cubicBezTo>
                  <a:lnTo>
                    <a:pt x="2224" y="134"/>
                  </a:lnTo>
                  <a:lnTo>
                    <a:pt x="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3654877" y="3308839"/>
              <a:ext cx="75401" cy="116688"/>
            </a:xfrm>
            <a:custGeom>
              <a:avLst/>
              <a:gdLst/>
              <a:ahLst/>
              <a:cxnLst/>
              <a:rect l="l" t="t" r="r" b="b"/>
              <a:pathLst>
                <a:path w="1892" h="2928" extrusionOk="0">
                  <a:moveTo>
                    <a:pt x="744" y="0"/>
                  </a:moveTo>
                  <a:cubicBezTo>
                    <a:pt x="550" y="0"/>
                    <a:pt x="358" y="88"/>
                    <a:pt x="223" y="250"/>
                  </a:cubicBezTo>
                  <a:cubicBezTo>
                    <a:pt x="1" y="584"/>
                    <a:pt x="223" y="917"/>
                    <a:pt x="379" y="1206"/>
                  </a:cubicBezTo>
                  <a:cubicBezTo>
                    <a:pt x="601" y="1606"/>
                    <a:pt x="690" y="2807"/>
                    <a:pt x="1224" y="2918"/>
                  </a:cubicBezTo>
                  <a:cubicBezTo>
                    <a:pt x="1256" y="2925"/>
                    <a:pt x="1287" y="2928"/>
                    <a:pt x="1318" y="2928"/>
                  </a:cubicBezTo>
                  <a:cubicBezTo>
                    <a:pt x="1482" y="2928"/>
                    <a:pt x="1627" y="2849"/>
                    <a:pt x="1795" y="2849"/>
                  </a:cubicBezTo>
                  <a:cubicBezTo>
                    <a:pt x="1812" y="2849"/>
                    <a:pt x="1829" y="2850"/>
                    <a:pt x="1847" y="2852"/>
                  </a:cubicBezTo>
                  <a:cubicBezTo>
                    <a:pt x="1891" y="2073"/>
                    <a:pt x="1535" y="1251"/>
                    <a:pt x="1446" y="450"/>
                  </a:cubicBezTo>
                  <a:cubicBezTo>
                    <a:pt x="1446" y="383"/>
                    <a:pt x="1380" y="317"/>
                    <a:pt x="1313" y="294"/>
                  </a:cubicBezTo>
                  <a:cubicBezTo>
                    <a:pt x="1291" y="228"/>
                    <a:pt x="1202" y="183"/>
                    <a:pt x="1135" y="139"/>
                  </a:cubicBezTo>
                  <a:lnTo>
                    <a:pt x="1113" y="139"/>
                  </a:lnTo>
                  <a:cubicBezTo>
                    <a:pt x="1113" y="139"/>
                    <a:pt x="1113" y="117"/>
                    <a:pt x="1113" y="117"/>
                  </a:cubicBezTo>
                  <a:cubicBezTo>
                    <a:pt x="999" y="38"/>
                    <a:pt x="871"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4033306" y="3308839"/>
              <a:ext cx="75361" cy="116688"/>
            </a:xfrm>
            <a:custGeom>
              <a:avLst/>
              <a:gdLst/>
              <a:ahLst/>
              <a:cxnLst/>
              <a:rect l="l" t="t" r="r" b="b"/>
              <a:pathLst>
                <a:path w="1891" h="2928" extrusionOk="0">
                  <a:moveTo>
                    <a:pt x="1147" y="0"/>
                  </a:moveTo>
                  <a:cubicBezTo>
                    <a:pt x="1020" y="0"/>
                    <a:pt x="893" y="38"/>
                    <a:pt x="779" y="117"/>
                  </a:cubicBezTo>
                  <a:cubicBezTo>
                    <a:pt x="779" y="117"/>
                    <a:pt x="779" y="139"/>
                    <a:pt x="779" y="139"/>
                  </a:cubicBezTo>
                  <a:lnTo>
                    <a:pt x="756" y="139"/>
                  </a:lnTo>
                  <a:cubicBezTo>
                    <a:pt x="690" y="183"/>
                    <a:pt x="601" y="228"/>
                    <a:pt x="578" y="294"/>
                  </a:cubicBezTo>
                  <a:cubicBezTo>
                    <a:pt x="512" y="317"/>
                    <a:pt x="445" y="383"/>
                    <a:pt x="445" y="450"/>
                  </a:cubicBezTo>
                  <a:cubicBezTo>
                    <a:pt x="356" y="1251"/>
                    <a:pt x="0" y="2073"/>
                    <a:pt x="45" y="2852"/>
                  </a:cubicBezTo>
                  <a:cubicBezTo>
                    <a:pt x="62" y="2850"/>
                    <a:pt x="79" y="2849"/>
                    <a:pt x="96" y="2849"/>
                  </a:cubicBezTo>
                  <a:cubicBezTo>
                    <a:pt x="267" y="2849"/>
                    <a:pt x="425" y="2928"/>
                    <a:pt x="581" y="2928"/>
                  </a:cubicBezTo>
                  <a:cubicBezTo>
                    <a:pt x="610" y="2928"/>
                    <a:pt x="638" y="2925"/>
                    <a:pt x="667" y="2918"/>
                  </a:cubicBezTo>
                  <a:cubicBezTo>
                    <a:pt x="1201" y="2807"/>
                    <a:pt x="1290" y="1606"/>
                    <a:pt x="1512" y="1206"/>
                  </a:cubicBezTo>
                  <a:cubicBezTo>
                    <a:pt x="1668" y="917"/>
                    <a:pt x="1890" y="584"/>
                    <a:pt x="1668" y="250"/>
                  </a:cubicBezTo>
                  <a:cubicBezTo>
                    <a:pt x="1533" y="88"/>
                    <a:pt x="1342"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3675281" y="3016605"/>
              <a:ext cx="413031" cy="560127"/>
            </a:xfrm>
            <a:custGeom>
              <a:avLst/>
              <a:gdLst/>
              <a:ahLst/>
              <a:cxnLst/>
              <a:rect l="l" t="t" r="r" b="b"/>
              <a:pathLst>
                <a:path w="10364" h="14055" extrusionOk="0">
                  <a:moveTo>
                    <a:pt x="5182" y="0"/>
                  </a:moveTo>
                  <a:cubicBezTo>
                    <a:pt x="5182" y="0"/>
                    <a:pt x="823" y="423"/>
                    <a:pt x="401" y="2624"/>
                  </a:cubicBezTo>
                  <a:cubicBezTo>
                    <a:pt x="0" y="4826"/>
                    <a:pt x="556" y="3892"/>
                    <a:pt x="401" y="5426"/>
                  </a:cubicBezTo>
                  <a:cubicBezTo>
                    <a:pt x="267" y="6960"/>
                    <a:pt x="556" y="9451"/>
                    <a:pt x="1001" y="10674"/>
                  </a:cubicBezTo>
                  <a:cubicBezTo>
                    <a:pt x="1468" y="11919"/>
                    <a:pt x="2469" y="14054"/>
                    <a:pt x="5182" y="14054"/>
                  </a:cubicBezTo>
                  <a:cubicBezTo>
                    <a:pt x="7895" y="14054"/>
                    <a:pt x="8895" y="11919"/>
                    <a:pt x="9340" y="10674"/>
                  </a:cubicBezTo>
                  <a:cubicBezTo>
                    <a:pt x="9785" y="9451"/>
                    <a:pt x="10096" y="6983"/>
                    <a:pt x="9940" y="5426"/>
                  </a:cubicBezTo>
                  <a:cubicBezTo>
                    <a:pt x="9785" y="3892"/>
                    <a:pt x="10363" y="4848"/>
                    <a:pt x="9963" y="2624"/>
                  </a:cubicBezTo>
                  <a:cubicBezTo>
                    <a:pt x="9540" y="423"/>
                    <a:pt x="5182" y="0"/>
                    <a:pt x="5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3675281" y="3018358"/>
              <a:ext cx="413031" cy="558373"/>
            </a:xfrm>
            <a:custGeom>
              <a:avLst/>
              <a:gdLst/>
              <a:ahLst/>
              <a:cxnLst/>
              <a:rect l="l" t="t" r="r" b="b"/>
              <a:pathLst>
                <a:path w="10364" h="14011" extrusionOk="0">
                  <a:moveTo>
                    <a:pt x="5538" y="1"/>
                  </a:moveTo>
                  <a:cubicBezTo>
                    <a:pt x="5560" y="23"/>
                    <a:pt x="5560" y="67"/>
                    <a:pt x="5582" y="89"/>
                  </a:cubicBezTo>
                  <a:cubicBezTo>
                    <a:pt x="5715" y="423"/>
                    <a:pt x="6160" y="623"/>
                    <a:pt x="6449" y="801"/>
                  </a:cubicBezTo>
                  <a:cubicBezTo>
                    <a:pt x="6761" y="979"/>
                    <a:pt x="7116" y="1157"/>
                    <a:pt x="7450" y="1313"/>
                  </a:cubicBezTo>
                  <a:cubicBezTo>
                    <a:pt x="7872" y="1513"/>
                    <a:pt x="8317" y="1579"/>
                    <a:pt x="8651" y="1891"/>
                  </a:cubicBezTo>
                  <a:cubicBezTo>
                    <a:pt x="8895" y="2113"/>
                    <a:pt x="9095" y="2358"/>
                    <a:pt x="9296" y="2647"/>
                  </a:cubicBezTo>
                  <a:cubicBezTo>
                    <a:pt x="9451" y="2891"/>
                    <a:pt x="9540" y="3180"/>
                    <a:pt x="9607" y="3470"/>
                  </a:cubicBezTo>
                  <a:cubicBezTo>
                    <a:pt x="9651" y="3914"/>
                    <a:pt x="9607" y="4359"/>
                    <a:pt x="9607" y="4804"/>
                  </a:cubicBezTo>
                  <a:cubicBezTo>
                    <a:pt x="9651" y="5471"/>
                    <a:pt x="9807" y="6049"/>
                    <a:pt x="9740" y="6716"/>
                  </a:cubicBezTo>
                  <a:cubicBezTo>
                    <a:pt x="9696" y="7183"/>
                    <a:pt x="9429" y="7539"/>
                    <a:pt x="9318" y="8006"/>
                  </a:cubicBezTo>
                  <a:cubicBezTo>
                    <a:pt x="9207" y="8473"/>
                    <a:pt x="9296" y="9474"/>
                    <a:pt x="9140" y="9941"/>
                  </a:cubicBezTo>
                  <a:cubicBezTo>
                    <a:pt x="8851" y="10741"/>
                    <a:pt x="8540" y="11942"/>
                    <a:pt x="7783" y="12387"/>
                  </a:cubicBezTo>
                  <a:cubicBezTo>
                    <a:pt x="7668" y="12450"/>
                    <a:pt x="7542" y="12475"/>
                    <a:pt x="7411" y="12475"/>
                  </a:cubicBezTo>
                  <a:cubicBezTo>
                    <a:pt x="7036" y="12475"/>
                    <a:pt x="6617" y="12275"/>
                    <a:pt x="6271" y="12209"/>
                  </a:cubicBezTo>
                  <a:cubicBezTo>
                    <a:pt x="5849" y="12120"/>
                    <a:pt x="5515" y="11831"/>
                    <a:pt x="5093" y="11764"/>
                  </a:cubicBezTo>
                  <a:cubicBezTo>
                    <a:pt x="5051" y="11759"/>
                    <a:pt x="5011" y="11757"/>
                    <a:pt x="4972" y="11757"/>
                  </a:cubicBezTo>
                  <a:cubicBezTo>
                    <a:pt x="4469" y="11757"/>
                    <a:pt x="4166" y="12131"/>
                    <a:pt x="3692" y="12276"/>
                  </a:cubicBezTo>
                  <a:cubicBezTo>
                    <a:pt x="3541" y="12342"/>
                    <a:pt x="3381" y="12375"/>
                    <a:pt x="3221" y="12375"/>
                  </a:cubicBezTo>
                  <a:cubicBezTo>
                    <a:pt x="2956" y="12375"/>
                    <a:pt x="2691" y="12286"/>
                    <a:pt x="2469" y="12120"/>
                  </a:cubicBezTo>
                  <a:cubicBezTo>
                    <a:pt x="1713" y="11631"/>
                    <a:pt x="1090" y="10852"/>
                    <a:pt x="1179" y="9852"/>
                  </a:cubicBezTo>
                  <a:cubicBezTo>
                    <a:pt x="1268" y="8918"/>
                    <a:pt x="1379" y="8028"/>
                    <a:pt x="934" y="7250"/>
                  </a:cubicBezTo>
                  <a:cubicBezTo>
                    <a:pt x="623" y="6694"/>
                    <a:pt x="490" y="5871"/>
                    <a:pt x="756" y="4181"/>
                  </a:cubicBezTo>
                  <a:cubicBezTo>
                    <a:pt x="845" y="3692"/>
                    <a:pt x="490" y="3158"/>
                    <a:pt x="401" y="2647"/>
                  </a:cubicBezTo>
                  <a:lnTo>
                    <a:pt x="401" y="2647"/>
                  </a:lnTo>
                  <a:cubicBezTo>
                    <a:pt x="0" y="4782"/>
                    <a:pt x="556" y="3870"/>
                    <a:pt x="401" y="5382"/>
                  </a:cubicBezTo>
                  <a:cubicBezTo>
                    <a:pt x="245" y="6916"/>
                    <a:pt x="556" y="9407"/>
                    <a:pt x="1001" y="10630"/>
                  </a:cubicBezTo>
                  <a:cubicBezTo>
                    <a:pt x="1446" y="11875"/>
                    <a:pt x="2447" y="14010"/>
                    <a:pt x="5159" y="14010"/>
                  </a:cubicBezTo>
                  <a:cubicBezTo>
                    <a:pt x="7895" y="14010"/>
                    <a:pt x="8895" y="11875"/>
                    <a:pt x="9340" y="10630"/>
                  </a:cubicBezTo>
                  <a:cubicBezTo>
                    <a:pt x="9785" y="9407"/>
                    <a:pt x="10096" y="6939"/>
                    <a:pt x="9940" y="5382"/>
                  </a:cubicBezTo>
                  <a:cubicBezTo>
                    <a:pt x="9785" y="3848"/>
                    <a:pt x="10363" y="4804"/>
                    <a:pt x="9963" y="2580"/>
                  </a:cubicBezTo>
                  <a:cubicBezTo>
                    <a:pt x="9607" y="757"/>
                    <a:pt x="6605" y="156"/>
                    <a:pt x="5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3760363" y="3496263"/>
              <a:ext cx="236644" cy="116768"/>
            </a:xfrm>
            <a:custGeom>
              <a:avLst/>
              <a:gdLst/>
              <a:ahLst/>
              <a:cxnLst/>
              <a:rect l="l" t="t" r="r" b="b"/>
              <a:pathLst>
                <a:path w="5938" h="2930" extrusionOk="0">
                  <a:moveTo>
                    <a:pt x="2954" y="1"/>
                  </a:moveTo>
                  <a:cubicBezTo>
                    <a:pt x="2332" y="1"/>
                    <a:pt x="1793" y="623"/>
                    <a:pt x="988" y="623"/>
                  </a:cubicBezTo>
                  <a:cubicBezTo>
                    <a:pt x="801" y="623"/>
                    <a:pt x="599" y="589"/>
                    <a:pt x="378" y="506"/>
                  </a:cubicBezTo>
                  <a:cubicBezTo>
                    <a:pt x="289" y="484"/>
                    <a:pt x="111" y="306"/>
                    <a:pt x="0" y="284"/>
                  </a:cubicBezTo>
                  <a:lnTo>
                    <a:pt x="0" y="284"/>
                  </a:lnTo>
                  <a:cubicBezTo>
                    <a:pt x="89" y="639"/>
                    <a:pt x="223" y="951"/>
                    <a:pt x="267" y="1217"/>
                  </a:cubicBezTo>
                  <a:cubicBezTo>
                    <a:pt x="363" y="1731"/>
                    <a:pt x="426" y="1828"/>
                    <a:pt x="502" y="1828"/>
                  </a:cubicBezTo>
                  <a:cubicBezTo>
                    <a:pt x="548" y="1828"/>
                    <a:pt x="599" y="1793"/>
                    <a:pt x="664" y="1793"/>
                  </a:cubicBezTo>
                  <a:cubicBezTo>
                    <a:pt x="692" y="1793"/>
                    <a:pt x="722" y="1799"/>
                    <a:pt x="756" y="1818"/>
                  </a:cubicBezTo>
                  <a:cubicBezTo>
                    <a:pt x="1312" y="2129"/>
                    <a:pt x="2002" y="2863"/>
                    <a:pt x="2669" y="2930"/>
                  </a:cubicBezTo>
                  <a:cubicBezTo>
                    <a:pt x="3180" y="2908"/>
                    <a:pt x="5004" y="1484"/>
                    <a:pt x="5181" y="1262"/>
                  </a:cubicBezTo>
                  <a:cubicBezTo>
                    <a:pt x="5404" y="973"/>
                    <a:pt x="5671" y="706"/>
                    <a:pt x="5938" y="461"/>
                  </a:cubicBezTo>
                  <a:lnTo>
                    <a:pt x="5938" y="461"/>
                  </a:lnTo>
                  <a:lnTo>
                    <a:pt x="5893" y="484"/>
                  </a:lnTo>
                  <a:cubicBezTo>
                    <a:pt x="5709" y="536"/>
                    <a:pt x="5509" y="559"/>
                    <a:pt x="5302" y="559"/>
                  </a:cubicBezTo>
                  <a:cubicBezTo>
                    <a:pt x="4630" y="559"/>
                    <a:pt x="3879" y="321"/>
                    <a:pt x="3336" y="83"/>
                  </a:cubicBezTo>
                  <a:cubicBezTo>
                    <a:pt x="3203" y="25"/>
                    <a:pt x="3077" y="1"/>
                    <a:pt x="2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3917886" y="3221462"/>
              <a:ext cx="89673" cy="37676"/>
            </a:xfrm>
            <a:custGeom>
              <a:avLst/>
              <a:gdLst/>
              <a:ahLst/>
              <a:cxnLst/>
              <a:rect l="l" t="t" r="r" b="b"/>
              <a:pathLst>
                <a:path w="2676" h="825" extrusionOk="0">
                  <a:moveTo>
                    <a:pt x="1226" y="0"/>
                  </a:moveTo>
                  <a:cubicBezTo>
                    <a:pt x="789" y="0"/>
                    <a:pt x="362" y="210"/>
                    <a:pt x="0" y="419"/>
                  </a:cubicBezTo>
                  <a:cubicBezTo>
                    <a:pt x="12" y="464"/>
                    <a:pt x="6" y="469"/>
                    <a:pt x="6" y="469"/>
                  </a:cubicBezTo>
                  <a:cubicBezTo>
                    <a:pt x="6" y="469"/>
                    <a:pt x="7" y="469"/>
                    <a:pt x="9" y="469"/>
                  </a:cubicBezTo>
                  <a:cubicBezTo>
                    <a:pt x="13" y="469"/>
                    <a:pt x="23" y="471"/>
                    <a:pt x="45" y="486"/>
                  </a:cubicBezTo>
                  <a:cubicBezTo>
                    <a:pt x="198" y="554"/>
                    <a:pt x="377" y="583"/>
                    <a:pt x="552" y="583"/>
                  </a:cubicBezTo>
                  <a:cubicBezTo>
                    <a:pt x="606" y="583"/>
                    <a:pt x="659" y="580"/>
                    <a:pt x="712" y="575"/>
                  </a:cubicBezTo>
                  <a:cubicBezTo>
                    <a:pt x="832" y="555"/>
                    <a:pt x="947" y="544"/>
                    <a:pt x="1062" y="544"/>
                  </a:cubicBezTo>
                  <a:cubicBezTo>
                    <a:pt x="1203" y="544"/>
                    <a:pt x="1343" y="560"/>
                    <a:pt x="1490" y="597"/>
                  </a:cubicBezTo>
                  <a:cubicBezTo>
                    <a:pt x="1597" y="628"/>
                    <a:pt x="2120" y="825"/>
                    <a:pt x="2433" y="825"/>
                  </a:cubicBezTo>
                  <a:cubicBezTo>
                    <a:pt x="2577" y="825"/>
                    <a:pt x="2676" y="783"/>
                    <a:pt x="2669" y="664"/>
                  </a:cubicBezTo>
                  <a:cubicBezTo>
                    <a:pt x="2669" y="597"/>
                    <a:pt x="2180" y="375"/>
                    <a:pt x="2113" y="330"/>
                  </a:cubicBezTo>
                  <a:cubicBezTo>
                    <a:pt x="1913" y="197"/>
                    <a:pt x="1690" y="86"/>
                    <a:pt x="1446" y="19"/>
                  </a:cubicBezTo>
                  <a:cubicBezTo>
                    <a:pt x="1372" y="6"/>
                    <a:pt x="1299" y="0"/>
                    <a:pt x="12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3757951" y="3222512"/>
              <a:ext cx="87696" cy="35438"/>
            </a:xfrm>
            <a:custGeom>
              <a:avLst/>
              <a:gdLst/>
              <a:ahLst/>
              <a:cxnLst/>
              <a:rect l="l" t="t" r="r" b="b"/>
              <a:pathLst>
                <a:path w="2617" h="776" extrusionOk="0">
                  <a:moveTo>
                    <a:pt x="1377" y="1"/>
                  </a:moveTo>
                  <a:cubicBezTo>
                    <a:pt x="1309" y="1"/>
                    <a:pt x="1240" y="6"/>
                    <a:pt x="1171" y="18"/>
                  </a:cubicBezTo>
                  <a:cubicBezTo>
                    <a:pt x="926" y="63"/>
                    <a:pt x="704" y="152"/>
                    <a:pt x="504" y="285"/>
                  </a:cubicBezTo>
                  <a:cubicBezTo>
                    <a:pt x="437" y="330"/>
                    <a:pt x="15" y="530"/>
                    <a:pt x="15" y="619"/>
                  </a:cubicBezTo>
                  <a:cubicBezTo>
                    <a:pt x="0" y="735"/>
                    <a:pt x="95" y="775"/>
                    <a:pt x="235" y="775"/>
                  </a:cubicBezTo>
                  <a:cubicBezTo>
                    <a:pt x="524" y="775"/>
                    <a:pt x="1007" y="604"/>
                    <a:pt x="1126" y="574"/>
                  </a:cubicBezTo>
                  <a:cubicBezTo>
                    <a:pt x="1273" y="537"/>
                    <a:pt x="1414" y="521"/>
                    <a:pt x="1554" y="521"/>
                  </a:cubicBezTo>
                  <a:cubicBezTo>
                    <a:pt x="1669" y="521"/>
                    <a:pt x="1785" y="532"/>
                    <a:pt x="1905" y="552"/>
                  </a:cubicBezTo>
                  <a:cubicBezTo>
                    <a:pt x="1984" y="568"/>
                    <a:pt x="2065" y="575"/>
                    <a:pt x="2146" y="575"/>
                  </a:cubicBezTo>
                  <a:cubicBezTo>
                    <a:pt x="2295" y="575"/>
                    <a:pt x="2443" y="551"/>
                    <a:pt x="2572" y="507"/>
                  </a:cubicBezTo>
                  <a:cubicBezTo>
                    <a:pt x="2616" y="463"/>
                    <a:pt x="2594" y="507"/>
                    <a:pt x="2616" y="441"/>
                  </a:cubicBezTo>
                  <a:cubicBezTo>
                    <a:pt x="2251" y="229"/>
                    <a:pt x="1818" y="1"/>
                    <a:pt x="1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3846323" y="3252289"/>
              <a:ext cx="74524" cy="110272"/>
            </a:xfrm>
            <a:custGeom>
              <a:avLst/>
              <a:gdLst/>
              <a:ahLst/>
              <a:cxnLst/>
              <a:rect l="l" t="t" r="r" b="b"/>
              <a:pathLst>
                <a:path w="1870" h="2767" extrusionOk="0">
                  <a:moveTo>
                    <a:pt x="422" y="0"/>
                  </a:moveTo>
                  <a:cubicBezTo>
                    <a:pt x="415" y="0"/>
                    <a:pt x="408" y="1"/>
                    <a:pt x="400" y="1"/>
                  </a:cubicBezTo>
                  <a:cubicBezTo>
                    <a:pt x="645" y="335"/>
                    <a:pt x="378" y="1513"/>
                    <a:pt x="289" y="1691"/>
                  </a:cubicBezTo>
                  <a:cubicBezTo>
                    <a:pt x="156" y="1914"/>
                    <a:pt x="45" y="2158"/>
                    <a:pt x="0" y="2425"/>
                  </a:cubicBezTo>
                  <a:cubicBezTo>
                    <a:pt x="0" y="2710"/>
                    <a:pt x="214" y="2767"/>
                    <a:pt x="538" y="2767"/>
                  </a:cubicBezTo>
                  <a:cubicBezTo>
                    <a:pt x="619" y="2767"/>
                    <a:pt x="707" y="2763"/>
                    <a:pt x="801" y="2759"/>
                  </a:cubicBezTo>
                  <a:cubicBezTo>
                    <a:pt x="869" y="2753"/>
                    <a:pt x="940" y="2751"/>
                    <a:pt x="1012" y="2751"/>
                  </a:cubicBezTo>
                  <a:cubicBezTo>
                    <a:pt x="1148" y="2751"/>
                    <a:pt x="1284" y="2758"/>
                    <a:pt x="1404" y="2758"/>
                  </a:cubicBezTo>
                  <a:cubicBezTo>
                    <a:pt x="1685" y="2758"/>
                    <a:pt x="1870" y="2718"/>
                    <a:pt x="1735" y="2447"/>
                  </a:cubicBezTo>
                  <a:cubicBezTo>
                    <a:pt x="1605" y="2281"/>
                    <a:pt x="1415" y="2191"/>
                    <a:pt x="1226" y="2191"/>
                  </a:cubicBezTo>
                  <a:cubicBezTo>
                    <a:pt x="1188" y="2191"/>
                    <a:pt x="1150" y="2195"/>
                    <a:pt x="1112" y="2203"/>
                  </a:cubicBezTo>
                  <a:cubicBezTo>
                    <a:pt x="1055" y="2211"/>
                    <a:pt x="998" y="2216"/>
                    <a:pt x="941" y="2216"/>
                  </a:cubicBezTo>
                  <a:cubicBezTo>
                    <a:pt x="842" y="2216"/>
                    <a:pt x="744" y="2200"/>
                    <a:pt x="645" y="2158"/>
                  </a:cubicBezTo>
                  <a:cubicBezTo>
                    <a:pt x="337" y="2026"/>
                    <a:pt x="1074"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3859593" y="3343829"/>
              <a:ext cx="40809" cy="17734"/>
            </a:xfrm>
            <a:custGeom>
              <a:avLst/>
              <a:gdLst/>
              <a:ahLst/>
              <a:cxnLst/>
              <a:rect l="l" t="t" r="r" b="b"/>
              <a:pathLst>
                <a:path w="1024" h="445" extrusionOk="0">
                  <a:moveTo>
                    <a:pt x="578" y="0"/>
                  </a:moveTo>
                  <a:cubicBezTo>
                    <a:pt x="528" y="0"/>
                    <a:pt x="470" y="5"/>
                    <a:pt x="401" y="17"/>
                  </a:cubicBezTo>
                  <a:cubicBezTo>
                    <a:pt x="268" y="39"/>
                    <a:pt x="134" y="284"/>
                    <a:pt x="1" y="350"/>
                  </a:cubicBezTo>
                  <a:cubicBezTo>
                    <a:pt x="47" y="414"/>
                    <a:pt x="107" y="433"/>
                    <a:pt x="177" y="433"/>
                  </a:cubicBezTo>
                  <a:cubicBezTo>
                    <a:pt x="277" y="433"/>
                    <a:pt x="395" y="395"/>
                    <a:pt x="512" y="395"/>
                  </a:cubicBezTo>
                  <a:cubicBezTo>
                    <a:pt x="646" y="395"/>
                    <a:pt x="769" y="444"/>
                    <a:pt x="876" y="444"/>
                  </a:cubicBezTo>
                  <a:cubicBezTo>
                    <a:pt x="930" y="444"/>
                    <a:pt x="979" y="432"/>
                    <a:pt x="1024" y="395"/>
                  </a:cubicBezTo>
                  <a:cubicBezTo>
                    <a:pt x="869" y="240"/>
                    <a:pt x="916" y="0"/>
                    <a:pt x="5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3920273" y="3176499"/>
              <a:ext cx="113900" cy="38140"/>
            </a:xfrm>
            <a:custGeom>
              <a:avLst/>
              <a:gdLst/>
              <a:ahLst/>
              <a:cxnLst/>
              <a:rect l="l" t="t" r="r" b="b"/>
              <a:pathLst>
                <a:path w="3399" h="1138" extrusionOk="0">
                  <a:moveTo>
                    <a:pt x="822" y="1"/>
                  </a:moveTo>
                  <a:cubicBezTo>
                    <a:pt x="464" y="1"/>
                    <a:pt x="148" y="63"/>
                    <a:pt x="85" y="271"/>
                  </a:cubicBezTo>
                  <a:cubicBezTo>
                    <a:pt x="0" y="547"/>
                    <a:pt x="17" y="986"/>
                    <a:pt x="290" y="986"/>
                  </a:cubicBezTo>
                  <a:cubicBezTo>
                    <a:pt x="302" y="986"/>
                    <a:pt x="316" y="985"/>
                    <a:pt x="330" y="983"/>
                  </a:cubicBezTo>
                  <a:cubicBezTo>
                    <a:pt x="553" y="966"/>
                    <a:pt x="1571" y="829"/>
                    <a:pt x="2167" y="829"/>
                  </a:cubicBezTo>
                  <a:cubicBezTo>
                    <a:pt x="2343" y="829"/>
                    <a:pt x="2482" y="841"/>
                    <a:pt x="2553" y="872"/>
                  </a:cubicBezTo>
                  <a:cubicBezTo>
                    <a:pt x="2672" y="940"/>
                    <a:pt x="3012" y="1138"/>
                    <a:pt x="3235" y="1138"/>
                  </a:cubicBezTo>
                  <a:cubicBezTo>
                    <a:pt x="3304" y="1138"/>
                    <a:pt x="3362" y="1119"/>
                    <a:pt x="3398" y="1072"/>
                  </a:cubicBezTo>
                  <a:cubicBezTo>
                    <a:pt x="3043" y="672"/>
                    <a:pt x="2442" y="182"/>
                    <a:pt x="1886" y="116"/>
                  </a:cubicBezTo>
                  <a:cubicBezTo>
                    <a:pt x="1686" y="80"/>
                    <a:pt x="1228" y="1"/>
                    <a:pt x="8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3729373" y="3176499"/>
              <a:ext cx="113900" cy="38140"/>
            </a:xfrm>
            <a:custGeom>
              <a:avLst/>
              <a:gdLst/>
              <a:ahLst/>
              <a:cxnLst/>
              <a:rect l="l" t="t" r="r" b="b"/>
              <a:pathLst>
                <a:path w="3399" h="1138" extrusionOk="0">
                  <a:moveTo>
                    <a:pt x="2595" y="1"/>
                  </a:moveTo>
                  <a:cubicBezTo>
                    <a:pt x="2193" y="1"/>
                    <a:pt x="1735" y="80"/>
                    <a:pt x="1535" y="116"/>
                  </a:cubicBezTo>
                  <a:cubicBezTo>
                    <a:pt x="979" y="182"/>
                    <a:pt x="378" y="672"/>
                    <a:pt x="0" y="1072"/>
                  </a:cubicBezTo>
                  <a:cubicBezTo>
                    <a:pt x="42" y="1119"/>
                    <a:pt x="103" y="1138"/>
                    <a:pt x="173" y="1138"/>
                  </a:cubicBezTo>
                  <a:cubicBezTo>
                    <a:pt x="401" y="1138"/>
                    <a:pt x="732" y="940"/>
                    <a:pt x="868" y="872"/>
                  </a:cubicBezTo>
                  <a:cubicBezTo>
                    <a:pt x="934" y="841"/>
                    <a:pt x="1069" y="829"/>
                    <a:pt x="1242" y="829"/>
                  </a:cubicBezTo>
                  <a:cubicBezTo>
                    <a:pt x="1829" y="829"/>
                    <a:pt x="2851" y="966"/>
                    <a:pt x="3091" y="983"/>
                  </a:cubicBezTo>
                  <a:cubicBezTo>
                    <a:pt x="3104" y="985"/>
                    <a:pt x="3117" y="986"/>
                    <a:pt x="3129" y="986"/>
                  </a:cubicBezTo>
                  <a:cubicBezTo>
                    <a:pt x="3382" y="986"/>
                    <a:pt x="3399" y="547"/>
                    <a:pt x="3314" y="271"/>
                  </a:cubicBezTo>
                  <a:cubicBezTo>
                    <a:pt x="3262" y="63"/>
                    <a:pt x="2950" y="1"/>
                    <a:pt x="2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3882628" y="3001899"/>
              <a:ext cx="250871" cy="261114"/>
            </a:xfrm>
            <a:custGeom>
              <a:avLst/>
              <a:gdLst/>
              <a:ahLst/>
              <a:cxnLst/>
              <a:rect l="l" t="t" r="r" b="b"/>
              <a:pathLst>
                <a:path w="6295" h="6552" extrusionOk="0">
                  <a:moveTo>
                    <a:pt x="889" y="1"/>
                  </a:moveTo>
                  <a:cubicBezTo>
                    <a:pt x="569" y="1"/>
                    <a:pt x="273" y="35"/>
                    <a:pt x="1" y="80"/>
                  </a:cubicBezTo>
                  <a:cubicBezTo>
                    <a:pt x="1" y="80"/>
                    <a:pt x="1291" y="2370"/>
                    <a:pt x="2714" y="3260"/>
                  </a:cubicBezTo>
                  <a:cubicBezTo>
                    <a:pt x="4137" y="4127"/>
                    <a:pt x="3959" y="5283"/>
                    <a:pt x="4604" y="5928"/>
                  </a:cubicBezTo>
                  <a:cubicBezTo>
                    <a:pt x="5207" y="6532"/>
                    <a:pt x="5519" y="6551"/>
                    <a:pt x="5556" y="6551"/>
                  </a:cubicBezTo>
                  <a:cubicBezTo>
                    <a:pt x="5559" y="6551"/>
                    <a:pt x="5560" y="6551"/>
                    <a:pt x="5560" y="6551"/>
                  </a:cubicBezTo>
                  <a:cubicBezTo>
                    <a:pt x="5560" y="6551"/>
                    <a:pt x="6294" y="3371"/>
                    <a:pt x="4426" y="1614"/>
                  </a:cubicBezTo>
                  <a:cubicBezTo>
                    <a:pt x="3025" y="313"/>
                    <a:pt x="1849" y="1"/>
                    <a:pt x="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9"/>
            <p:cNvSpPr/>
            <p:nvPr/>
          </p:nvSpPr>
          <p:spPr>
            <a:xfrm>
              <a:off x="3568917" y="2956069"/>
              <a:ext cx="397967" cy="317545"/>
            </a:xfrm>
            <a:custGeom>
              <a:avLst/>
              <a:gdLst/>
              <a:ahLst/>
              <a:cxnLst/>
              <a:rect l="l" t="t" r="r" b="b"/>
              <a:pathLst>
                <a:path w="9986" h="7968" extrusionOk="0">
                  <a:moveTo>
                    <a:pt x="8075" y="1"/>
                  </a:moveTo>
                  <a:cubicBezTo>
                    <a:pt x="7224" y="1"/>
                    <a:pt x="6058" y="195"/>
                    <a:pt x="4515" y="830"/>
                  </a:cubicBezTo>
                  <a:cubicBezTo>
                    <a:pt x="1" y="2675"/>
                    <a:pt x="2225" y="7968"/>
                    <a:pt x="2225" y="7968"/>
                  </a:cubicBezTo>
                  <a:lnTo>
                    <a:pt x="2225" y="7968"/>
                  </a:lnTo>
                  <a:cubicBezTo>
                    <a:pt x="2669" y="6144"/>
                    <a:pt x="5494" y="4743"/>
                    <a:pt x="7673" y="3876"/>
                  </a:cubicBezTo>
                  <a:cubicBezTo>
                    <a:pt x="9874" y="2987"/>
                    <a:pt x="9985" y="496"/>
                    <a:pt x="9985" y="496"/>
                  </a:cubicBezTo>
                  <a:cubicBezTo>
                    <a:pt x="9985" y="496"/>
                    <a:pt x="9431" y="1"/>
                    <a:pt x="8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9"/>
            <p:cNvSpPr/>
            <p:nvPr/>
          </p:nvSpPr>
          <p:spPr>
            <a:xfrm>
              <a:off x="3305739" y="3576644"/>
              <a:ext cx="1081557" cy="1566004"/>
            </a:xfrm>
            <a:custGeom>
              <a:avLst/>
              <a:gdLst/>
              <a:ahLst/>
              <a:cxnLst/>
              <a:rect l="l" t="t" r="r" b="b"/>
              <a:pathLst>
                <a:path w="27139" h="39295" extrusionOk="0">
                  <a:moveTo>
                    <a:pt x="27042" y="1"/>
                  </a:moveTo>
                  <a:cubicBezTo>
                    <a:pt x="27042" y="1"/>
                    <a:pt x="27042" y="1"/>
                    <a:pt x="27041" y="1"/>
                  </a:cubicBezTo>
                  <a:cubicBezTo>
                    <a:pt x="26418" y="512"/>
                    <a:pt x="25307" y="779"/>
                    <a:pt x="23972" y="2380"/>
                  </a:cubicBezTo>
                  <a:cubicBezTo>
                    <a:pt x="22902" y="3649"/>
                    <a:pt x="21408" y="5164"/>
                    <a:pt x="20718" y="5164"/>
                  </a:cubicBezTo>
                  <a:cubicBezTo>
                    <a:pt x="20634" y="5164"/>
                    <a:pt x="20561" y="5142"/>
                    <a:pt x="20503" y="5093"/>
                  </a:cubicBezTo>
                  <a:cubicBezTo>
                    <a:pt x="19769" y="4448"/>
                    <a:pt x="19169" y="3692"/>
                    <a:pt x="18724" y="2847"/>
                  </a:cubicBezTo>
                  <a:lnTo>
                    <a:pt x="14344" y="9052"/>
                  </a:lnTo>
                  <a:lnTo>
                    <a:pt x="9763" y="3003"/>
                  </a:lnTo>
                  <a:cubicBezTo>
                    <a:pt x="9763" y="3003"/>
                    <a:pt x="8384" y="5649"/>
                    <a:pt x="3203" y="7006"/>
                  </a:cubicBezTo>
                  <a:cubicBezTo>
                    <a:pt x="1735" y="7406"/>
                    <a:pt x="623" y="9029"/>
                    <a:pt x="467" y="11142"/>
                  </a:cubicBezTo>
                  <a:cubicBezTo>
                    <a:pt x="89" y="16390"/>
                    <a:pt x="1513" y="24373"/>
                    <a:pt x="1690" y="25841"/>
                  </a:cubicBezTo>
                  <a:cubicBezTo>
                    <a:pt x="1891" y="27620"/>
                    <a:pt x="401" y="36804"/>
                    <a:pt x="0" y="39294"/>
                  </a:cubicBezTo>
                  <a:lnTo>
                    <a:pt x="23728" y="39294"/>
                  </a:lnTo>
                  <a:lnTo>
                    <a:pt x="23728" y="34358"/>
                  </a:lnTo>
                  <a:cubicBezTo>
                    <a:pt x="21660" y="31489"/>
                    <a:pt x="22482" y="28287"/>
                    <a:pt x="23105" y="25062"/>
                  </a:cubicBezTo>
                  <a:cubicBezTo>
                    <a:pt x="23105" y="24996"/>
                    <a:pt x="23105" y="24951"/>
                    <a:pt x="23127" y="24907"/>
                  </a:cubicBezTo>
                  <a:cubicBezTo>
                    <a:pt x="23394" y="23461"/>
                    <a:pt x="23616" y="22016"/>
                    <a:pt x="23483" y="20593"/>
                  </a:cubicBezTo>
                  <a:cubicBezTo>
                    <a:pt x="23350" y="19014"/>
                    <a:pt x="23194" y="17502"/>
                    <a:pt x="23372" y="15923"/>
                  </a:cubicBezTo>
                  <a:cubicBezTo>
                    <a:pt x="23528" y="14811"/>
                    <a:pt x="24128" y="13855"/>
                    <a:pt x="24395" y="12765"/>
                  </a:cubicBezTo>
                  <a:cubicBezTo>
                    <a:pt x="24862" y="10897"/>
                    <a:pt x="25106" y="9007"/>
                    <a:pt x="25774" y="7228"/>
                  </a:cubicBezTo>
                  <a:cubicBezTo>
                    <a:pt x="25685" y="7162"/>
                    <a:pt x="27139" y="1"/>
                    <a:pt x="27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3429796" y="4653404"/>
              <a:ext cx="153352" cy="152476"/>
            </a:xfrm>
            <a:custGeom>
              <a:avLst/>
              <a:gdLst/>
              <a:ahLst/>
              <a:cxnLst/>
              <a:rect l="l" t="t" r="r" b="b"/>
              <a:pathLst>
                <a:path w="3848" h="3826" extrusionOk="0">
                  <a:moveTo>
                    <a:pt x="334" y="0"/>
                  </a:moveTo>
                  <a:lnTo>
                    <a:pt x="334" y="0"/>
                  </a:lnTo>
                  <a:cubicBezTo>
                    <a:pt x="868" y="356"/>
                    <a:pt x="1491" y="556"/>
                    <a:pt x="2024" y="890"/>
                  </a:cubicBezTo>
                  <a:cubicBezTo>
                    <a:pt x="1569" y="1345"/>
                    <a:pt x="846" y="1742"/>
                    <a:pt x="264" y="1742"/>
                  </a:cubicBezTo>
                  <a:cubicBezTo>
                    <a:pt x="220" y="1742"/>
                    <a:pt x="176" y="1740"/>
                    <a:pt x="134" y="1735"/>
                  </a:cubicBezTo>
                  <a:lnTo>
                    <a:pt x="134" y="1735"/>
                  </a:lnTo>
                  <a:cubicBezTo>
                    <a:pt x="427" y="1861"/>
                    <a:pt x="696" y="1898"/>
                    <a:pt x="952" y="1898"/>
                  </a:cubicBezTo>
                  <a:cubicBezTo>
                    <a:pt x="1324" y="1898"/>
                    <a:pt x="1670" y="1819"/>
                    <a:pt x="2032" y="1819"/>
                  </a:cubicBezTo>
                  <a:cubicBezTo>
                    <a:pt x="2081" y="1819"/>
                    <a:pt x="2130" y="1820"/>
                    <a:pt x="2180" y="1824"/>
                  </a:cubicBezTo>
                  <a:cubicBezTo>
                    <a:pt x="1580" y="2535"/>
                    <a:pt x="690" y="3158"/>
                    <a:pt x="1" y="3825"/>
                  </a:cubicBezTo>
                  <a:cubicBezTo>
                    <a:pt x="931" y="3388"/>
                    <a:pt x="2057" y="2643"/>
                    <a:pt x="3142" y="2643"/>
                  </a:cubicBezTo>
                  <a:cubicBezTo>
                    <a:pt x="3327" y="2643"/>
                    <a:pt x="3511" y="2665"/>
                    <a:pt x="3692" y="2713"/>
                  </a:cubicBezTo>
                  <a:cubicBezTo>
                    <a:pt x="3358" y="1735"/>
                    <a:pt x="3848" y="1001"/>
                    <a:pt x="2980" y="223"/>
                  </a:cubicBezTo>
                  <a:cubicBezTo>
                    <a:pt x="2828" y="230"/>
                    <a:pt x="2675" y="234"/>
                    <a:pt x="2523" y="234"/>
                  </a:cubicBezTo>
                  <a:cubicBezTo>
                    <a:pt x="1786" y="234"/>
                    <a:pt x="1053" y="148"/>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3503362" y="4845690"/>
              <a:ext cx="747115" cy="296941"/>
            </a:xfrm>
            <a:custGeom>
              <a:avLst/>
              <a:gdLst/>
              <a:ahLst/>
              <a:cxnLst/>
              <a:rect l="l" t="t" r="r" b="b"/>
              <a:pathLst>
                <a:path w="18747" h="7451" extrusionOk="0">
                  <a:moveTo>
                    <a:pt x="1112" y="1"/>
                  </a:moveTo>
                  <a:cubicBezTo>
                    <a:pt x="890" y="1291"/>
                    <a:pt x="1112" y="2780"/>
                    <a:pt x="712" y="4026"/>
                  </a:cubicBezTo>
                  <a:cubicBezTo>
                    <a:pt x="356" y="5204"/>
                    <a:pt x="23" y="6338"/>
                    <a:pt x="0" y="7450"/>
                  </a:cubicBezTo>
                  <a:lnTo>
                    <a:pt x="18746" y="7450"/>
                  </a:lnTo>
                  <a:lnTo>
                    <a:pt x="18746" y="2514"/>
                  </a:lnTo>
                  <a:cubicBezTo>
                    <a:pt x="18435" y="2047"/>
                    <a:pt x="18146" y="1557"/>
                    <a:pt x="17946" y="1024"/>
                  </a:cubicBezTo>
                  <a:cubicBezTo>
                    <a:pt x="15233" y="1847"/>
                    <a:pt x="11875" y="1713"/>
                    <a:pt x="9362" y="1869"/>
                  </a:cubicBezTo>
                  <a:cubicBezTo>
                    <a:pt x="8807" y="1908"/>
                    <a:pt x="8238" y="1933"/>
                    <a:pt x="7666" y="1933"/>
                  </a:cubicBezTo>
                  <a:cubicBezTo>
                    <a:pt x="5324" y="1933"/>
                    <a:pt x="2917" y="1520"/>
                    <a:pt x="1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3556523" y="4147364"/>
              <a:ext cx="320852" cy="141437"/>
            </a:xfrm>
            <a:custGeom>
              <a:avLst/>
              <a:gdLst/>
              <a:ahLst/>
              <a:cxnLst/>
              <a:rect l="l" t="t" r="r" b="b"/>
              <a:pathLst>
                <a:path w="8051" h="3549" extrusionOk="0">
                  <a:moveTo>
                    <a:pt x="1" y="1"/>
                  </a:moveTo>
                  <a:cubicBezTo>
                    <a:pt x="156" y="824"/>
                    <a:pt x="468" y="1580"/>
                    <a:pt x="912" y="2291"/>
                  </a:cubicBezTo>
                  <a:cubicBezTo>
                    <a:pt x="1563" y="3204"/>
                    <a:pt x="2459" y="3549"/>
                    <a:pt x="3410" y="3549"/>
                  </a:cubicBezTo>
                  <a:cubicBezTo>
                    <a:pt x="4961" y="3549"/>
                    <a:pt x="6661" y="2634"/>
                    <a:pt x="7695" y="1780"/>
                  </a:cubicBezTo>
                  <a:lnTo>
                    <a:pt x="8051" y="1513"/>
                  </a:lnTo>
                  <a:lnTo>
                    <a:pt x="8051" y="1424"/>
                  </a:lnTo>
                  <a:cubicBezTo>
                    <a:pt x="6872" y="1758"/>
                    <a:pt x="5671" y="1958"/>
                    <a:pt x="4470" y="1980"/>
                  </a:cubicBezTo>
                  <a:cubicBezTo>
                    <a:pt x="3136" y="1935"/>
                    <a:pt x="1068" y="122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3939376" y="4147364"/>
              <a:ext cx="321729" cy="141437"/>
            </a:xfrm>
            <a:custGeom>
              <a:avLst/>
              <a:gdLst/>
              <a:ahLst/>
              <a:cxnLst/>
              <a:rect l="l" t="t" r="r" b="b"/>
              <a:pathLst>
                <a:path w="8073" h="3549" extrusionOk="0">
                  <a:moveTo>
                    <a:pt x="8072" y="1"/>
                  </a:moveTo>
                  <a:lnTo>
                    <a:pt x="8072" y="1"/>
                  </a:lnTo>
                  <a:cubicBezTo>
                    <a:pt x="6983" y="1224"/>
                    <a:pt x="4937" y="1935"/>
                    <a:pt x="3603" y="1980"/>
                  </a:cubicBezTo>
                  <a:cubicBezTo>
                    <a:pt x="2380" y="1958"/>
                    <a:pt x="1179" y="1758"/>
                    <a:pt x="0" y="1424"/>
                  </a:cubicBezTo>
                  <a:lnTo>
                    <a:pt x="0" y="1513"/>
                  </a:lnTo>
                  <a:lnTo>
                    <a:pt x="356" y="1780"/>
                  </a:lnTo>
                  <a:cubicBezTo>
                    <a:pt x="1390" y="2634"/>
                    <a:pt x="3089" y="3549"/>
                    <a:pt x="4640" y="3549"/>
                  </a:cubicBezTo>
                  <a:cubicBezTo>
                    <a:pt x="5592" y="3549"/>
                    <a:pt x="6487" y="3204"/>
                    <a:pt x="7138" y="2291"/>
                  </a:cubicBezTo>
                  <a:cubicBezTo>
                    <a:pt x="7583" y="1580"/>
                    <a:pt x="7894" y="801"/>
                    <a:pt x="8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3402338" y="3998477"/>
              <a:ext cx="196752" cy="1144165"/>
            </a:xfrm>
            <a:custGeom>
              <a:avLst/>
              <a:gdLst/>
              <a:ahLst/>
              <a:cxnLst/>
              <a:rect l="l" t="t" r="r" b="b"/>
              <a:pathLst>
                <a:path w="4937" h="28710" extrusionOk="0">
                  <a:moveTo>
                    <a:pt x="1601" y="1"/>
                  </a:moveTo>
                  <a:lnTo>
                    <a:pt x="1601" y="1"/>
                  </a:lnTo>
                  <a:cubicBezTo>
                    <a:pt x="1779" y="1824"/>
                    <a:pt x="1624" y="3603"/>
                    <a:pt x="1668" y="5649"/>
                  </a:cubicBezTo>
                  <a:cubicBezTo>
                    <a:pt x="1757" y="9096"/>
                    <a:pt x="1713" y="12365"/>
                    <a:pt x="2891" y="15634"/>
                  </a:cubicBezTo>
                  <a:cubicBezTo>
                    <a:pt x="3736" y="17946"/>
                    <a:pt x="2558" y="20615"/>
                    <a:pt x="1379" y="23506"/>
                  </a:cubicBezTo>
                  <a:cubicBezTo>
                    <a:pt x="734" y="25107"/>
                    <a:pt x="0" y="26775"/>
                    <a:pt x="401" y="28531"/>
                  </a:cubicBezTo>
                  <a:cubicBezTo>
                    <a:pt x="423" y="28576"/>
                    <a:pt x="445" y="28643"/>
                    <a:pt x="445" y="28709"/>
                  </a:cubicBezTo>
                  <a:lnTo>
                    <a:pt x="4715" y="28709"/>
                  </a:lnTo>
                  <a:cubicBezTo>
                    <a:pt x="4559" y="28531"/>
                    <a:pt x="4403" y="28354"/>
                    <a:pt x="4292" y="28131"/>
                  </a:cubicBezTo>
                  <a:cubicBezTo>
                    <a:pt x="3669" y="26775"/>
                    <a:pt x="3581" y="25663"/>
                    <a:pt x="3692" y="24151"/>
                  </a:cubicBezTo>
                  <a:cubicBezTo>
                    <a:pt x="3781" y="22616"/>
                    <a:pt x="4047" y="21082"/>
                    <a:pt x="4426" y="19592"/>
                  </a:cubicBezTo>
                  <a:cubicBezTo>
                    <a:pt x="4937" y="17546"/>
                    <a:pt x="4581" y="15901"/>
                    <a:pt x="4070" y="13922"/>
                  </a:cubicBezTo>
                  <a:cubicBezTo>
                    <a:pt x="3625" y="12254"/>
                    <a:pt x="3403" y="10519"/>
                    <a:pt x="3380" y="8807"/>
                  </a:cubicBezTo>
                  <a:cubicBezTo>
                    <a:pt x="3358" y="6828"/>
                    <a:pt x="3647" y="4404"/>
                    <a:pt x="2891" y="2558"/>
                  </a:cubicBezTo>
                  <a:cubicBezTo>
                    <a:pt x="2513" y="1669"/>
                    <a:pt x="2091" y="824"/>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4155610" y="3997600"/>
              <a:ext cx="150682" cy="1145042"/>
            </a:xfrm>
            <a:custGeom>
              <a:avLst/>
              <a:gdLst/>
              <a:ahLst/>
              <a:cxnLst/>
              <a:rect l="l" t="t" r="r" b="b"/>
              <a:pathLst>
                <a:path w="3781" h="28732" extrusionOk="0">
                  <a:moveTo>
                    <a:pt x="3336" y="1"/>
                  </a:moveTo>
                  <a:lnTo>
                    <a:pt x="3336" y="1"/>
                  </a:lnTo>
                  <a:cubicBezTo>
                    <a:pt x="2846" y="824"/>
                    <a:pt x="2402" y="1691"/>
                    <a:pt x="2024" y="2558"/>
                  </a:cubicBezTo>
                  <a:cubicBezTo>
                    <a:pt x="1268" y="4404"/>
                    <a:pt x="1579" y="6850"/>
                    <a:pt x="1557" y="8807"/>
                  </a:cubicBezTo>
                  <a:cubicBezTo>
                    <a:pt x="1534" y="10541"/>
                    <a:pt x="1290" y="12253"/>
                    <a:pt x="867" y="13944"/>
                  </a:cubicBezTo>
                  <a:cubicBezTo>
                    <a:pt x="356" y="15923"/>
                    <a:pt x="0" y="17568"/>
                    <a:pt x="512" y="19614"/>
                  </a:cubicBezTo>
                  <a:cubicBezTo>
                    <a:pt x="890" y="21104"/>
                    <a:pt x="1134" y="22638"/>
                    <a:pt x="1245" y="24173"/>
                  </a:cubicBezTo>
                  <a:cubicBezTo>
                    <a:pt x="1357" y="25685"/>
                    <a:pt x="1268" y="26797"/>
                    <a:pt x="645" y="28153"/>
                  </a:cubicBezTo>
                  <a:cubicBezTo>
                    <a:pt x="512" y="28353"/>
                    <a:pt x="378" y="28553"/>
                    <a:pt x="222" y="28731"/>
                  </a:cubicBezTo>
                  <a:lnTo>
                    <a:pt x="3313" y="28731"/>
                  </a:lnTo>
                  <a:cubicBezTo>
                    <a:pt x="3336" y="28665"/>
                    <a:pt x="3358" y="28598"/>
                    <a:pt x="3380" y="28531"/>
                  </a:cubicBezTo>
                  <a:cubicBezTo>
                    <a:pt x="3780" y="26774"/>
                    <a:pt x="3047" y="25107"/>
                    <a:pt x="2402" y="23506"/>
                  </a:cubicBezTo>
                  <a:cubicBezTo>
                    <a:pt x="1223" y="20615"/>
                    <a:pt x="934" y="18569"/>
                    <a:pt x="2024" y="15634"/>
                  </a:cubicBezTo>
                  <a:cubicBezTo>
                    <a:pt x="3247" y="12387"/>
                    <a:pt x="3180" y="9096"/>
                    <a:pt x="3247" y="5671"/>
                  </a:cubicBezTo>
                  <a:cubicBezTo>
                    <a:pt x="3313" y="3625"/>
                    <a:pt x="3136" y="1824"/>
                    <a:pt x="3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3610602" y="3681256"/>
              <a:ext cx="533505" cy="378439"/>
            </a:xfrm>
            <a:custGeom>
              <a:avLst/>
              <a:gdLst/>
              <a:ahLst/>
              <a:cxnLst/>
              <a:rect l="l" t="t" r="r" b="b"/>
              <a:pathLst>
                <a:path w="13387" h="9496" extrusionOk="0">
                  <a:moveTo>
                    <a:pt x="378" y="0"/>
                  </a:moveTo>
                  <a:lnTo>
                    <a:pt x="0" y="1045"/>
                  </a:lnTo>
                  <a:lnTo>
                    <a:pt x="1890" y="6115"/>
                  </a:lnTo>
                  <a:lnTo>
                    <a:pt x="4070" y="4225"/>
                  </a:lnTo>
                  <a:lnTo>
                    <a:pt x="6694" y="9495"/>
                  </a:lnTo>
                  <a:lnTo>
                    <a:pt x="9318" y="4225"/>
                  </a:lnTo>
                  <a:lnTo>
                    <a:pt x="11497" y="6115"/>
                  </a:lnTo>
                  <a:lnTo>
                    <a:pt x="13387" y="1045"/>
                  </a:lnTo>
                  <a:lnTo>
                    <a:pt x="12987" y="0"/>
                  </a:lnTo>
                  <a:lnTo>
                    <a:pt x="11185" y="4514"/>
                  </a:lnTo>
                  <a:lnTo>
                    <a:pt x="9273" y="3580"/>
                  </a:lnTo>
                  <a:lnTo>
                    <a:pt x="6694" y="7939"/>
                  </a:lnTo>
                  <a:lnTo>
                    <a:pt x="4114" y="3580"/>
                  </a:lnTo>
                  <a:lnTo>
                    <a:pt x="2179" y="4514"/>
                  </a:lnTo>
                  <a:lnTo>
                    <a:pt x="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3513085" y="4506271"/>
              <a:ext cx="239354" cy="274624"/>
            </a:xfrm>
            <a:custGeom>
              <a:avLst/>
              <a:gdLst/>
              <a:ahLst/>
              <a:cxnLst/>
              <a:rect l="l" t="t" r="r" b="b"/>
              <a:pathLst>
                <a:path w="6006" h="6891" extrusionOk="0">
                  <a:moveTo>
                    <a:pt x="223" y="1"/>
                  </a:moveTo>
                  <a:cubicBezTo>
                    <a:pt x="1" y="1291"/>
                    <a:pt x="557" y="2291"/>
                    <a:pt x="1091" y="3448"/>
                  </a:cubicBezTo>
                  <a:cubicBezTo>
                    <a:pt x="1669" y="4671"/>
                    <a:pt x="1602" y="5605"/>
                    <a:pt x="1380" y="6872"/>
                  </a:cubicBezTo>
                  <a:cubicBezTo>
                    <a:pt x="1527" y="6885"/>
                    <a:pt x="1685" y="6891"/>
                    <a:pt x="1851" y="6891"/>
                  </a:cubicBezTo>
                  <a:cubicBezTo>
                    <a:pt x="3137" y="6891"/>
                    <a:pt x="4902" y="6530"/>
                    <a:pt x="6005" y="6116"/>
                  </a:cubicBezTo>
                  <a:cubicBezTo>
                    <a:pt x="5116" y="5360"/>
                    <a:pt x="4093" y="4938"/>
                    <a:pt x="3270" y="3937"/>
                  </a:cubicBezTo>
                  <a:cubicBezTo>
                    <a:pt x="3492" y="3603"/>
                    <a:pt x="3892" y="3403"/>
                    <a:pt x="4137" y="3136"/>
                  </a:cubicBezTo>
                  <a:cubicBezTo>
                    <a:pt x="3270" y="2959"/>
                    <a:pt x="2469" y="2514"/>
                    <a:pt x="1847" y="1891"/>
                  </a:cubicBezTo>
                  <a:cubicBezTo>
                    <a:pt x="1446" y="1491"/>
                    <a:pt x="535" y="68"/>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4002261" y="4568320"/>
              <a:ext cx="210102" cy="235209"/>
            </a:xfrm>
            <a:custGeom>
              <a:avLst/>
              <a:gdLst/>
              <a:ahLst/>
              <a:cxnLst/>
              <a:rect l="l" t="t" r="r" b="b"/>
              <a:pathLst>
                <a:path w="5272" h="5902" extrusionOk="0">
                  <a:moveTo>
                    <a:pt x="5271" y="1"/>
                  </a:moveTo>
                  <a:lnTo>
                    <a:pt x="5271" y="1"/>
                  </a:lnTo>
                  <a:cubicBezTo>
                    <a:pt x="4693" y="334"/>
                    <a:pt x="4137" y="1001"/>
                    <a:pt x="3470" y="1379"/>
                  </a:cubicBezTo>
                  <a:cubicBezTo>
                    <a:pt x="2625" y="1846"/>
                    <a:pt x="1735" y="2202"/>
                    <a:pt x="802" y="2447"/>
                  </a:cubicBezTo>
                  <a:cubicBezTo>
                    <a:pt x="1020" y="2540"/>
                    <a:pt x="1272" y="2561"/>
                    <a:pt x="1532" y="2561"/>
                  </a:cubicBezTo>
                  <a:cubicBezTo>
                    <a:pt x="1736" y="2561"/>
                    <a:pt x="1945" y="2548"/>
                    <a:pt x="2144" y="2548"/>
                  </a:cubicBezTo>
                  <a:cubicBezTo>
                    <a:pt x="2233" y="2548"/>
                    <a:pt x="2319" y="2551"/>
                    <a:pt x="2403" y="2558"/>
                  </a:cubicBezTo>
                  <a:cubicBezTo>
                    <a:pt x="2536" y="3670"/>
                    <a:pt x="624" y="5048"/>
                    <a:pt x="1" y="5893"/>
                  </a:cubicBezTo>
                  <a:cubicBezTo>
                    <a:pt x="65" y="5899"/>
                    <a:pt x="130" y="5902"/>
                    <a:pt x="195" y="5902"/>
                  </a:cubicBezTo>
                  <a:cubicBezTo>
                    <a:pt x="896" y="5902"/>
                    <a:pt x="1644" y="5597"/>
                    <a:pt x="2336" y="5515"/>
                  </a:cubicBezTo>
                  <a:cubicBezTo>
                    <a:pt x="2936" y="5404"/>
                    <a:pt x="4004" y="5604"/>
                    <a:pt x="4315" y="4915"/>
                  </a:cubicBezTo>
                  <a:cubicBezTo>
                    <a:pt x="4448" y="4581"/>
                    <a:pt x="4182" y="4226"/>
                    <a:pt x="4159" y="3937"/>
                  </a:cubicBezTo>
                  <a:cubicBezTo>
                    <a:pt x="4159" y="3514"/>
                    <a:pt x="4204" y="3114"/>
                    <a:pt x="4271" y="2714"/>
                  </a:cubicBezTo>
                  <a:cubicBezTo>
                    <a:pt x="4426" y="1691"/>
                    <a:pt x="4915" y="935"/>
                    <a:pt x="5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4188368" y="3862024"/>
              <a:ext cx="191491" cy="250991"/>
            </a:xfrm>
            <a:custGeom>
              <a:avLst/>
              <a:gdLst/>
              <a:ahLst/>
              <a:cxnLst/>
              <a:rect l="l" t="t" r="r" b="b"/>
              <a:pathLst>
                <a:path w="4805" h="6298" extrusionOk="0">
                  <a:moveTo>
                    <a:pt x="4760" y="0"/>
                  </a:moveTo>
                  <a:cubicBezTo>
                    <a:pt x="4204" y="245"/>
                    <a:pt x="4048" y="668"/>
                    <a:pt x="3359" y="734"/>
                  </a:cubicBezTo>
                  <a:cubicBezTo>
                    <a:pt x="3298" y="738"/>
                    <a:pt x="3236" y="740"/>
                    <a:pt x="3175" y="740"/>
                  </a:cubicBezTo>
                  <a:cubicBezTo>
                    <a:pt x="2570" y="740"/>
                    <a:pt x="1976" y="542"/>
                    <a:pt x="1491" y="178"/>
                  </a:cubicBezTo>
                  <a:lnTo>
                    <a:pt x="1491" y="178"/>
                  </a:lnTo>
                  <a:cubicBezTo>
                    <a:pt x="1602" y="645"/>
                    <a:pt x="2113" y="1557"/>
                    <a:pt x="2603" y="1713"/>
                  </a:cubicBezTo>
                  <a:cubicBezTo>
                    <a:pt x="2340" y="2084"/>
                    <a:pt x="1917" y="2241"/>
                    <a:pt x="1470" y="2241"/>
                  </a:cubicBezTo>
                  <a:cubicBezTo>
                    <a:pt x="1007" y="2241"/>
                    <a:pt x="518" y="2073"/>
                    <a:pt x="156" y="1802"/>
                  </a:cubicBezTo>
                  <a:lnTo>
                    <a:pt x="156" y="1802"/>
                  </a:lnTo>
                  <a:cubicBezTo>
                    <a:pt x="178" y="2523"/>
                    <a:pt x="1339" y="3760"/>
                    <a:pt x="2075" y="3760"/>
                  </a:cubicBezTo>
                  <a:cubicBezTo>
                    <a:pt x="2088" y="3760"/>
                    <a:pt x="2101" y="3759"/>
                    <a:pt x="2113" y="3759"/>
                  </a:cubicBezTo>
                  <a:lnTo>
                    <a:pt x="2113" y="3759"/>
                  </a:lnTo>
                  <a:cubicBezTo>
                    <a:pt x="1646" y="4426"/>
                    <a:pt x="846" y="5248"/>
                    <a:pt x="1" y="5382"/>
                  </a:cubicBezTo>
                  <a:cubicBezTo>
                    <a:pt x="747" y="5755"/>
                    <a:pt x="1691" y="6298"/>
                    <a:pt x="2630" y="6298"/>
                  </a:cubicBezTo>
                  <a:cubicBezTo>
                    <a:pt x="2867" y="6298"/>
                    <a:pt x="3103" y="6263"/>
                    <a:pt x="3336" y="6182"/>
                  </a:cubicBezTo>
                  <a:cubicBezTo>
                    <a:pt x="3114" y="4003"/>
                    <a:pt x="4804" y="2224"/>
                    <a:pt x="4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5707304" y="3800891"/>
              <a:ext cx="266812" cy="1341754"/>
            </a:xfrm>
            <a:custGeom>
              <a:avLst/>
              <a:gdLst/>
              <a:ahLst/>
              <a:cxnLst/>
              <a:rect l="l" t="t" r="r" b="b"/>
              <a:pathLst>
                <a:path w="6695" h="33668" extrusionOk="0">
                  <a:moveTo>
                    <a:pt x="2224" y="0"/>
                  </a:moveTo>
                  <a:cubicBezTo>
                    <a:pt x="1" y="3491"/>
                    <a:pt x="401" y="15299"/>
                    <a:pt x="646" y="17145"/>
                  </a:cubicBezTo>
                  <a:cubicBezTo>
                    <a:pt x="868" y="18880"/>
                    <a:pt x="3003" y="30799"/>
                    <a:pt x="3536" y="33667"/>
                  </a:cubicBezTo>
                  <a:lnTo>
                    <a:pt x="6694" y="33667"/>
                  </a:lnTo>
                  <a:cubicBezTo>
                    <a:pt x="6405" y="32400"/>
                    <a:pt x="6160" y="31088"/>
                    <a:pt x="5849" y="29865"/>
                  </a:cubicBezTo>
                  <a:cubicBezTo>
                    <a:pt x="4960" y="26418"/>
                    <a:pt x="4026" y="22949"/>
                    <a:pt x="3425" y="19435"/>
                  </a:cubicBezTo>
                  <a:cubicBezTo>
                    <a:pt x="2869" y="16322"/>
                    <a:pt x="2847" y="13009"/>
                    <a:pt x="2892" y="9873"/>
                  </a:cubicBezTo>
                  <a:cubicBezTo>
                    <a:pt x="2914" y="8072"/>
                    <a:pt x="2958" y="6271"/>
                    <a:pt x="2914" y="4448"/>
                  </a:cubicBezTo>
                  <a:cubicBezTo>
                    <a:pt x="2892" y="2913"/>
                    <a:pt x="2536" y="1490"/>
                    <a:pt x="2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5188877" y="3156565"/>
              <a:ext cx="115253" cy="141676"/>
            </a:xfrm>
            <a:custGeom>
              <a:avLst/>
              <a:gdLst/>
              <a:ahLst/>
              <a:cxnLst/>
              <a:rect l="l" t="t" r="r" b="b"/>
              <a:pathLst>
                <a:path w="2892" h="3555" extrusionOk="0">
                  <a:moveTo>
                    <a:pt x="398" y="1"/>
                  </a:moveTo>
                  <a:cubicBezTo>
                    <a:pt x="291" y="1"/>
                    <a:pt x="212" y="33"/>
                    <a:pt x="179" y="113"/>
                  </a:cubicBezTo>
                  <a:cubicBezTo>
                    <a:pt x="1" y="513"/>
                    <a:pt x="446" y="2981"/>
                    <a:pt x="1135" y="3359"/>
                  </a:cubicBezTo>
                  <a:cubicBezTo>
                    <a:pt x="1378" y="3493"/>
                    <a:pt x="1605" y="3554"/>
                    <a:pt x="1809" y="3554"/>
                  </a:cubicBezTo>
                  <a:cubicBezTo>
                    <a:pt x="2181" y="3554"/>
                    <a:pt x="2474" y="3349"/>
                    <a:pt x="2647" y="3004"/>
                  </a:cubicBezTo>
                  <a:cubicBezTo>
                    <a:pt x="2892" y="2492"/>
                    <a:pt x="1824" y="602"/>
                    <a:pt x="1824" y="602"/>
                  </a:cubicBezTo>
                  <a:cubicBezTo>
                    <a:pt x="1824" y="602"/>
                    <a:pt x="857" y="1"/>
                    <a:pt x="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5537178" y="3156565"/>
              <a:ext cx="116130" cy="141676"/>
            </a:xfrm>
            <a:custGeom>
              <a:avLst/>
              <a:gdLst/>
              <a:ahLst/>
              <a:cxnLst/>
              <a:rect l="l" t="t" r="r" b="b"/>
              <a:pathLst>
                <a:path w="2914" h="3555" extrusionOk="0">
                  <a:moveTo>
                    <a:pt x="2514" y="1"/>
                  </a:moveTo>
                  <a:cubicBezTo>
                    <a:pt x="2050" y="1"/>
                    <a:pt x="1067" y="602"/>
                    <a:pt x="1067" y="602"/>
                  </a:cubicBezTo>
                  <a:cubicBezTo>
                    <a:pt x="1067" y="602"/>
                    <a:pt x="0" y="2492"/>
                    <a:pt x="267" y="3004"/>
                  </a:cubicBezTo>
                  <a:cubicBezTo>
                    <a:pt x="439" y="3349"/>
                    <a:pt x="733" y="3554"/>
                    <a:pt x="1099" y="3554"/>
                  </a:cubicBezTo>
                  <a:cubicBezTo>
                    <a:pt x="1299" y="3554"/>
                    <a:pt x="1521" y="3493"/>
                    <a:pt x="1757" y="3359"/>
                  </a:cubicBezTo>
                  <a:cubicBezTo>
                    <a:pt x="2446" y="2981"/>
                    <a:pt x="2913" y="513"/>
                    <a:pt x="2735" y="113"/>
                  </a:cubicBezTo>
                  <a:cubicBezTo>
                    <a:pt x="2702" y="33"/>
                    <a:pt x="2622" y="1"/>
                    <a:pt x="25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5202187" y="2855563"/>
              <a:ext cx="436943" cy="595317"/>
            </a:xfrm>
            <a:custGeom>
              <a:avLst/>
              <a:gdLst/>
              <a:ahLst/>
              <a:cxnLst/>
              <a:rect l="l" t="t" r="r" b="b"/>
              <a:pathLst>
                <a:path w="10964" h="14938" extrusionOk="0">
                  <a:moveTo>
                    <a:pt x="6844" y="0"/>
                  </a:moveTo>
                  <a:cubicBezTo>
                    <a:pt x="5894" y="0"/>
                    <a:pt x="4906" y="282"/>
                    <a:pt x="3959" y="639"/>
                  </a:cubicBezTo>
                  <a:cubicBezTo>
                    <a:pt x="2157" y="1306"/>
                    <a:pt x="623" y="1395"/>
                    <a:pt x="356" y="3707"/>
                  </a:cubicBezTo>
                  <a:cubicBezTo>
                    <a:pt x="423" y="3952"/>
                    <a:pt x="445" y="4219"/>
                    <a:pt x="401" y="4464"/>
                  </a:cubicBezTo>
                  <a:cubicBezTo>
                    <a:pt x="245" y="5509"/>
                    <a:pt x="0" y="6398"/>
                    <a:pt x="690" y="8311"/>
                  </a:cubicBezTo>
                  <a:cubicBezTo>
                    <a:pt x="1357" y="10201"/>
                    <a:pt x="1757" y="14937"/>
                    <a:pt x="5493" y="14937"/>
                  </a:cubicBezTo>
                  <a:cubicBezTo>
                    <a:pt x="9207" y="14937"/>
                    <a:pt x="9629" y="10201"/>
                    <a:pt x="10296" y="8311"/>
                  </a:cubicBezTo>
                  <a:cubicBezTo>
                    <a:pt x="10963" y="6398"/>
                    <a:pt x="10719" y="5531"/>
                    <a:pt x="10563" y="4464"/>
                  </a:cubicBezTo>
                  <a:cubicBezTo>
                    <a:pt x="10496" y="3930"/>
                    <a:pt x="10652" y="3619"/>
                    <a:pt x="10785" y="3152"/>
                  </a:cubicBezTo>
                  <a:cubicBezTo>
                    <a:pt x="10763" y="3129"/>
                    <a:pt x="10719" y="3085"/>
                    <a:pt x="10697" y="3063"/>
                  </a:cubicBezTo>
                  <a:cubicBezTo>
                    <a:pt x="10674" y="3040"/>
                    <a:pt x="10652" y="3018"/>
                    <a:pt x="10652" y="2996"/>
                  </a:cubicBezTo>
                  <a:cubicBezTo>
                    <a:pt x="10519" y="2907"/>
                    <a:pt x="10407" y="2818"/>
                    <a:pt x="10318" y="2707"/>
                  </a:cubicBezTo>
                  <a:cubicBezTo>
                    <a:pt x="9918" y="2218"/>
                    <a:pt x="9696" y="1639"/>
                    <a:pt x="9340" y="1128"/>
                  </a:cubicBezTo>
                  <a:cubicBezTo>
                    <a:pt x="9229" y="995"/>
                    <a:pt x="9118" y="817"/>
                    <a:pt x="9029" y="661"/>
                  </a:cubicBezTo>
                  <a:cubicBezTo>
                    <a:pt x="8353" y="184"/>
                    <a:pt x="7611" y="0"/>
                    <a:pt x="68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5202187" y="2945708"/>
              <a:ext cx="436943" cy="505170"/>
            </a:xfrm>
            <a:custGeom>
              <a:avLst/>
              <a:gdLst/>
              <a:ahLst/>
              <a:cxnLst/>
              <a:rect l="l" t="t" r="r" b="b"/>
              <a:pathLst>
                <a:path w="10964" h="12676" extrusionOk="0">
                  <a:moveTo>
                    <a:pt x="823" y="0"/>
                  </a:moveTo>
                  <a:cubicBezTo>
                    <a:pt x="556" y="445"/>
                    <a:pt x="401" y="934"/>
                    <a:pt x="356" y="1445"/>
                  </a:cubicBezTo>
                  <a:cubicBezTo>
                    <a:pt x="423" y="1690"/>
                    <a:pt x="445" y="1957"/>
                    <a:pt x="401" y="2202"/>
                  </a:cubicBezTo>
                  <a:cubicBezTo>
                    <a:pt x="245" y="3247"/>
                    <a:pt x="0" y="4136"/>
                    <a:pt x="690" y="6049"/>
                  </a:cubicBezTo>
                  <a:cubicBezTo>
                    <a:pt x="1357" y="7939"/>
                    <a:pt x="1757" y="12675"/>
                    <a:pt x="5493" y="12675"/>
                  </a:cubicBezTo>
                  <a:cubicBezTo>
                    <a:pt x="9207" y="12675"/>
                    <a:pt x="9629" y="7939"/>
                    <a:pt x="10296" y="6049"/>
                  </a:cubicBezTo>
                  <a:cubicBezTo>
                    <a:pt x="10963" y="4136"/>
                    <a:pt x="10719" y="3269"/>
                    <a:pt x="10563" y="2202"/>
                  </a:cubicBezTo>
                  <a:cubicBezTo>
                    <a:pt x="10496" y="1668"/>
                    <a:pt x="10652" y="1357"/>
                    <a:pt x="10785" y="890"/>
                  </a:cubicBezTo>
                  <a:cubicBezTo>
                    <a:pt x="10763" y="867"/>
                    <a:pt x="10719" y="823"/>
                    <a:pt x="10697" y="801"/>
                  </a:cubicBezTo>
                  <a:cubicBezTo>
                    <a:pt x="10674" y="778"/>
                    <a:pt x="10652" y="756"/>
                    <a:pt x="10652" y="734"/>
                  </a:cubicBezTo>
                  <a:cubicBezTo>
                    <a:pt x="10519" y="645"/>
                    <a:pt x="10407" y="556"/>
                    <a:pt x="10318" y="445"/>
                  </a:cubicBezTo>
                  <a:cubicBezTo>
                    <a:pt x="10296" y="423"/>
                    <a:pt x="10274" y="378"/>
                    <a:pt x="10252" y="356"/>
                  </a:cubicBezTo>
                  <a:cubicBezTo>
                    <a:pt x="10207" y="756"/>
                    <a:pt x="9918" y="956"/>
                    <a:pt x="9896" y="1468"/>
                  </a:cubicBezTo>
                  <a:cubicBezTo>
                    <a:pt x="9896" y="2869"/>
                    <a:pt x="10296" y="3558"/>
                    <a:pt x="10141" y="4448"/>
                  </a:cubicBezTo>
                  <a:cubicBezTo>
                    <a:pt x="10007" y="5315"/>
                    <a:pt x="9229" y="6582"/>
                    <a:pt x="9229" y="7828"/>
                  </a:cubicBezTo>
                  <a:cubicBezTo>
                    <a:pt x="9209" y="9498"/>
                    <a:pt x="8356" y="11047"/>
                    <a:pt x="7206" y="11047"/>
                  </a:cubicBezTo>
                  <a:cubicBezTo>
                    <a:pt x="7055" y="11047"/>
                    <a:pt x="6899" y="11020"/>
                    <a:pt x="6738" y="10963"/>
                  </a:cubicBezTo>
                  <a:cubicBezTo>
                    <a:pt x="6235" y="10764"/>
                    <a:pt x="5693" y="10660"/>
                    <a:pt x="5153" y="10660"/>
                  </a:cubicBezTo>
                  <a:cubicBezTo>
                    <a:pt x="4786" y="10660"/>
                    <a:pt x="4421" y="10708"/>
                    <a:pt x="4070" y="10807"/>
                  </a:cubicBezTo>
                  <a:cubicBezTo>
                    <a:pt x="3872" y="10838"/>
                    <a:pt x="3685" y="10910"/>
                    <a:pt x="3501" y="10910"/>
                  </a:cubicBezTo>
                  <a:cubicBezTo>
                    <a:pt x="3416" y="10910"/>
                    <a:pt x="3332" y="10894"/>
                    <a:pt x="3247" y="10852"/>
                  </a:cubicBezTo>
                  <a:cubicBezTo>
                    <a:pt x="2224" y="10318"/>
                    <a:pt x="1757" y="9229"/>
                    <a:pt x="1713" y="8094"/>
                  </a:cubicBezTo>
                  <a:cubicBezTo>
                    <a:pt x="1668" y="6827"/>
                    <a:pt x="934" y="5671"/>
                    <a:pt x="868" y="4470"/>
                  </a:cubicBezTo>
                  <a:cubicBezTo>
                    <a:pt x="801" y="3558"/>
                    <a:pt x="1112" y="2735"/>
                    <a:pt x="1090" y="1824"/>
                  </a:cubicBezTo>
                  <a:cubicBezTo>
                    <a:pt x="1068" y="1223"/>
                    <a:pt x="979" y="600"/>
                    <a:pt x="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5311181" y="3375910"/>
              <a:ext cx="217156" cy="74086"/>
            </a:xfrm>
            <a:custGeom>
              <a:avLst/>
              <a:gdLst/>
              <a:ahLst/>
              <a:cxnLst/>
              <a:rect l="l" t="t" r="r" b="b"/>
              <a:pathLst>
                <a:path w="5449" h="1859" extrusionOk="0">
                  <a:moveTo>
                    <a:pt x="2481" y="1"/>
                  </a:moveTo>
                  <a:cubicBezTo>
                    <a:pt x="2417" y="1"/>
                    <a:pt x="2353" y="4"/>
                    <a:pt x="2291" y="12"/>
                  </a:cubicBezTo>
                  <a:cubicBezTo>
                    <a:pt x="2069" y="35"/>
                    <a:pt x="1868" y="101"/>
                    <a:pt x="1624" y="146"/>
                  </a:cubicBezTo>
                  <a:cubicBezTo>
                    <a:pt x="1294" y="228"/>
                    <a:pt x="952" y="274"/>
                    <a:pt x="607" y="274"/>
                  </a:cubicBezTo>
                  <a:cubicBezTo>
                    <a:pt x="486" y="274"/>
                    <a:pt x="366" y="268"/>
                    <a:pt x="245" y="257"/>
                  </a:cubicBezTo>
                  <a:cubicBezTo>
                    <a:pt x="156" y="235"/>
                    <a:pt x="67" y="213"/>
                    <a:pt x="1" y="190"/>
                  </a:cubicBezTo>
                  <a:lnTo>
                    <a:pt x="1" y="190"/>
                  </a:lnTo>
                  <a:cubicBezTo>
                    <a:pt x="45" y="324"/>
                    <a:pt x="112" y="479"/>
                    <a:pt x="112" y="479"/>
                  </a:cubicBezTo>
                  <a:cubicBezTo>
                    <a:pt x="490" y="1302"/>
                    <a:pt x="1335" y="1836"/>
                    <a:pt x="2247" y="1836"/>
                  </a:cubicBezTo>
                  <a:cubicBezTo>
                    <a:pt x="2358" y="1836"/>
                    <a:pt x="2691" y="1858"/>
                    <a:pt x="2802" y="1858"/>
                  </a:cubicBezTo>
                  <a:cubicBezTo>
                    <a:pt x="3425" y="1858"/>
                    <a:pt x="4026" y="1725"/>
                    <a:pt x="4581" y="1436"/>
                  </a:cubicBezTo>
                  <a:cubicBezTo>
                    <a:pt x="4937" y="1080"/>
                    <a:pt x="5226" y="680"/>
                    <a:pt x="5404" y="213"/>
                  </a:cubicBezTo>
                  <a:lnTo>
                    <a:pt x="5449" y="101"/>
                  </a:lnTo>
                  <a:lnTo>
                    <a:pt x="5449" y="101"/>
                  </a:lnTo>
                  <a:cubicBezTo>
                    <a:pt x="5338" y="168"/>
                    <a:pt x="5204" y="235"/>
                    <a:pt x="5071" y="279"/>
                  </a:cubicBezTo>
                  <a:cubicBezTo>
                    <a:pt x="4912" y="350"/>
                    <a:pt x="4741" y="377"/>
                    <a:pt x="4563" y="377"/>
                  </a:cubicBezTo>
                  <a:cubicBezTo>
                    <a:pt x="3904" y="377"/>
                    <a:pt x="3138" y="1"/>
                    <a:pt x="2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9"/>
            <p:cNvSpPr/>
            <p:nvPr/>
          </p:nvSpPr>
          <p:spPr>
            <a:xfrm>
              <a:off x="5442656" y="3016601"/>
              <a:ext cx="124501" cy="40435"/>
            </a:xfrm>
            <a:custGeom>
              <a:avLst/>
              <a:gdLst/>
              <a:ahLst/>
              <a:cxnLst/>
              <a:rect l="l" t="t" r="r" b="b"/>
              <a:pathLst>
                <a:path w="3959" h="1286" extrusionOk="0">
                  <a:moveTo>
                    <a:pt x="2500" y="1"/>
                  </a:moveTo>
                  <a:cubicBezTo>
                    <a:pt x="2425" y="1"/>
                    <a:pt x="2353" y="12"/>
                    <a:pt x="2291" y="41"/>
                  </a:cubicBezTo>
                  <a:cubicBezTo>
                    <a:pt x="2002" y="174"/>
                    <a:pt x="445" y="285"/>
                    <a:pt x="289" y="441"/>
                  </a:cubicBezTo>
                  <a:cubicBezTo>
                    <a:pt x="0" y="686"/>
                    <a:pt x="512" y="1130"/>
                    <a:pt x="712" y="1219"/>
                  </a:cubicBezTo>
                  <a:cubicBezTo>
                    <a:pt x="802" y="1266"/>
                    <a:pt x="921" y="1286"/>
                    <a:pt x="1060" y="1286"/>
                  </a:cubicBezTo>
                  <a:cubicBezTo>
                    <a:pt x="1740" y="1286"/>
                    <a:pt x="2875" y="815"/>
                    <a:pt x="3164" y="815"/>
                  </a:cubicBezTo>
                  <a:cubicBezTo>
                    <a:pt x="3179" y="815"/>
                    <a:pt x="3192" y="816"/>
                    <a:pt x="3203" y="819"/>
                  </a:cubicBezTo>
                  <a:cubicBezTo>
                    <a:pt x="3492" y="886"/>
                    <a:pt x="3692" y="1242"/>
                    <a:pt x="3959" y="1264"/>
                  </a:cubicBezTo>
                  <a:cubicBezTo>
                    <a:pt x="3892" y="752"/>
                    <a:pt x="3558" y="330"/>
                    <a:pt x="3091" y="152"/>
                  </a:cubicBezTo>
                  <a:cubicBezTo>
                    <a:pt x="3091" y="152"/>
                    <a:pt x="2776" y="1"/>
                    <a:pt x="25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9"/>
            <p:cNvSpPr/>
            <p:nvPr/>
          </p:nvSpPr>
          <p:spPr>
            <a:xfrm>
              <a:off x="5274139" y="3016601"/>
              <a:ext cx="124501" cy="40435"/>
            </a:xfrm>
            <a:custGeom>
              <a:avLst/>
              <a:gdLst/>
              <a:ahLst/>
              <a:cxnLst/>
              <a:rect l="l" t="t" r="r" b="b"/>
              <a:pathLst>
                <a:path w="3959" h="1286" extrusionOk="0">
                  <a:moveTo>
                    <a:pt x="1459" y="1"/>
                  </a:moveTo>
                  <a:cubicBezTo>
                    <a:pt x="1183" y="1"/>
                    <a:pt x="867" y="152"/>
                    <a:pt x="867" y="152"/>
                  </a:cubicBezTo>
                  <a:cubicBezTo>
                    <a:pt x="400" y="330"/>
                    <a:pt x="89" y="752"/>
                    <a:pt x="0" y="1264"/>
                  </a:cubicBezTo>
                  <a:cubicBezTo>
                    <a:pt x="267" y="1242"/>
                    <a:pt x="467" y="886"/>
                    <a:pt x="756" y="819"/>
                  </a:cubicBezTo>
                  <a:cubicBezTo>
                    <a:pt x="767" y="816"/>
                    <a:pt x="780" y="815"/>
                    <a:pt x="795" y="815"/>
                  </a:cubicBezTo>
                  <a:cubicBezTo>
                    <a:pt x="1084" y="815"/>
                    <a:pt x="2219" y="1286"/>
                    <a:pt x="2899" y="1286"/>
                  </a:cubicBezTo>
                  <a:cubicBezTo>
                    <a:pt x="3037" y="1286"/>
                    <a:pt x="3157" y="1266"/>
                    <a:pt x="3247" y="1219"/>
                  </a:cubicBezTo>
                  <a:cubicBezTo>
                    <a:pt x="3447" y="1130"/>
                    <a:pt x="3958" y="686"/>
                    <a:pt x="3692" y="441"/>
                  </a:cubicBezTo>
                  <a:cubicBezTo>
                    <a:pt x="3514" y="285"/>
                    <a:pt x="1979" y="174"/>
                    <a:pt x="1668" y="41"/>
                  </a:cubicBezTo>
                  <a:cubicBezTo>
                    <a:pt x="1606" y="12"/>
                    <a:pt x="1534" y="1"/>
                    <a:pt x="14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9"/>
            <p:cNvSpPr/>
            <p:nvPr/>
          </p:nvSpPr>
          <p:spPr>
            <a:xfrm>
              <a:off x="5371436" y="3101609"/>
              <a:ext cx="93056" cy="130676"/>
            </a:xfrm>
            <a:custGeom>
              <a:avLst/>
              <a:gdLst/>
              <a:ahLst/>
              <a:cxnLst/>
              <a:rect l="l" t="t" r="r" b="b"/>
              <a:pathLst>
                <a:path w="2335" h="3279" extrusionOk="0">
                  <a:moveTo>
                    <a:pt x="524" y="0"/>
                  </a:moveTo>
                  <a:cubicBezTo>
                    <a:pt x="513" y="0"/>
                    <a:pt x="501" y="1"/>
                    <a:pt x="490" y="2"/>
                  </a:cubicBezTo>
                  <a:cubicBezTo>
                    <a:pt x="801" y="380"/>
                    <a:pt x="23" y="2604"/>
                    <a:pt x="1" y="2870"/>
                  </a:cubicBezTo>
                  <a:cubicBezTo>
                    <a:pt x="1" y="3214"/>
                    <a:pt x="280" y="3278"/>
                    <a:pt x="696" y="3278"/>
                  </a:cubicBezTo>
                  <a:cubicBezTo>
                    <a:pt x="791" y="3278"/>
                    <a:pt x="893" y="3275"/>
                    <a:pt x="1001" y="3271"/>
                  </a:cubicBezTo>
                  <a:cubicBezTo>
                    <a:pt x="1107" y="3260"/>
                    <a:pt x="1217" y="3257"/>
                    <a:pt x="1326" y="3257"/>
                  </a:cubicBezTo>
                  <a:cubicBezTo>
                    <a:pt x="1475" y="3257"/>
                    <a:pt x="1622" y="3263"/>
                    <a:pt x="1752" y="3263"/>
                  </a:cubicBezTo>
                  <a:cubicBezTo>
                    <a:pt x="2104" y="3263"/>
                    <a:pt x="2334" y="3219"/>
                    <a:pt x="2158" y="2893"/>
                  </a:cubicBezTo>
                  <a:cubicBezTo>
                    <a:pt x="1987" y="2703"/>
                    <a:pt x="1751" y="2594"/>
                    <a:pt x="1506" y="2594"/>
                  </a:cubicBezTo>
                  <a:cubicBezTo>
                    <a:pt x="1464" y="2594"/>
                    <a:pt x="1422" y="2597"/>
                    <a:pt x="1379" y="2604"/>
                  </a:cubicBezTo>
                  <a:cubicBezTo>
                    <a:pt x="1299" y="2624"/>
                    <a:pt x="1215" y="2635"/>
                    <a:pt x="1128" y="2635"/>
                  </a:cubicBezTo>
                  <a:cubicBezTo>
                    <a:pt x="1022" y="2635"/>
                    <a:pt x="911" y="2618"/>
                    <a:pt x="801" y="2581"/>
                  </a:cubicBezTo>
                  <a:cubicBezTo>
                    <a:pt x="428" y="2406"/>
                    <a:pt x="1333" y="0"/>
                    <a:pt x="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9"/>
            <p:cNvSpPr/>
            <p:nvPr/>
          </p:nvSpPr>
          <p:spPr>
            <a:xfrm>
              <a:off x="5385623" y="3205224"/>
              <a:ext cx="68267" cy="25187"/>
            </a:xfrm>
            <a:custGeom>
              <a:avLst/>
              <a:gdLst/>
              <a:ahLst/>
              <a:cxnLst/>
              <a:rect l="l" t="t" r="r" b="b"/>
              <a:pathLst>
                <a:path w="1713" h="632" extrusionOk="0">
                  <a:moveTo>
                    <a:pt x="1183" y="1"/>
                  </a:moveTo>
                  <a:cubicBezTo>
                    <a:pt x="1136" y="1"/>
                    <a:pt x="1083" y="24"/>
                    <a:pt x="1023" y="48"/>
                  </a:cubicBezTo>
                  <a:cubicBezTo>
                    <a:pt x="957" y="70"/>
                    <a:pt x="868" y="93"/>
                    <a:pt x="801" y="93"/>
                  </a:cubicBezTo>
                  <a:lnTo>
                    <a:pt x="534" y="93"/>
                  </a:lnTo>
                  <a:cubicBezTo>
                    <a:pt x="507" y="66"/>
                    <a:pt x="473" y="55"/>
                    <a:pt x="435" y="55"/>
                  </a:cubicBezTo>
                  <a:cubicBezTo>
                    <a:pt x="346" y="55"/>
                    <a:pt x="241" y="113"/>
                    <a:pt x="178" y="159"/>
                  </a:cubicBezTo>
                  <a:cubicBezTo>
                    <a:pt x="67" y="226"/>
                    <a:pt x="23" y="226"/>
                    <a:pt x="0" y="315"/>
                  </a:cubicBezTo>
                  <a:cubicBezTo>
                    <a:pt x="0" y="404"/>
                    <a:pt x="89" y="448"/>
                    <a:pt x="156" y="493"/>
                  </a:cubicBezTo>
                  <a:cubicBezTo>
                    <a:pt x="379" y="585"/>
                    <a:pt x="616" y="632"/>
                    <a:pt x="857" y="632"/>
                  </a:cubicBezTo>
                  <a:cubicBezTo>
                    <a:pt x="905" y="632"/>
                    <a:pt x="953" y="630"/>
                    <a:pt x="1001" y="626"/>
                  </a:cubicBezTo>
                  <a:cubicBezTo>
                    <a:pt x="1135" y="626"/>
                    <a:pt x="1268" y="604"/>
                    <a:pt x="1401" y="537"/>
                  </a:cubicBezTo>
                  <a:cubicBezTo>
                    <a:pt x="1468" y="515"/>
                    <a:pt x="1713" y="293"/>
                    <a:pt x="1535" y="270"/>
                  </a:cubicBezTo>
                  <a:lnTo>
                    <a:pt x="1535" y="248"/>
                  </a:lnTo>
                  <a:cubicBezTo>
                    <a:pt x="1468" y="204"/>
                    <a:pt x="1379" y="93"/>
                    <a:pt x="1290" y="70"/>
                  </a:cubicBezTo>
                  <a:cubicBezTo>
                    <a:pt x="1259" y="19"/>
                    <a:pt x="1223" y="1"/>
                    <a:pt x="1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9"/>
            <p:cNvSpPr/>
            <p:nvPr/>
          </p:nvSpPr>
          <p:spPr>
            <a:xfrm>
              <a:off x="5454542" y="3073022"/>
              <a:ext cx="83927" cy="35779"/>
            </a:xfrm>
            <a:custGeom>
              <a:avLst/>
              <a:gdLst/>
              <a:ahLst/>
              <a:cxnLst/>
              <a:rect l="l" t="t" r="r" b="b"/>
              <a:pathLst>
                <a:path w="2669" h="743" extrusionOk="0">
                  <a:moveTo>
                    <a:pt x="1196" y="0"/>
                  </a:moveTo>
                  <a:cubicBezTo>
                    <a:pt x="1094" y="0"/>
                    <a:pt x="992" y="9"/>
                    <a:pt x="890" y="26"/>
                  </a:cubicBezTo>
                  <a:cubicBezTo>
                    <a:pt x="668" y="48"/>
                    <a:pt x="490" y="137"/>
                    <a:pt x="312" y="270"/>
                  </a:cubicBezTo>
                  <a:cubicBezTo>
                    <a:pt x="223" y="337"/>
                    <a:pt x="134" y="404"/>
                    <a:pt x="67" y="493"/>
                  </a:cubicBezTo>
                  <a:cubicBezTo>
                    <a:pt x="45" y="515"/>
                    <a:pt x="23" y="537"/>
                    <a:pt x="0" y="559"/>
                  </a:cubicBezTo>
                  <a:cubicBezTo>
                    <a:pt x="156" y="604"/>
                    <a:pt x="312" y="604"/>
                    <a:pt x="467" y="604"/>
                  </a:cubicBezTo>
                  <a:cubicBezTo>
                    <a:pt x="521" y="596"/>
                    <a:pt x="575" y="592"/>
                    <a:pt x="629" y="592"/>
                  </a:cubicBezTo>
                  <a:cubicBezTo>
                    <a:pt x="982" y="592"/>
                    <a:pt x="1334" y="743"/>
                    <a:pt x="1672" y="743"/>
                  </a:cubicBezTo>
                  <a:cubicBezTo>
                    <a:pt x="1708" y="743"/>
                    <a:pt x="1744" y="741"/>
                    <a:pt x="1779" y="737"/>
                  </a:cubicBezTo>
                  <a:cubicBezTo>
                    <a:pt x="1846" y="730"/>
                    <a:pt x="1910" y="728"/>
                    <a:pt x="1972" y="728"/>
                  </a:cubicBezTo>
                  <a:cubicBezTo>
                    <a:pt x="2096" y="728"/>
                    <a:pt x="2209" y="737"/>
                    <a:pt x="2313" y="737"/>
                  </a:cubicBezTo>
                  <a:cubicBezTo>
                    <a:pt x="2469" y="737"/>
                    <a:pt x="2669" y="693"/>
                    <a:pt x="2669" y="493"/>
                  </a:cubicBezTo>
                  <a:cubicBezTo>
                    <a:pt x="2580" y="493"/>
                    <a:pt x="2491" y="471"/>
                    <a:pt x="2402" y="448"/>
                  </a:cubicBezTo>
                  <a:cubicBezTo>
                    <a:pt x="2291" y="382"/>
                    <a:pt x="2157" y="270"/>
                    <a:pt x="2046" y="204"/>
                  </a:cubicBezTo>
                  <a:cubicBezTo>
                    <a:pt x="1781" y="71"/>
                    <a:pt x="1492" y="0"/>
                    <a:pt x="1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9"/>
            <p:cNvSpPr/>
            <p:nvPr/>
          </p:nvSpPr>
          <p:spPr>
            <a:xfrm>
              <a:off x="5295121" y="3073455"/>
              <a:ext cx="83927" cy="35346"/>
            </a:xfrm>
            <a:custGeom>
              <a:avLst/>
              <a:gdLst/>
              <a:ahLst/>
              <a:cxnLst/>
              <a:rect l="l" t="t" r="r" b="b"/>
              <a:pathLst>
                <a:path w="2669" h="734" extrusionOk="0">
                  <a:moveTo>
                    <a:pt x="1496" y="1"/>
                  </a:moveTo>
                  <a:cubicBezTo>
                    <a:pt x="1192" y="1"/>
                    <a:pt x="895" y="59"/>
                    <a:pt x="623" y="195"/>
                  </a:cubicBezTo>
                  <a:cubicBezTo>
                    <a:pt x="512" y="261"/>
                    <a:pt x="401" y="373"/>
                    <a:pt x="267" y="439"/>
                  </a:cubicBezTo>
                  <a:cubicBezTo>
                    <a:pt x="178" y="462"/>
                    <a:pt x="89" y="484"/>
                    <a:pt x="0" y="484"/>
                  </a:cubicBezTo>
                  <a:cubicBezTo>
                    <a:pt x="0" y="684"/>
                    <a:pt x="200" y="728"/>
                    <a:pt x="356" y="728"/>
                  </a:cubicBezTo>
                  <a:cubicBezTo>
                    <a:pt x="460" y="728"/>
                    <a:pt x="573" y="719"/>
                    <a:pt x="697" y="719"/>
                  </a:cubicBezTo>
                  <a:cubicBezTo>
                    <a:pt x="759" y="719"/>
                    <a:pt x="823" y="721"/>
                    <a:pt x="890" y="728"/>
                  </a:cubicBezTo>
                  <a:cubicBezTo>
                    <a:pt x="925" y="732"/>
                    <a:pt x="961" y="734"/>
                    <a:pt x="997" y="734"/>
                  </a:cubicBezTo>
                  <a:cubicBezTo>
                    <a:pt x="1336" y="734"/>
                    <a:pt x="1687" y="583"/>
                    <a:pt x="2040" y="583"/>
                  </a:cubicBezTo>
                  <a:cubicBezTo>
                    <a:pt x="2094" y="583"/>
                    <a:pt x="2148" y="587"/>
                    <a:pt x="2202" y="595"/>
                  </a:cubicBezTo>
                  <a:cubicBezTo>
                    <a:pt x="2243" y="601"/>
                    <a:pt x="2285" y="604"/>
                    <a:pt x="2327" y="604"/>
                  </a:cubicBezTo>
                  <a:cubicBezTo>
                    <a:pt x="2441" y="604"/>
                    <a:pt x="2555" y="583"/>
                    <a:pt x="2669" y="550"/>
                  </a:cubicBezTo>
                  <a:cubicBezTo>
                    <a:pt x="2647" y="528"/>
                    <a:pt x="2624" y="506"/>
                    <a:pt x="2602" y="484"/>
                  </a:cubicBezTo>
                  <a:cubicBezTo>
                    <a:pt x="2535" y="395"/>
                    <a:pt x="2446" y="328"/>
                    <a:pt x="2357" y="261"/>
                  </a:cubicBezTo>
                  <a:cubicBezTo>
                    <a:pt x="2180" y="128"/>
                    <a:pt x="2002" y="39"/>
                    <a:pt x="1779" y="17"/>
                  </a:cubicBezTo>
                  <a:cubicBezTo>
                    <a:pt x="1685" y="6"/>
                    <a:pt x="1590" y="1"/>
                    <a:pt x="1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9"/>
            <p:cNvSpPr/>
            <p:nvPr/>
          </p:nvSpPr>
          <p:spPr>
            <a:xfrm>
              <a:off x="5435238" y="2819417"/>
              <a:ext cx="246408" cy="365607"/>
            </a:xfrm>
            <a:custGeom>
              <a:avLst/>
              <a:gdLst/>
              <a:ahLst/>
              <a:cxnLst/>
              <a:rect l="l" t="t" r="r" b="b"/>
              <a:pathLst>
                <a:path w="6183" h="9174" extrusionOk="0">
                  <a:moveTo>
                    <a:pt x="2497" y="1"/>
                  </a:moveTo>
                  <a:cubicBezTo>
                    <a:pt x="1777" y="1"/>
                    <a:pt x="1015" y="512"/>
                    <a:pt x="646" y="1057"/>
                  </a:cubicBezTo>
                  <a:cubicBezTo>
                    <a:pt x="1" y="2035"/>
                    <a:pt x="646" y="2724"/>
                    <a:pt x="1580" y="2947"/>
                  </a:cubicBezTo>
                  <a:cubicBezTo>
                    <a:pt x="1935" y="3036"/>
                    <a:pt x="2692" y="2991"/>
                    <a:pt x="2981" y="3191"/>
                  </a:cubicBezTo>
                  <a:cubicBezTo>
                    <a:pt x="3381" y="3480"/>
                    <a:pt x="4159" y="4748"/>
                    <a:pt x="4315" y="6038"/>
                  </a:cubicBezTo>
                  <a:cubicBezTo>
                    <a:pt x="4359" y="6549"/>
                    <a:pt x="4337" y="7372"/>
                    <a:pt x="4048" y="8951"/>
                  </a:cubicBezTo>
                  <a:cubicBezTo>
                    <a:pt x="4217" y="8687"/>
                    <a:pt x="4514" y="8535"/>
                    <a:pt x="4831" y="8535"/>
                  </a:cubicBezTo>
                  <a:cubicBezTo>
                    <a:pt x="4888" y="8535"/>
                    <a:pt x="4946" y="8540"/>
                    <a:pt x="5004" y="8550"/>
                  </a:cubicBezTo>
                  <a:cubicBezTo>
                    <a:pt x="5293" y="8639"/>
                    <a:pt x="5316" y="8751"/>
                    <a:pt x="5316" y="9173"/>
                  </a:cubicBezTo>
                  <a:cubicBezTo>
                    <a:pt x="5983" y="8373"/>
                    <a:pt x="5404" y="8017"/>
                    <a:pt x="5427" y="7683"/>
                  </a:cubicBezTo>
                  <a:cubicBezTo>
                    <a:pt x="5449" y="6860"/>
                    <a:pt x="6183" y="6305"/>
                    <a:pt x="6049" y="5393"/>
                  </a:cubicBezTo>
                  <a:cubicBezTo>
                    <a:pt x="5938" y="4570"/>
                    <a:pt x="5471" y="3925"/>
                    <a:pt x="4849" y="3347"/>
                  </a:cubicBezTo>
                  <a:cubicBezTo>
                    <a:pt x="4693" y="3214"/>
                    <a:pt x="4648" y="3236"/>
                    <a:pt x="4582" y="3036"/>
                  </a:cubicBezTo>
                  <a:cubicBezTo>
                    <a:pt x="4537" y="2836"/>
                    <a:pt x="4493" y="2658"/>
                    <a:pt x="4470" y="2457"/>
                  </a:cubicBezTo>
                  <a:cubicBezTo>
                    <a:pt x="4404" y="2102"/>
                    <a:pt x="4270" y="1746"/>
                    <a:pt x="4137" y="1390"/>
                  </a:cubicBezTo>
                  <a:cubicBezTo>
                    <a:pt x="3870" y="790"/>
                    <a:pt x="3492" y="212"/>
                    <a:pt x="2803" y="34"/>
                  </a:cubicBezTo>
                  <a:cubicBezTo>
                    <a:pt x="2703" y="11"/>
                    <a:pt x="2600" y="1"/>
                    <a:pt x="2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9"/>
            <p:cNvSpPr/>
            <p:nvPr/>
          </p:nvSpPr>
          <p:spPr>
            <a:xfrm>
              <a:off x="5110888" y="2771117"/>
              <a:ext cx="369592" cy="435149"/>
            </a:xfrm>
            <a:custGeom>
              <a:avLst/>
              <a:gdLst/>
              <a:ahLst/>
              <a:cxnLst/>
              <a:rect l="l" t="t" r="r" b="b"/>
              <a:pathLst>
                <a:path w="9274" h="10919" extrusionOk="0">
                  <a:moveTo>
                    <a:pt x="5769" y="1"/>
                  </a:moveTo>
                  <a:cubicBezTo>
                    <a:pt x="5534" y="1"/>
                    <a:pt x="5296" y="63"/>
                    <a:pt x="5049" y="223"/>
                  </a:cubicBezTo>
                  <a:cubicBezTo>
                    <a:pt x="4382" y="667"/>
                    <a:pt x="3892" y="1268"/>
                    <a:pt x="3025" y="1624"/>
                  </a:cubicBezTo>
                  <a:cubicBezTo>
                    <a:pt x="1" y="2869"/>
                    <a:pt x="1558" y="6071"/>
                    <a:pt x="1469" y="6449"/>
                  </a:cubicBezTo>
                  <a:cubicBezTo>
                    <a:pt x="957" y="7183"/>
                    <a:pt x="846" y="8117"/>
                    <a:pt x="1135" y="8984"/>
                  </a:cubicBezTo>
                  <a:cubicBezTo>
                    <a:pt x="1357" y="9696"/>
                    <a:pt x="1646" y="10430"/>
                    <a:pt x="2158" y="10919"/>
                  </a:cubicBezTo>
                  <a:cubicBezTo>
                    <a:pt x="2136" y="10808"/>
                    <a:pt x="2136" y="10696"/>
                    <a:pt x="2136" y="10585"/>
                  </a:cubicBezTo>
                  <a:cubicBezTo>
                    <a:pt x="2136" y="10341"/>
                    <a:pt x="1980" y="10074"/>
                    <a:pt x="2180" y="9896"/>
                  </a:cubicBezTo>
                  <a:cubicBezTo>
                    <a:pt x="2291" y="9796"/>
                    <a:pt x="2430" y="9746"/>
                    <a:pt x="2569" y="9746"/>
                  </a:cubicBezTo>
                  <a:cubicBezTo>
                    <a:pt x="2708" y="9746"/>
                    <a:pt x="2847" y="9796"/>
                    <a:pt x="2958" y="9896"/>
                  </a:cubicBezTo>
                  <a:cubicBezTo>
                    <a:pt x="2981" y="9918"/>
                    <a:pt x="2981" y="9918"/>
                    <a:pt x="3003" y="9940"/>
                  </a:cubicBezTo>
                  <a:cubicBezTo>
                    <a:pt x="2936" y="9451"/>
                    <a:pt x="2758" y="8762"/>
                    <a:pt x="2781" y="8273"/>
                  </a:cubicBezTo>
                  <a:cubicBezTo>
                    <a:pt x="2803" y="7650"/>
                    <a:pt x="3003" y="7383"/>
                    <a:pt x="3314" y="6849"/>
                  </a:cubicBezTo>
                  <a:cubicBezTo>
                    <a:pt x="3603" y="6382"/>
                    <a:pt x="3537" y="6027"/>
                    <a:pt x="3781" y="5626"/>
                  </a:cubicBezTo>
                  <a:cubicBezTo>
                    <a:pt x="3954" y="5368"/>
                    <a:pt x="4418" y="4400"/>
                    <a:pt x="4831" y="4400"/>
                  </a:cubicBezTo>
                  <a:cubicBezTo>
                    <a:pt x="4844" y="4400"/>
                    <a:pt x="4858" y="4401"/>
                    <a:pt x="4871" y="4403"/>
                  </a:cubicBezTo>
                  <a:cubicBezTo>
                    <a:pt x="5027" y="4426"/>
                    <a:pt x="5182" y="4448"/>
                    <a:pt x="5338" y="4448"/>
                  </a:cubicBezTo>
                  <a:cubicBezTo>
                    <a:pt x="5938" y="4403"/>
                    <a:pt x="6516" y="4270"/>
                    <a:pt x="7095" y="4092"/>
                  </a:cubicBezTo>
                  <a:cubicBezTo>
                    <a:pt x="7562" y="3936"/>
                    <a:pt x="8006" y="3714"/>
                    <a:pt x="8407" y="3425"/>
                  </a:cubicBezTo>
                  <a:cubicBezTo>
                    <a:pt x="8762" y="3091"/>
                    <a:pt x="8940" y="2558"/>
                    <a:pt x="9274" y="2224"/>
                  </a:cubicBezTo>
                  <a:cubicBezTo>
                    <a:pt x="9118" y="2113"/>
                    <a:pt x="9007" y="1935"/>
                    <a:pt x="8940" y="1757"/>
                  </a:cubicBezTo>
                  <a:cubicBezTo>
                    <a:pt x="8718" y="823"/>
                    <a:pt x="8118" y="868"/>
                    <a:pt x="7384" y="556"/>
                  </a:cubicBezTo>
                  <a:cubicBezTo>
                    <a:pt x="6839" y="338"/>
                    <a:pt x="6316" y="1"/>
                    <a:pt x="5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9"/>
            <p:cNvSpPr/>
            <p:nvPr/>
          </p:nvSpPr>
          <p:spPr>
            <a:xfrm>
              <a:off x="4997471" y="4789857"/>
              <a:ext cx="865875" cy="353651"/>
            </a:xfrm>
            <a:custGeom>
              <a:avLst/>
              <a:gdLst/>
              <a:ahLst/>
              <a:cxnLst/>
              <a:rect l="l" t="t" r="r" b="b"/>
              <a:pathLst>
                <a:path w="21727" h="8874" extrusionOk="0">
                  <a:moveTo>
                    <a:pt x="1090" y="1"/>
                  </a:moveTo>
                  <a:cubicBezTo>
                    <a:pt x="979" y="1913"/>
                    <a:pt x="1" y="4604"/>
                    <a:pt x="178" y="8874"/>
                  </a:cubicBezTo>
                  <a:lnTo>
                    <a:pt x="21726" y="8851"/>
                  </a:lnTo>
                  <a:cubicBezTo>
                    <a:pt x="21549" y="7673"/>
                    <a:pt x="21170" y="4960"/>
                    <a:pt x="20792" y="2069"/>
                  </a:cubicBezTo>
                  <a:lnTo>
                    <a:pt x="20414" y="2069"/>
                  </a:lnTo>
                  <a:cubicBezTo>
                    <a:pt x="19925" y="2041"/>
                    <a:pt x="19451" y="2022"/>
                    <a:pt x="18983" y="2022"/>
                  </a:cubicBezTo>
                  <a:cubicBezTo>
                    <a:pt x="17963" y="2022"/>
                    <a:pt x="16974" y="2113"/>
                    <a:pt x="15922" y="2403"/>
                  </a:cubicBezTo>
                  <a:cubicBezTo>
                    <a:pt x="14655" y="2736"/>
                    <a:pt x="13410" y="3648"/>
                    <a:pt x="12120" y="3848"/>
                  </a:cubicBezTo>
                  <a:cubicBezTo>
                    <a:pt x="10992" y="4011"/>
                    <a:pt x="9462" y="4251"/>
                    <a:pt x="7999" y="4251"/>
                  </a:cubicBezTo>
                  <a:cubicBezTo>
                    <a:pt x="6866" y="4251"/>
                    <a:pt x="5772" y="4107"/>
                    <a:pt x="4937" y="3670"/>
                  </a:cubicBezTo>
                  <a:cubicBezTo>
                    <a:pt x="3403" y="2847"/>
                    <a:pt x="2180" y="1402"/>
                    <a:pt x="10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9"/>
            <p:cNvSpPr/>
            <p:nvPr/>
          </p:nvSpPr>
          <p:spPr>
            <a:xfrm>
              <a:off x="5430815" y="3855807"/>
              <a:ext cx="61174" cy="1122884"/>
            </a:xfrm>
            <a:custGeom>
              <a:avLst/>
              <a:gdLst/>
              <a:ahLst/>
              <a:cxnLst/>
              <a:rect l="l" t="t" r="r" b="b"/>
              <a:pathLst>
                <a:path w="1535" h="28176" extrusionOk="0">
                  <a:moveTo>
                    <a:pt x="45" y="1"/>
                  </a:moveTo>
                  <a:lnTo>
                    <a:pt x="45" y="1"/>
                  </a:lnTo>
                  <a:cubicBezTo>
                    <a:pt x="1" y="9118"/>
                    <a:pt x="334" y="28175"/>
                    <a:pt x="334" y="28175"/>
                  </a:cubicBezTo>
                  <a:lnTo>
                    <a:pt x="1535" y="28175"/>
                  </a:lnTo>
                  <a:cubicBezTo>
                    <a:pt x="1046" y="26263"/>
                    <a:pt x="468" y="8340"/>
                    <a:pt x="223" y="201"/>
                  </a:cubicBezTo>
                  <a:cubicBezTo>
                    <a:pt x="201" y="179"/>
                    <a:pt x="178" y="156"/>
                    <a:pt x="156" y="134"/>
                  </a:cubicBezTo>
                  <a:cubicBezTo>
                    <a:pt x="112" y="90"/>
                    <a:pt x="90" y="45"/>
                    <a:pt x="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9"/>
            <p:cNvSpPr/>
            <p:nvPr/>
          </p:nvSpPr>
          <p:spPr>
            <a:xfrm>
              <a:off x="5204857" y="4030399"/>
              <a:ext cx="917" cy="917"/>
            </a:xfrm>
            <a:custGeom>
              <a:avLst/>
              <a:gdLst/>
              <a:ahLst/>
              <a:cxnLst/>
              <a:rect l="l" t="t" r="r" b="b"/>
              <a:pathLst>
                <a:path w="23" h="23" extrusionOk="0">
                  <a:moveTo>
                    <a:pt x="0" y="23"/>
                  </a:moveTo>
                  <a:lnTo>
                    <a:pt x="0" y="23"/>
                  </a:lnTo>
                  <a:lnTo>
                    <a:pt x="0" y="23"/>
                  </a:lnTo>
                  <a:cubicBezTo>
                    <a:pt x="22" y="1"/>
                    <a:pt x="22" y="1"/>
                    <a:pt x="0" y="23"/>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9"/>
            <p:cNvSpPr/>
            <p:nvPr/>
          </p:nvSpPr>
          <p:spPr>
            <a:xfrm>
              <a:off x="4997471" y="3920527"/>
              <a:ext cx="257925" cy="1222117"/>
            </a:xfrm>
            <a:custGeom>
              <a:avLst/>
              <a:gdLst/>
              <a:ahLst/>
              <a:cxnLst/>
              <a:rect l="l" t="t" r="r" b="b"/>
              <a:pathLst>
                <a:path w="6472" h="30666" extrusionOk="0">
                  <a:moveTo>
                    <a:pt x="2513" y="0"/>
                  </a:moveTo>
                  <a:cubicBezTo>
                    <a:pt x="2402" y="979"/>
                    <a:pt x="1579" y="2535"/>
                    <a:pt x="623" y="3558"/>
                  </a:cubicBezTo>
                  <a:cubicBezTo>
                    <a:pt x="579" y="4581"/>
                    <a:pt x="579" y="5604"/>
                    <a:pt x="645" y="6627"/>
                  </a:cubicBezTo>
                  <a:cubicBezTo>
                    <a:pt x="912" y="8339"/>
                    <a:pt x="846" y="13298"/>
                    <a:pt x="2135" y="15077"/>
                  </a:cubicBezTo>
                  <a:cubicBezTo>
                    <a:pt x="3425" y="16856"/>
                    <a:pt x="1023" y="19324"/>
                    <a:pt x="1090" y="21348"/>
                  </a:cubicBezTo>
                  <a:cubicBezTo>
                    <a:pt x="1157" y="23260"/>
                    <a:pt x="1" y="26040"/>
                    <a:pt x="178" y="30665"/>
                  </a:cubicBezTo>
                  <a:lnTo>
                    <a:pt x="5071" y="30665"/>
                  </a:lnTo>
                  <a:cubicBezTo>
                    <a:pt x="5182" y="29442"/>
                    <a:pt x="5471" y="28219"/>
                    <a:pt x="5337" y="27063"/>
                  </a:cubicBezTo>
                  <a:cubicBezTo>
                    <a:pt x="5271" y="26374"/>
                    <a:pt x="5048" y="25729"/>
                    <a:pt x="4693" y="25150"/>
                  </a:cubicBezTo>
                  <a:cubicBezTo>
                    <a:pt x="4226" y="24483"/>
                    <a:pt x="3559" y="24061"/>
                    <a:pt x="3180" y="23327"/>
                  </a:cubicBezTo>
                  <a:cubicBezTo>
                    <a:pt x="2402" y="21815"/>
                    <a:pt x="3180" y="20570"/>
                    <a:pt x="3559" y="19124"/>
                  </a:cubicBezTo>
                  <a:cubicBezTo>
                    <a:pt x="3937" y="17790"/>
                    <a:pt x="3981" y="16411"/>
                    <a:pt x="3692" y="15077"/>
                  </a:cubicBezTo>
                  <a:cubicBezTo>
                    <a:pt x="3425" y="14054"/>
                    <a:pt x="2847" y="13165"/>
                    <a:pt x="2580" y="12119"/>
                  </a:cubicBezTo>
                  <a:cubicBezTo>
                    <a:pt x="2313" y="10896"/>
                    <a:pt x="2202" y="9651"/>
                    <a:pt x="2247" y="8406"/>
                  </a:cubicBezTo>
                  <a:cubicBezTo>
                    <a:pt x="2247" y="6960"/>
                    <a:pt x="3247" y="7094"/>
                    <a:pt x="4292" y="6516"/>
                  </a:cubicBezTo>
                  <a:cubicBezTo>
                    <a:pt x="5337" y="5915"/>
                    <a:pt x="5804" y="5248"/>
                    <a:pt x="6472" y="4270"/>
                  </a:cubicBezTo>
                  <a:lnTo>
                    <a:pt x="6472" y="4270"/>
                  </a:lnTo>
                  <a:cubicBezTo>
                    <a:pt x="5515" y="4692"/>
                    <a:pt x="4470" y="5137"/>
                    <a:pt x="3447" y="5270"/>
                  </a:cubicBezTo>
                  <a:cubicBezTo>
                    <a:pt x="3781" y="4892"/>
                    <a:pt x="4181" y="4670"/>
                    <a:pt x="4470" y="4225"/>
                  </a:cubicBezTo>
                  <a:cubicBezTo>
                    <a:pt x="4759" y="3780"/>
                    <a:pt x="4871" y="3180"/>
                    <a:pt x="5182" y="2802"/>
                  </a:cubicBezTo>
                  <a:lnTo>
                    <a:pt x="5182" y="2802"/>
                  </a:lnTo>
                  <a:cubicBezTo>
                    <a:pt x="4307" y="3152"/>
                    <a:pt x="3302" y="4471"/>
                    <a:pt x="2359" y="4471"/>
                  </a:cubicBezTo>
                  <a:cubicBezTo>
                    <a:pt x="2344" y="4471"/>
                    <a:pt x="2329" y="4471"/>
                    <a:pt x="2313" y="4470"/>
                  </a:cubicBezTo>
                  <a:cubicBezTo>
                    <a:pt x="2358" y="3736"/>
                    <a:pt x="2736" y="3024"/>
                    <a:pt x="2802" y="2291"/>
                  </a:cubicBezTo>
                  <a:cubicBezTo>
                    <a:pt x="2847" y="1779"/>
                    <a:pt x="2891" y="289"/>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9"/>
            <p:cNvSpPr/>
            <p:nvPr/>
          </p:nvSpPr>
          <p:spPr>
            <a:xfrm>
              <a:off x="5255349" y="4088901"/>
              <a:ext cx="1833" cy="917"/>
            </a:xfrm>
            <a:custGeom>
              <a:avLst/>
              <a:gdLst/>
              <a:ahLst/>
              <a:cxnLst/>
              <a:rect l="l" t="t" r="r" b="b"/>
              <a:pathLst>
                <a:path w="46" h="23" extrusionOk="0">
                  <a:moveTo>
                    <a:pt x="1" y="22"/>
                  </a:moveTo>
                  <a:lnTo>
                    <a:pt x="1" y="22"/>
                  </a:lnTo>
                  <a:lnTo>
                    <a:pt x="1" y="22"/>
                  </a:lnTo>
                  <a:cubicBezTo>
                    <a:pt x="45" y="0"/>
                    <a:pt x="45" y="0"/>
                    <a:pt x="1" y="22"/>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9"/>
            <p:cNvSpPr/>
            <p:nvPr/>
          </p:nvSpPr>
          <p:spPr>
            <a:xfrm>
              <a:off x="5090524" y="4486624"/>
              <a:ext cx="197668" cy="254538"/>
            </a:xfrm>
            <a:custGeom>
              <a:avLst/>
              <a:gdLst/>
              <a:ahLst/>
              <a:cxnLst/>
              <a:rect l="l" t="t" r="r" b="b"/>
              <a:pathLst>
                <a:path w="4960" h="6387" extrusionOk="0">
                  <a:moveTo>
                    <a:pt x="370" y="0"/>
                  </a:moveTo>
                  <a:cubicBezTo>
                    <a:pt x="329" y="0"/>
                    <a:pt x="287" y="2"/>
                    <a:pt x="245" y="5"/>
                  </a:cubicBezTo>
                  <a:cubicBezTo>
                    <a:pt x="0" y="249"/>
                    <a:pt x="1224" y="2251"/>
                    <a:pt x="1224" y="2873"/>
                  </a:cubicBezTo>
                  <a:cubicBezTo>
                    <a:pt x="1268" y="3918"/>
                    <a:pt x="556" y="5253"/>
                    <a:pt x="156" y="6187"/>
                  </a:cubicBezTo>
                  <a:cubicBezTo>
                    <a:pt x="511" y="5889"/>
                    <a:pt x="848" y="5763"/>
                    <a:pt x="1219" y="5763"/>
                  </a:cubicBezTo>
                  <a:cubicBezTo>
                    <a:pt x="1429" y="5763"/>
                    <a:pt x="1649" y="5803"/>
                    <a:pt x="1891" y="5875"/>
                  </a:cubicBezTo>
                  <a:cubicBezTo>
                    <a:pt x="2669" y="6098"/>
                    <a:pt x="3469" y="6253"/>
                    <a:pt x="4270" y="6387"/>
                  </a:cubicBezTo>
                  <a:cubicBezTo>
                    <a:pt x="3091" y="5987"/>
                    <a:pt x="1668" y="4341"/>
                    <a:pt x="2202" y="2873"/>
                  </a:cubicBezTo>
                  <a:lnTo>
                    <a:pt x="2202" y="2873"/>
                  </a:lnTo>
                  <a:cubicBezTo>
                    <a:pt x="2848" y="3072"/>
                    <a:pt x="3556" y="3296"/>
                    <a:pt x="4251" y="3296"/>
                  </a:cubicBezTo>
                  <a:cubicBezTo>
                    <a:pt x="4490" y="3296"/>
                    <a:pt x="4727" y="3269"/>
                    <a:pt x="4959" y="3207"/>
                  </a:cubicBezTo>
                  <a:cubicBezTo>
                    <a:pt x="3396" y="2642"/>
                    <a:pt x="2087" y="0"/>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9"/>
            <p:cNvSpPr/>
            <p:nvPr/>
          </p:nvSpPr>
          <p:spPr>
            <a:xfrm>
              <a:off x="5629315" y="4545286"/>
              <a:ext cx="212733" cy="231344"/>
            </a:xfrm>
            <a:custGeom>
              <a:avLst/>
              <a:gdLst/>
              <a:ahLst/>
              <a:cxnLst/>
              <a:rect l="l" t="t" r="r" b="b"/>
              <a:pathLst>
                <a:path w="5338" h="5805" extrusionOk="0">
                  <a:moveTo>
                    <a:pt x="4559" y="0"/>
                  </a:moveTo>
                  <a:cubicBezTo>
                    <a:pt x="3937" y="223"/>
                    <a:pt x="3425" y="1068"/>
                    <a:pt x="2780" y="1401"/>
                  </a:cubicBezTo>
                  <a:cubicBezTo>
                    <a:pt x="2041" y="1782"/>
                    <a:pt x="1222" y="1981"/>
                    <a:pt x="379" y="1981"/>
                  </a:cubicBezTo>
                  <a:cubicBezTo>
                    <a:pt x="334" y="1981"/>
                    <a:pt x="290" y="1981"/>
                    <a:pt x="245" y="1980"/>
                  </a:cubicBezTo>
                  <a:lnTo>
                    <a:pt x="245" y="1980"/>
                  </a:lnTo>
                  <a:cubicBezTo>
                    <a:pt x="979" y="2046"/>
                    <a:pt x="1713" y="2291"/>
                    <a:pt x="2425" y="2402"/>
                  </a:cubicBezTo>
                  <a:cubicBezTo>
                    <a:pt x="2024" y="3069"/>
                    <a:pt x="1802" y="3936"/>
                    <a:pt x="1268" y="4515"/>
                  </a:cubicBezTo>
                  <a:cubicBezTo>
                    <a:pt x="846" y="4982"/>
                    <a:pt x="290" y="5248"/>
                    <a:pt x="1" y="5804"/>
                  </a:cubicBezTo>
                  <a:cubicBezTo>
                    <a:pt x="1046" y="5382"/>
                    <a:pt x="2002" y="4893"/>
                    <a:pt x="3158" y="4692"/>
                  </a:cubicBezTo>
                  <a:cubicBezTo>
                    <a:pt x="3803" y="4581"/>
                    <a:pt x="4760" y="4804"/>
                    <a:pt x="5049" y="4181"/>
                  </a:cubicBezTo>
                  <a:cubicBezTo>
                    <a:pt x="5338" y="3625"/>
                    <a:pt x="4960" y="2469"/>
                    <a:pt x="4893" y="1891"/>
                  </a:cubicBezTo>
                  <a:cubicBezTo>
                    <a:pt x="4826" y="1223"/>
                    <a:pt x="4559" y="712"/>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9"/>
            <p:cNvSpPr/>
            <p:nvPr/>
          </p:nvSpPr>
          <p:spPr>
            <a:xfrm>
              <a:off x="5698457" y="4072921"/>
              <a:ext cx="117007" cy="220703"/>
            </a:xfrm>
            <a:custGeom>
              <a:avLst/>
              <a:gdLst/>
              <a:ahLst/>
              <a:cxnLst/>
              <a:rect l="l" t="t" r="r" b="b"/>
              <a:pathLst>
                <a:path w="2936" h="5538" extrusionOk="0">
                  <a:moveTo>
                    <a:pt x="2735" y="1"/>
                  </a:moveTo>
                  <a:cubicBezTo>
                    <a:pt x="2624" y="1046"/>
                    <a:pt x="1557" y="1780"/>
                    <a:pt x="645" y="2113"/>
                  </a:cubicBezTo>
                  <a:cubicBezTo>
                    <a:pt x="1068" y="2180"/>
                    <a:pt x="1379" y="2514"/>
                    <a:pt x="1423" y="2936"/>
                  </a:cubicBezTo>
                  <a:cubicBezTo>
                    <a:pt x="1374" y="2934"/>
                    <a:pt x="1325" y="2933"/>
                    <a:pt x="1275" y="2933"/>
                  </a:cubicBezTo>
                  <a:cubicBezTo>
                    <a:pt x="836" y="2933"/>
                    <a:pt x="400" y="3021"/>
                    <a:pt x="0" y="3181"/>
                  </a:cubicBezTo>
                  <a:cubicBezTo>
                    <a:pt x="890" y="3514"/>
                    <a:pt x="2380" y="4693"/>
                    <a:pt x="2758" y="5538"/>
                  </a:cubicBezTo>
                  <a:cubicBezTo>
                    <a:pt x="2735" y="3715"/>
                    <a:pt x="2936" y="1802"/>
                    <a:pt x="2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9"/>
            <p:cNvSpPr/>
            <p:nvPr/>
          </p:nvSpPr>
          <p:spPr>
            <a:xfrm>
              <a:off x="5812751" y="4513364"/>
              <a:ext cx="95766" cy="169572"/>
            </a:xfrm>
            <a:custGeom>
              <a:avLst/>
              <a:gdLst/>
              <a:ahLst/>
              <a:cxnLst/>
              <a:rect l="l" t="t" r="r" b="b"/>
              <a:pathLst>
                <a:path w="2403" h="4255" extrusionOk="0">
                  <a:moveTo>
                    <a:pt x="134" y="1"/>
                  </a:moveTo>
                  <a:lnTo>
                    <a:pt x="134" y="1"/>
                  </a:lnTo>
                  <a:cubicBezTo>
                    <a:pt x="1" y="1313"/>
                    <a:pt x="290" y="1891"/>
                    <a:pt x="446" y="3247"/>
                  </a:cubicBezTo>
                  <a:cubicBezTo>
                    <a:pt x="529" y="3813"/>
                    <a:pt x="463" y="4254"/>
                    <a:pt x="731" y="4254"/>
                  </a:cubicBezTo>
                  <a:cubicBezTo>
                    <a:pt x="822" y="4254"/>
                    <a:pt x="950" y="4204"/>
                    <a:pt x="1135" y="4093"/>
                  </a:cubicBezTo>
                  <a:cubicBezTo>
                    <a:pt x="1602" y="3826"/>
                    <a:pt x="1913" y="3203"/>
                    <a:pt x="2403" y="2958"/>
                  </a:cubicBezTo>
                  <a:cubicBezTo>
                    <a:pt x="1913" y="2914"/>
                    <a:pt x="1380" y="2469"/>
                    <a:pt x="890" y="2291"/>
                  </a:cubicBezTo>
                  <a:cubicBezTo>
                    <a:pt x="1113" y="1935"/>
                    <a:pt x="1446" y="1713"/>
                    <a:pt x="1824" y="1602"/>
                  </a:cubicBezTo>
                  <a:cubicBezTo>
                    <a:pt x="1246" y="1179"/>
                    <a:pt x="490" y="668"/>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9"/>
            <p:cNvSpPr/>
            <p:nvPr/>
          </p:nvSpPr>
          <p:spPr>
            <a:xfrm>
              <a:off x="5192424" y="3576684"/>
              <a:ext cx="439613" cy="352814"/>
            </a:xfrm>
            <a:custGeom>
              <a:avLst/>
              <a:gdLst/>
              <a:ahLst/>
              <a:cxnLst/>
              <a:rect l="l" t="t" r="r" b="b"/>
              <a:pathLst>
                <a:path w="11031" h="8853" extrusionOk="0">
                  <a:moveTo>
                    <a:pt x="468" y="0"/>
                  </a:moveTo>
                  <a:lnTo>
                    <a:pt x="1" y="623"/>
                  </a:lnTo>
                  <a:lnTo>
                    <a:pt x="2580" y="5626"/>
                  </a:lnTo>
                  <a:lnTo>
                    <a:pt x="4782" y="3580"/>
                  </a:lnTo>
                  <a:cubicBezTo>
                    <a:pt x="4782" y="3580"/>
                    <a:pt x="6220" y="8852"/>
                    <a:pt x="6249" y="8852"/>
                  </a:cubicBezTo>
                  <a:cubicBezTo>
                    <a:pt x="6249" y="8852"/>
                    <a:pt x="6249" y="8852"/>
                    <a:pt x="6249" y="8850"/>
                  </a:cubicBezTo>
                  <a:cubicBezTo>
                    <a:pt x="6249" y="8739"/>
                    <a:pt x="7517" y="4314"/>
                    <a:pt x="7517" y="4314"/>
                  </a:cubicBezTo>
                  <a:lnTo>
                    <a:pt x="9140" y="5960"/>
                  </a:lnTo>
                  <a:lnTo>
                    <a:pt x="11030" y="623"/>
                  </a:lnTo>
                  <a:lnTo>
                    <a:pt x="10697" y="44"/>
                  </a:lnTo>
                  <a:lnTo>
                    <a:pt x="8740" y="4158"/>
                  </a:lnTo>
                  <a:lnTo>
                    <a:pt x="6427" y="1979"/>
                  </a:lnTo>
                  <a:lnTo>
                    <a:pt x="6183" y="6271"/>
                  </a:lnTo>
                  <a:lnTo>
                    <a:pt x="4982" y="1868"/>
                  </a:lnTo>
                  <a:lnTo>
                    <a:pt x="2869" y="4447"/>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9"/>
            <p:cNvSpPr/>
            <p:nvPr/>
          </p:nvSpPr>
          <p:spPr>
            <a:xfrm>
              <a:off x="4623505" y="2697550"/>
              <a:ext cx="473288" cy="1809702"/>
            </a:xfrm>
            <a:custGeom>
              <a:avLst/>
              <a:gdLst/>
              <a:ahLst/>
              <a:cxnLst/>
              <a:rect l="l" t="t" r="r" b="b"/>
              <a:pathLst>
                <a:path w="11876" h="45410" extrusionOk="0">
                  <a:moveTo>
                    <a:pt x="2647" y="1"/>
                  </a:moveTo>
                  <a:lnTo>
                    <a:pt x="0" y="868"/>
                  </a:lnTo>
                  <a:cubicBezTo>
                    <a:pt x="0" y="868"/>
                    <a:pt x="1579" y="20326"/>
                    <a:pt x="3536" y="24195"/>
                  </a:cubicBezTo>
                  <a:cubicBezTo>
                    <a:pt x="5515" y="28064"/>
                    <a:pt x="7228" y="30310"/>
                    <a:pt x="8139" y="34202"/>
                  </a:cubicBezTo>
                  <a:cubicBezTo>
                    <a:pt x="9073" y="38093"/>
                    <a:pt x="8406" y="43608"/>
                    <a:pt x="11875" y="45409"/>
                  </a:cubicBezTo>
                  <a:cubicBezTo>
                    <a:pt x="11875" y="45409"/>
                    <a:pt x="10874" y="37426"/>
                    <a:pt x="10852" y="35603"/>
                  </a:cubicBezTo>
                  <a:cubicBezTo>
                    <a:pt x="10652" y="35447"/>
                    <a:pt x="10496" y="35269"/>
                    <a:pt x="10341" y="35069"/>
                  </a:cubicBezTo>
                  <a:cubicBezTo>
                    <a:pt x="9651" y="34113"/>
                    <a:pt x="9318" y="33045"/>
                    <a:pt x="9029" y="31911"/>
                  </a:cubicBezTo>
                  <a:cubicBezTo>
                    <a:pt x="8451" y="29643"/>
                    <a:pt x="7783" y="26685"/>
                    <a:pt x="5938" y="25062"/>
                  </a:cubicBezTo>
                  <a:cubicBezTo>
                    <a:pt x="4870" y="24128"/>
                    <a:pt x="4070" y="23372"/>
                    <a:pt x="3692" y="22016"/>
                  </a:cubicBezTo>
                  <a:cubicBezTo>
                    <a:pt x="3469" y="21282"/>
                    <a:pt x="3603" y="20459"/>
                    <a:pt x="3581" y="19725"/>
                  </a:cubicBezTo>
                  <a:cubicBezTo>
                    <a:pt x="3514" y="18391"/>
                    <a:pt x="3136" y="17190"/>
                    <a:pt x="2780" y="15923"/>
                  </a:cubicBezTo>
                  <a:cubicBezTo>
                    <a:pt x="2313" y="14299"/>
                    <a:pt x="2180" y="12609"/>
                    <a:pt x="2380" y="10941"/>
                  </a:cubicBezTo>
                  <a:cubicBezTo>
                    <a:pt x="2602" y="9073"/>
                    <a:pt x="2691" y="7161"/>
                    <a:pt x="2624" y="5271"/>
                  </a:cubicBezTo>
                  <a:cubicBezTo>
                    <a:pt x="2558" y="3470"/>
                    <a:pt x="2825" y="1735"/>
                    <a:pt x="2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9"/>
            <p:cNvSpPr/>
            <p:nvPr/>
          </p:nvSpPr>
          <p:spPr>
            <a:xfrm>
              <a:off x="4886684" y="3817509"/>
              <a:ext cx="203009" cy="352097"/>
            </a:xfrm>
            <a:custGeom>
              <a:avLst/>
              <a:gdLst/>
              <a:ahLst/>
              <a:cxnLst/>
              <a:rect l="l" t="t" r="r" b="b"/>
              <a:pathLst>
                <a:path w="5094" h="8835" extrusionOk="0">
                  <a:moveTo>
                    <a:pt x="143" y="0"/>
                  </a:moveTo>
                  <a:cubicBezTo>
                    <a:pt x="96" y="0"/>
                    <a:pt x="49" y="2"/>
                    <a:pt x="1" y="6"/>
                  </a:cubicBezTo>
                  <a:cubicBezTo>
                    <a:pt x="357" y="828"/>
                    <a:pt x="801" y="1184"/>
                    <a:pt x="1135" y="2051"/>
                  </a:cubicBezTo>
                  <a:cubicBezTo>
                    <a:pt x="1380" y="2585"/>
                    <a:pt x="1580" y="3141"/>
                    <a:pt x="1735" y="3719"/>
                  </a:cubicBezTo>
                  <a:cubicBezTo>
                    <a:pt x="1913" y="4653"/>
                    <a:pt x="2158" y="5587"/>
                    <a:pt x="2469" y="6499"/>
                  </a:cubicBezTo>
                  <a:cubicBezTo>
                    <a:pt x="2623" y="6895"/>
                    <a:pt x="3473" y="8835"/>
                    <a:pt x="3986" y="8835"/>
                  </a:cubicBezTo>
                  <a:cubicBezTo>
                    <a:pt x="3992" y="8835"/>
                    <a:pt x="3998" y="8834"/>
                    <a:pt x="4004" y="8834"/>
                  </a:cubicBezTo>
                  <a:cubicBezTo>
                    <a:pt x="5093" y="8723"/>
                    <a:pt x="4493" y="3919"/>
                    <a:pt x="4915" y="3008"/>
                  </a:cubicBezTo>
                  <a:lnTo>
                    <a:pt x="4915" y="3008"/>
                  </a:lnTo>
                  <a:cubicBezTo>
                    <a:pt x="4640" y="3276"/>
                    <a:pt x="4358" y="3386"/>
                    <a:pt x="4086" y="3386"/>
                  </a:cubicBezTo>
                  <a:cubicBezTo>
                    <a:pt x="3412" y="3386"/>
                    <a:pt x="2799" y="2707"/>
                    <a:pt x="2514" y="2074"/>
                  </a:cubicBezTo>
                  <a:cubicBezTo>
                    <a:pt x="2022" y="1027"/>
                    <a:pt x="1285"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9"/>
            <p:cNvSpPr/>
            <p:nvPr/>
          </p:nvSpPr>
          <p:spPr>
            <a:xfrm>
              <a:off x="4635899" y="2056850"/>
              <a:ext cx="50573" cy="3085819"/>
            </a:xfrm>
            <a:custGeom>
              <a:avLst/>
              <a:gdLst/>
              <a:ahLst/>
              <a:cxnLst/>
              <a:rect l="l" t="t" r="r" b="b"/>
              <a:pathLst>
                <a:path w="1269" h="77431" extrusionOk="0">
                  <a:moveTo>
                    <a:pt x="1" y="0"/>
                  </a:moveTo>
                  <a:lnTo>
                    <a:pt x="1" y="77430"/>
                  </a:lnTo>
                  <a:lnTo>
                    <a:pt x="1268" y="77430"/>
                  </a:lnTo>
                  <a:lnTo>
                    <a:pt x="1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9"/>
            <p:cNvSpPr/>
            <p:nvPr/>
          </p:nvSpPr>
          <p:spPr>
            <a:xfrm>
              <a:off x="4600989" y="2518654"/>
              <a:ext cx="120036" cy="194879"/>
            </a:xfrm>
            <a:custGeom>
              <a:avLst/>
              <a:gdLst/>
              <a:ahLst/>
              <a:cxnLst/>
              <a:rect l="l" t="t" r="r" b="b"/>
              <a:pathLst>
                <a:path w="3012" h="4890" extrusionOk="0">
                  <a:moveTo>
                    <a:pt x="2199" y="1"/>
                  </a:moveTo>
                  <a:cubicBezTo>
                    <a:pt x="2032" y="1"/>
                    <a:pt x="1864" y="120"/>
                    <a:pt x="1677" y="220"/>
                  </a:cubicBezTo>
                  <a:cubicBezTo>
                    <a:pt x="1344" y="353"/>
                    <a:pt x="1032" y="531"/>
                    <a:pt x="766" y="754"/>
                  </a:cubicBezTo>
                  <a:cubicBezTo>
                    <a:pt x="654" y="865"/>
                    <a:pt x="521" y="1065"/>
                    <a:pt x="654" y="1198"/>
                  </a:cubicBezTo>
                  <a:cubicBezTo>
                    <a:pt x="693" y="1237"/>
                    <a:pt x="740" y="1251"/>
                    <a:pt x="792" y="1251"/>
                  </a:cubicBezTo>
                  <a:cubicBezTo>
                    <a:pt x="920" y="1251"/>
                    <a:pt x="1071" y="1163"/>
                    <a:pt x="1166" y="1132"/>
                  </a:cubicBezTo>
                  <a:lnTo>
                    <a:pt x="1166" y="1132"/>
                  </a:lnTo>
                  <a:cubicBezTo>
                    <a:pt x="854" y="1332"/>
                    <a:pt x="565" y="1554"/>
                    <a:pt x="321" y="1821"/>
                  </a:cubicBezTo>
                  <a:cubicBezTo>
                    <a:pt x="98" y="2137"/>
                    <a:pt x="170" y="2360"/>
                    <a:pt x="459" y="2360"/>
                  </a:cubicBezTo>
                  <a:cubicBezTo>
                    <a:pt x="516" y="2360"/>
                    <a:pt x="581" y="2351"/>
                    <a:pt x="654" y="2333"/>
                  </a:cubicBezTo>
                  <a:lnTo>
                    <a:pt x="654" y="2333"/>
                  </a:lnTo>
                  <a:cubicBezTo>
                    <a:pt x="414" y="2748"/>
                    <a:pt x="1" y="3401"/>
                    <a:pt x="750" y="3401"/>
                  </a:cubicBezTo>
                  <a:cubicBezTo>
                    <a:pt x="762" y="3401"/>
                    <a:pt x="775" y="3400"/>
                    <a:pt x="788" y="3400"/>
                  </a:cubicBezTo>
                  <a:lnTo>
                    <a:pt x="788" y="3400"/>
                  </a:lnTo>
                  <a:cubicBezTo>
                    <a:pt x="385" y="3642"/>
                    <a:pt x="566" y="4266"/>
                    <a:pt x="984" y="4266"/>
                  </a:cubicBezTo>
                  <a:cubicBezTo>
                    <a:pt x="1027" y="4266"/>
                    <a:pt x="1073" y="4260"/>
                    <a:pt x="1121" y="4245"/>
                  </a:cubicBezTo>
                  <a:cubicBezTo>
                    <a:pt x="1477" y="4134"/>
                    <a:pt x="1699" y="3822"/>
                    <a:pt x="2078" y="3822"/>
                  </a:cubicBezTo>
                  <a:cubicBezTo>
                    <a:pt x="2100" y="3978"/>
                    <a:pt x="2100" y="4112"/>
                    <a:pt x="2100" y="4267"/>
                  </a:cubicBezTo>
                  <a:lnTo>
                    <a:pt x="2100" y="4601"/>
                  </a:lnTo>
                  <a:cubicBezTo>
                    <a:pt x="2122" y="4645"/>
                    <a:pt x="2122" y="4690"/>
                    <a:pt x="2100" y="4734"/>
                  </a:cubicBezTo>
                  <a:lnTo>
                    <a:pt x="2100" y="4890"/>
                  </a:lnTo>
                  <a:cubicBezTo>
                    <a:pt x="2300" y="4579"/>
                    <a:pt x="2500" y="4289"/>
                    <a:pt x="2678" y="3978"/>
                  </a:cubicBezTo>
                  <a:cubicBezTo>
                    <a:pt x="2789" y="3778"/>
                    <a:pt x="2878" y="3556"/>
                    <a:pt x="2900" y="3356"/>
                  </a:cubicBezTo>
                  <a:cubicBezTo>
                    <a:pt x="2945" y="3089"/>
                    <a:pt x="2834" y="3044"/>
                    <a:pt x="2700" y="2844"/>
                  </a:cubicBezTo>
                  <a:cubicBezTo>
                    <a:pt x="2522" y="2599"/>
                    <a:pt x="2678" y="2622"/>
                    <a:pt x="2767" y="2355"/>
                  </a:cubicBezTo>
                  <a:cubicBezTo>
                    <a:pt x="2789" y="2244"/>
                    <a:pt x="2811" y="2132"/>
                    <a:pt x="2789" y="2021"/>
                  </a:cubicBezTo>
                  <a:cubicBezTo>
                    <a:pt x="2745" y="1932"/>
                    <a:pt x="2589" y="1955"/>
                    <a:pt x="2544" y="1866"/>
                  </a:cubicBezTo>
                  <a:cubicBezTo>
                    <a:pt x="2411" y="1688"/>
                    <a:pt x="3011" y="1043"/>
                    <a:pt x="2411" y="887"/>
                  </a:cubicBezTo>
                  <a:cubicBezTo>
                    <a:pt x="2567" y="620"/>
                    <a:pt x="2745" y="398"/>
                    <a:pt x="2478" y="131"/>
                  </a:cubicBezTo>
                  <a:cubicBezTo>
                    <a:pt x="2383" y="36"/>
                    <a:pt x="2291" y="1"/>
                    <a:pt x="2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9"/>
            <p:cNvSpPr/>
            <p:nvPr/>
          </p:nvSpPr>
          <p:spPr>
            <a:xfrm>
              <a:off x="4623505" y="2439668"/>
              <a:ext cx="79785" cy="120833"/>
            </a:xfrm>
            <a:custGeom>
              <a:avLst/>
              <a:gdLst/>
              <a:ahLst/>
              <a:cxnLst/>
              <a:rect l="l" t="t" r="r" b="b"/>
              <a:pathLst>
                <a:path w="2002" h="3032" extrusionOk="0">
                  <a:moveTo>
                    <a:pt x="1379" y="1"/>
                  </a:moveTo>
                  <a:cubicBezTo>
                    <a:pt x="1090" y="134"/>
                    <a:pt x="845" y="290"/>
                    <a:pt x="623" y="490"/>
                  </a:cubicBezTo>
                  <a:cubicBezTo>
                    <a:pt x="579" y="534"/>
                    <a:pt x="556" y="556"/>
                    <a:pt x="512" y="601"/>
                  </a:cubicBezTo>
                  <a:cubicBezTo>
                    <a:pt x="623" y="579"/>
                    <a:pt x="734" y="534"/>
                    <a:pt x="801" y="534"/>
                  </a:cubicBezTo>
                  <a:lnTo>
                    <a:pt x="423" y="801"/>
                  </a:lnTo>
                  <a:cubicBezTo>
                    <a:pt x="401" y="890"/>
                    <a:pt x="423" y="979"/>
                    <a:pt x="490" y="1023"/>
                  </a:cubicBezTo>
                  <a:cubicBezTo>
                    <a:pt x="528" y="1062"/>
                    <a:pt x="583" y="1076"/>
                    <a:pt x="646" y="1076"/>
                  </a:cubicBezTo>
                  <a:cubicBezTo>
                    <a:pt x="801" y="1076"/>
                    <a:pt x="1001" y="988"/>
                    <a:pt x="1112" y="957"/>
                  </a:cubicBezTo>
                  <a:lnTo>
                    <a:pt x="1112" y="957"/>
                  </a:lnTo>
                  <a:cubicBezTo>
                    <a:pt x="734" y="1201"/>
                    <a:pt x="401" y="1490"/>
                    <a:pt x="112" y="1802"/>
                  </a:cubicBezTo>
                  <a:cubicBezTo>
                    <a:pt x="67" y="1868"/>
                    <a:pt x="23" y="1935"/>
                    <a:pt x="0" y="2002"/>
                  </a:cubicBezTo>
                  <a:cubicBezTo>
                    <a:pt x="67" y="2002"/>
                    <a:pt x="134" y="2002"/>
                    <a:pt x="201" y="1980"/>
                  </a:cubicBezTo>
                  <a:lnTo>
                    <a:pt x="201" y="1980"/>
                  </a:lnTo>
                  <a:cubicBezTo>
                    <a:pt x="156" y="2091"/>
                    <a:pt x="67" y="2224"/>
                    <a:pt x="0" y="2335"/>
                  </a:cubicBezTo>
                  <a:cubicBezTo>
                    <a:pt x="56" y="2405"/>
                    <a:pt x="146" y="2440"/>
                    <a:pt x="266" y="2440"/>
                  </a:cubicBezTo>
                  <a:cubicBezTo>
                    <a:pt x="338" y="2440"/>
                    <a:pt x="420" y="2427"/>
                    <a:pt x="512" y="2402"/>
                  </a:cubicBezTo>
                  <a:lnTo>
                    <a:pt x="512" y="2402"/>
                  </a:lnTo>
                  <a:cubicBezTo>
                    <a:pt x="445" y="2536"/>
                    <a:pt x="356" y="2691"/>
                    <a:pt x="289" y="2825"/>
                  </a:cubicBezTo>
                  <a:cubicBezTo>
                    <a:pt x="401" y="2914"/>
                    <a:pt x="512" y="2958"/>
                    <a:pt x="645" y="3003"/>
                  </a:cubicBezTo>
                  <a:cubicBezTo>
                    <a:pt x="707" y="3022"/>
                    <a:pt x="766" y="3032"/>
                    <a:pt x="821" y="3032"/>
                  </a:cubicBezTo>
                  <a:cubicBezTo>
                    <a:pt x="1321" y="3032"/>
                    <a:pt x="1526" y="2282"/>
                    <a:pt x="1046" y="2002"/>
                  </a:cubicBezTo>
                  <a:cubicBezTo>
                    <a:pt x="2002" y="2002"/>
                    <a:pt x="1513" y="1224"/>
                    <a:pt x="1201" y="712"/>
                  </a:cubicBezTo>
                  <a:lnTo>
                    <a:pt x="1201" y="712"/>
                  </a:lnTo>
                  <a:cubicBezTo>
                    <a:pt x="1266" y="722"/>
                    <a:pt x="1326" y="727"/>
                    <a:pt x="1381" y="727"/>
                  </a:cubicBezTo>
                  <a:cubicBezTo>
                    <a:pt x="1684" y="727"/>
                    <a:pt x="1829" y="575"/>
                    <a:pt x="1735" y="312"/>
                  </a:cubicBezTo>
                  <a:cubicBezTo>
                    <a:pt x="1624" y="201"/>
                    <a:pt x="1513" y="112"/>
                    <a:pt x="1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9"/>
            <p:cNvSpPr/>
            <p:nvPr/>
          </p:nvSpPr>
          <p:spPr>
            <a:xfrm>
              <a:off x="4551733" y="2351555"/>
              <a:ext cx="144465" cy="214008"/>
            </a:xfrm>
            <a:custGeom>
              <a:avLst/>
              <a:gdLst/>
              <a:ahLst/>
              <a:cxnLst/>
              <a:rect l="l" t="t" r="r" b="b"/>
              <a:pathLst>
                <a:path w="3625" h="5370" extrusionOk="0">
                  <a:moveTo>
                    <a:pt x="982" y="0"/>
                  </a:moveTo>
                  <a:cubicBezTo>
                    <a:pt x="874" y="0"/>
                    <a:pt x="766" y="45"/>
                    <a:pt x="645" y="166"/>
                  </a:cubicBezTo>
                  <a:cubicBezTo>
                    <a:pt x="311" y="499"/>
                    <a:pt x="534" y="766"/>
                    <a:pt x="712" y="1077"/>
                  </a:cubicBezTo>
                  <a:cubicBezTo>
                    <a:pt x="0" y="1255"/>
                    <a:pt x="712" y="2034"/>
                    <a:pt x="556" y="2256"/>
                  </a:cubicBezTo>
                  <a:cubicBezTo>
                    <a:pt x="512" y="2345"/>
                    <a:pt x="334" y="2323"/>
                    <a:pt x="267" y="2434"/>
                  </a:cubicBezTo>
                  <a:cubicBezTo>
                    <a:pt x="245" y="2567"/>
                    <a:pt x="245" y="2701"/>
                    <a:pt x="289" y="2834"/>
                  </a:cubicBezTo>
                  <a:cubicBezTo>
                    <a:pt x="400" y="3146"/>
                    <a:pt x="578" y="3123"/>
                    <a:pt x="378" y="3412"/>
                  </a:cubicBezTo>
                  <a:cubicBezTo>
                    <a:pt x="223" y="3635"/>
                    <a:pt x="67" y="3701"/>
                    <a:pt x="111" y="4013"/>
                  </a:cubicBezTo>
                  <a:cubicBezTo>
                    <a:pt x="156" y="4280"/>
                    <a:pt x="245" y="4546"/>
                    <a:pt x="378" y="4769"/>
                  </a:cubicBezTo>
                  <a:cubicBezTo>
                    <a:pt x="512" y="4969"/>
                    <a:pt x="623" y="5169"/>
                    <a:pt x="756" y="5369"/>
                  </a:cubicBezTo>
                  <a:lnTo>
                    <a:pt x="1179" y="5369"/>
                  </a:lnTo>
                  <a:cubicBezTo>
                    <a:pt x="1023" y="5102"/>
                    <a:pt x="979" y="4836"/>
                    <a:pt x="1023" y="4546"/>
                  </a:cubicBezTo>
                  <a:cubicBezTo>
                    <a:pt x="1490" y="4546"/>
                    <a:pt x="1824" y="4969"/>
                    <a:pt x="2246" y="5102"/>
                  </a:cubicBezTo>
                  <a:cubicBezTo>
                    <a:pt x="2307" y="5122"/>
                    <a:pt x="2364" y="5131"/>
                    <a:pt x="2419" y="5131"/>
                  </a:cubicBezTo>
                  <a:cubicBezTo>
                    <a:pt x="2921" y="5131"/>
                    <a:pt x="3128" y="4363"/>
                    <a:pt x="2646" y="4102"/>
                  </a:cubicBezTo>
                  <a:cubicBezTo>
                    <a:pt x="3625" y="4102"/>
                    <a:pt x="3113" y="3323"/>
                    <a:pt x="2802" y="2790"/>
                  </a:cubicBezTo>
                  <a:lnTo>
                    <a:pt x="2802" y="2790"/>
                  </a:lnTo>
                  <a:cubicBezTo>
                    <a:pt x="2901" y="2817"/>
                    <a:pt x="2989" y="2830"/>
                    <a:pt x="3064" y="2830"/>
                  </a:cubicBezTo>
                  <a:cubicBezTo>
                    <a:pt x="3412" y="2830"/>
                    <a:pt x="3495" y="2555"/>
                    <a:pt x="3202" y="2189"/>
                  </a:cubicBezTo>
                  <a:cubicBezTo>
                    <a:pt x="2913" y="1878"/>
                    <a:pt x="2580" y="1589"/>
                    <a:pt x="2224" y="1367"/>
                  </a:cubicBezTo>
                  <a:lnTo>
                    <a:pt x="2224" y="1367"/>
                  </a:lnTo>
                  <a:cubicBezTo>
                    <a:pt x="2335" y="1398"/>
                    <a:pt x="2536" y="1486"/>
                    <a:pt x="2690" y="1486"/>
                  </a:cubicBezTo>
                  <a:cubicBezTo>
                    <a:pt x="2753" y="1486"/>
                    <a:pt x="2808" y="1472"/>
                    <a:pt x="2847" y="1433"/>
                  </a:cubicBezTo>
                  <a:cubicBezTo>
                    <a:pt x="2980" y="1322"/>
                    <a:pt x="2824" y="1033"/>
                    <a:pt x="2713" y="900"/>
                  </a:cubicBezTo>
                  <a:cubicBezTo>
                    <a:pt x="2402" y="610"/>
                    <a:pt x="1957" y="455"/>
                    <a:pt x="1601" y="255"/>
                  </a:cubicBezTo>
                  <a:cubicBezTo>
                    <a:pt x="1360" y="141"/>
                    <a:pt x="1173" y="0"/>
                    <a:pt x="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9"/>
            <p:cNvSpPr/>
            <p:nvPr/>
          </p:nvSpPr>
          <p:spPr>
            <a:xfrm>
              <a:off x="4188688" y="2259325"/>
              <a:ext cx="338610" cy="1070042"/>
            </a:xfrm>
            <a:custGeom>
              <a:avLst/>
              <a:gdLst/>
              <a:ahLst/>
              <a:cxnLst/>
              <a:rect l="l" t="t" r="r" b="b"/>
              <a:pathLst>
                <a:path w="12610" h="33905" extrusionOk="0">
                  <a:moveTo>
                    <a:pt x="12139" y="0"/>
                  </a:moveTo>
                  <a:cubicBezTo>
                    <a:pt x="10401" y="0"/>
                    <a:pt x="7578" y="3926"/>
                    <a:pt x="7517" y="5352"/>
                  </a:cubicBezTo>
                  <a:cubicBezTo>
                    <a:pt x="7428" y="7131"/>
                    <a:pt x="7650" y="8154"/>
                    <a:pt x="6894" y="9955"/>
                  </a:cubicBezTo>
                  <a:cubicBezTo>
                    <a:pt x="5782" y="12668"/>
                    <a:pt x="3981" y="14914"/>
                    <a:pt x="2647" y="17472"/>
                  </a:cubicBezTo>
                  <a:cubicBezTo>
                    <a:pt x="4315" y="16071"/>
                    <a:pt x="6272" y="15092"/>
                    <a:pt x="7850" y="13580"/>
                  </a:cubicBezTo>
                  <a:lnTo>
                    <a:pt x="7850" y="13580"/>
                  </a:lnTo>
                  <a:cubicBezTo>
                    <a:pt x="6405" y="15559"/>
                    <a:pt x="5916" y="18116"/>
                    <a:pt x="4582" y="20229"/>
                  </a:cubicBezTo>
                  <a:cubicBezTo>
                    <a:pt x="3470" y="21964"/>
                    <a:pt x="557" y="23676"/>
                    <a:pt x="1" y="25433"/>
                  </a:cubicBezTo>
                  <a:cubicBezTo>
                    <a:pt x="1402" y="24943"/>
                    <a:pt x="2669" y="24009"/>
                    <a:pt x="4048" y="23520"/>
                  </a:cubicBezTo>
                  <a:lnTo>
                    <a:pt x="4048" y="23520"/>
                  </a:lnTo>
                  <a:cubicBezTo>
                    <a:pt x="4537" y="27034"/>
                    <a:pt x="1335" y="30547"/>
                    <a:pt x="623" y="33905"/>
                  </a:cubicBezTo>
                  <a:cubicBezTo>
                    <a:pt x="2269" y="31748"/>
                    <a:pt x="4203" y="30302"/>
                    <a:pt x="6583" y="29013"/>
                  </a:cubicBezTo>
                  <a:cubicBezTo>
                    <a:pt x="7784" y="28368"/>
                    <a:pt x="9540" y="27879"/>
                    <a:pt x="10252" y="26611"/>
                  </a:cubicBezTo>
                  <a:cubicBezTo>
                    <a:pt x="11030" y="25210"/>
                    <a:pt x="10919" y="22964"/>
                    <a:pt x="11119" y="21408"/>
                  </a:cubicBezTo>
                  <a:cubicBezTo>
                    <a:pt x="11297" y="19918"/>
                    <a:pt x="11675" y="18428"/>
                    <a:pt x="11764" y="16938"/>
                  </a:cubicBezTo>
                  <a:cubicBezTo>
                    <a:pt x="11920" y="13869"/>
                    <a:pt x="10741" y="10912"/>
                    <a:pt x="10608" y="7843"/>
                  </a:cubicBezTo>
                  <a:cubicBezTo>
                    <a:pt x="10563" y="6331"/>
                    <a:pt x="10719" y="4819"/>
                    <a:pt x="11142" y="3373"/>
                  </a:cubicBezTo>
                  <a:cubicBezTo>
                    <a:pt x="11408" y="2395"/>
                    <a:pt x="12609" y="1172"/>
                    <a:pt x="12587" y="104"/>
                  </a:cubicBezTo>
                  <a:cubicBezTo>
                    <a:pt x="12449" y="33"/>
                    <a:pt x="12298" y="0"/>
                    <a:pt x="12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9"/>
            <p:cNvSpPr/>
            <p:nvPr/>
          </p:nvSpPr>
          <p:spPr>
            <a:xfrm rot="-4662209">
              <a:off x="5582582" y="4123543"/>
              <a:ext cx="392161" cy="119444"/>
            </a:xfrm>
            <a:custGeom>
              <a:avLst/>
              <a:gdLst/>
              <a:ahLst/>
              <a:cxnLst/>
              <a:rect l="l" t="t" r="r" b="b"/>
              <a:pathLst>
                <a:path w="6051" h="1843" extrusionOk="0">
                  <a:moveTo>
                    <a:pt x="6050" y="1"/>
                  </a:moveTo>
                  <a:lnTo>
                    <a:pt x="6050" y="1"/>
                  </a:lnTo>
                  <a:cubicBezTo>
                    <a:pt x="5936" y="77"/>
                    <a:pt x="5822" y="128"/>
                    <a:pt x="5682" y="153"/>
                  </a:cubicBezTo>
                  <a:lnTo>
                    <a:pt x="5313" y="280"/>
                  </a:lnTo>
                  <a:cubicBezTo>
                    <a:pt x="5059" y="369"/>
                    <a:pt x="4805" y="445"/>
                    <a:pt x="4551" y="496"/>
                  </a:cubicBezTo>
                  <a:cubicBezTo>
                    <a:pt x="4296" y="560"/>
                    <a:pt x="4042" y="649"/>
                    <a:pt x="3788" y="712"/>
                  </a:cubicBezTo>
                  <a:cubicBezTo>
                    <a:pt x="3534" y="776"/>
                    <a:pt x="3280" y="814"/>
                    <a:pt x="3025" y="865"/>
                  </a:cubicBezTo>
                  <a:cubicBezTo>
                    <a:pt x="2759" y="916"/>
                    <a:pt x="2504" y="979"/>
                    <a:pt x="2250" y="1068"/>
                  </a:cubicBezTo>
                  <a:cubicBezTo>
                    <a:pt x="1996" y="1145"/>
                    <a:pt x="1742" y="1221"/>
                    <a:pt x="1488" y="1297"/>
                  </a:cubicBezTo>
                  <a:cubicBezTo>
                    <a:pt x="1246" y="1386"/>
                    <a:pt x="992" y="1475"/>
                    <a:pt x="738" y="1564"/>
                  </a:cubicBezTo>
                  <a:cubicBezTo>
                    <a:pt x="623" y="1615"/>
                    <a:pt x="496" y="1666"/>
                    <a:pt x="369" y="1704"/>
                  </a:cubicBezTo>
                  <a:lnTo>
                    <a:pt x="191" y="1780"/>
                  </a:lnTo>
                  <a:cubicBezTo>
                    <a:pt x="138" y="1791"/>
                    <a:pt x="94" y="1837"/>
                    <a:pt x="36" y="1837"/>
                  </a:cubicBezTo>
                  <a:cubicBezTo>
                    <a:pt x="25" y="1837"/>
                    <a:pt x="13" y="1835"/>
                    <a:pt x="0" y="1831"/>
                  </a:cubicBezTo>
                  <a:lnTo>
                    <a:pt x="0" y="1831"/>
                  </a:lnTo>
                  <a:cubicBezTo>
                    <a:pt x="15" y="1839"/>
                    <a:pt x="30" y="1843"/>
                    <a:pt x="45" y="1843"/>
                  </a:cubicBezTo>
                  <a:cubicBezTo>
                    <a:pt x="97" y="1843"/>
                    <a:pt x="152" y="1803"/>
                    <a:pt x="191" y="1793"/>
                  </a:cubicBezTo>
                  <a:lnTo>
                    <a:pt x="382" y="1742"/>
                  </a:lnTo>
                  <a:cubicBezTo>
                    <a:pt x="509" y="1704"/>
                    <a:pt x="649" y="1678"/>
                    <a:pt x="763" y="1640"/>
                  </a:cubicBezTo>
                  <a:cubicBezTo>
                    <a:pt x="1017" y="1551"/>
                    <a:pt x="1271" y="1488"/>
                    <a:pt x="1526" y="1411"/>
                  </a:cubicBezTo>
                  <a:lnTo>
                    <a:pt x="2288" y="1195"/>
                  </a:lnTo>
                  <a:cubicBezTo>
                    <a:pt x="2542" y="1132"/>
                    <a:pt x="2797" y="1068"/>
                    <a:pt x="3051" y="1017"/>
                  </a:cubicBezTo>
                  <a:cubicBezTo>
                    <a:pt x="3305" y="967"/>
                    <a:pt x="3572" y="916"/>
                    <a:pt x="3826" y="852"/>
                  </a:cubicBezTo>
                  <a:cubicBezTo>
                    <a:pt x="3953" y="814"/>
                    <a:pt x="4093" y="776"/>
                    <a:pt x="4207" y="738"/>
                  </a:cubicBezTo>
                  <a:lnTo>
                    <a:pt x="4589" y="611"/>
                  </a:lnTo>
                  <a:cubicBezTo>
                    <a:pt x="4843" y="534"/>
                    <a:pt x="5097" y="445"/>
                    <a:pt x="5339" y="344"/>
                  </a:cubicBezTo>
                  <a:lnTo>
                    <a:pt x="5707" y="191"/>
                  </a:lnTo>
                  <a:cubicBezTo>
                    <a:pt x="5834" y="153"/>
                    <a:pt x="5949" y="90"/>
                    <a:pt x="6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9"/>
            <p:cNvSpPr/>
            <p:nvPr/>
          </p:nvSpPr>
          <p:spPr>
            <a:xfrm>
              <a:off x="5723266" y="4605260"/>
              <a:ext cx="82438" cy="37979"/>
            </a:xfrm>
            <a:custGeom>
              <a:avLst/>
              <a:gdLst/>
              <a:ahLst/>
              <a:cxnLst/>
              <a:rect l="l" t="t" r="r" b="b"/>
              <a:pathLst>
                <a:path w="1272" h="586" extrusionOk="0">
                  <a:moveTo>
                    <a:pt x="1271" y="1"/>
                  </a:moveTo>
                  <a:lnTo>
                    <a:pt x="1271" y="1"/>
                  </a:lnTo>
                  <a:cubicBezTo>
                    <a:pt x="1081" y="140"/>
                    <a:pt x="877" y="255"/>
                    <a:pt x="674" y="356"/>
                  </a:cubicBezTo>
                  <a:cubicBezTo>
                    <a:pt x="572" y="407"/>
                    <a:pt x="458" y="445"/>
                    <a:pt x="356" y="458"/>
                  </a:cubicBezTo>
                  <a:cubicBezTo>
                    <a:pt x="242" y="484"/>
                    <a:pt x="127" y="496"/>
                    <a:pt x="0" y="534"/>
                  </a:cubicBezTo>
                  <a:cubicBezTo>
                    <a:pt x="115" y="560"/>
                    <a:pt x="242" y="585"/>
                    <a:pt x="356" y="585"/>
                  </a:cubicBezTo>
                  <a:cubicBezTo>
                    <a:pt x="496" y="585"/>
                    <a:pt x="623" y="560"/>
                    <a:pt x="738" y="509"/>
                  </a:cubicBezTo>
                  <a:cubicBezTo>
                    <a:pt x="966" y="407"/>
                    <a:pt x="1157" y="217"/>
                    <a:pt x="1271"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9"/>
            <p:cNvSpPr/>
            <p:nvPr/>
          </p:nvSpPr>
          <p:spPr>
            <a:xfrm rot="-3710190">
              <a:off x="5298392" y="3960418"/>
              <a:ext cx="287566" cy="167277"/>
            </a:xfrm>
            <a:custGeom>
              <a:avLst/>
              <a:gdLst/>
              <a:ahLst/>
              <a:cxnLst/>
              <a:rect l="l" t="t" r="r" b="b"/>
              <a:pathLst>
                <a:path w="4437" h="2581" extrusionOk="0">
                  <a:moveTo>
                    <a:pt x="4436" y="0"/>
                  </a:moveTo>
                  <a:lnTo>
                    <a:pt x="4436" y="0"/>
                  </a:lnTo>
                  <a:cubicBezTo>
                    <a:pt x="4258" y="140"/>
                    <a:pt x="4055" y="204"/>
                    <a:pt x="3877" y="318"/>
                  </a:cubicBezTo>
                  <a:lnTo>
                    <a:pt x="3318" y="661"/>
                  </a:lnTo>
                  <a:cubicBezTo>
                    <a:pt x="2949" y="877"/>
                    <a:pt x="2593" y="1106"/>
                    <a:pt x="2237" y="1322"/>
                  </a:cubicBezTo>
                  <a:cubicBezTo>
                    <a:pt x="1869" y="1551"/>
                    <a:pt x="1488" y="1742"/>
                    <a:pt x="1119" y="1958"/>
                  </a:cubicBezTo>
                  <a:lnTo>
                    <a:pt x="560" y="2263"/>
                  </a:lnTo>
                  <a:cubicBezTo>
                    <a:pt x="369" y="2365"/>
                    <a:pt x="178" y="2466"/>
                    <a:pt x="1" y="2581"/>
                  </a:cubicBezTo>
                  <a:cubicBezTo>
                    <a:pt x="191" y="2492"/>
                    <a:pt x="395" y="2403"/>
                    <a:pt x="585" y="2326"/>
                  </a:cubicBezTo>
                  <a:lnTo>
                    <a:pt x="1170" y="2059"/>
                  </a:lnTo>
                  <a:cubicBezTo>
                    <a:pt x="1564" y="1882"/>
                    <a:pt x="1945" y="1678"/>
                    <a:pt x="2314" y="1462"/>
                  </a:cubicBezTo>
                  <a:cubicBezTo>
                    <a:pt x="2682" y="1246"/>
                    <a:pt x="3038" y="992"/>
                    <a:pt x="3394" y="750"/>
                  </a:cubicBezTo>
                  <a:lnTo>
                    <a:pt x="3915" y="382"/>
                  </a:lnTo>
                  <a:cubicBezTo>
                    <a:pt x="4093" y="267"/>
                    <a:pt x="4271" y="140"/>
                    <a:pt x="4436"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9"/>
            <p:cNvSpPr/>
            <p:nvPr/>
          </p:nvSpPr>
          <p:spPr>
            <a:xfrm rot="739272">
              <a:off x="4055805" y="4604857"/>
              <a:ext cx="115427" cy="77448"/>
            </a:xfrm>
            <a:custGeom>
              <a:avLst/>
              <a:gdLst/>
              <a:ahLst/>
              <a:cxnLst/>
              <a:rect l="l" t="t" r="r" b="b"/>
              <a:pathLst>
                <a:path w="1781" h="1195" extrusionOk="0">
                  <a:moveTo>
                    <a:pt x="1780" y="0"/>
                  </a:moveTo>
                  <a:lnTo>
                    <a:pt x="1780" y="0"/>
                  </a:lnTo>
                  <a:cubicBezTo>
                    <a:pt x="1615" y="89"/>
                    <a:pt x="1462" y="153"/>
                    <a:pt x="1297" y="241"/>
                  </a:cubicBezTo>
                  <a:cubicBezTo>
                    <a:pt x="1145" y="343"/>
                    <a:pt x="1005" y="445"/>
                    <a:pt x="852" y="547"/>
                  </a:cubicBezTo>
                  <a:cubicBezTo>
                    <a:pt x="560" y="737"/>
                    <a:pt x="268" y="953"/>
                    <a:pt x="1" y="1195"/>
                  </a:cubicBezTo>
                  <a:cubicBezTo>
                    <a:pt x="331" y="1055"/>
                    <a:pt x="649" y="877"/>
                    <a:pt x="941" y="674"/>
                  </a:cubicBezTo>
                  <a:cubicBezTo>
                    <a:pt x="1018" y="623"/>
                    <a:pt x="1094" y="572"/>
                    <a:pt x="1157" y="521"/>
                  </a:cubicBezTo>
                  <a:cubicBezTo>
                    <a:pt x="1234" y="458"/>
                    <a:pt x="1297" y="407"/>
                    <a:pt x="1374" y="356"/>
                  </a:cubicBezTo>
                  <a:cubicBezTo>
                    <a:pt x="1513" y="254"/>
                    <a:pt x="1653" y="140"/>
                    <a:pt x="1780"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9"/>
            <p:cNvSpPr/>
            <p:nvPr/>
          </p:nvSpPr>
          <p:spPr>
            <a:xfrm flipH="1">
              <a:off x="5074250" y="3920537"/>
              <a:ext cx="42904" cy="240575"/>
            </a:xfrm>
            <a:custGeom>
              <a:avLst/>
              <a:gdLst/>
              <a:ahLst/>
              <a:cxnLst/>
              <a:rect l="l" t="t" r="r" b="b"/>
              <a:pathLst>
                <a:path w="662" h="3712" extrusionOk="0">
                  <a:moveTo>
                    <a:pt x="394" y="1"/>
                  </a:moveTo>
                  <a:lnTo>
                    <a:pt x="394" y="1"/>
                  </a:lnTo>
                  <a:cubicBezTo>
                    <a:pt x="191" y="255"/>
                    <a:pt x="64" y="560"/>
                    <a:pt x="26" y="890"/>
                  </a:cubicBezTo>
                  <a:cubicBezTo>
                    <a:pt x="0" y="1221"/>
                    <a:pt x="51" y="1551"/>
                    <a:pt x="178" y="1856"/>
                  </a:cubicBezTo>
                  <a:cubicBezTo>
                    <a:pt x="280" y="2161"/>
                    <a:pt x="369" y="2466"/>
                    <a:pt x="445" y="2771"/>
                  </a:cubicBezTo>
                  <a:cubicBezTo>
                    <a:pt x="483" y="2924"/>
                    <a:pt x="534" y="3089"/>
                    <a:pt x="572" y="3242"/>
                  </a:cubicBezTo>
                  <a:cubicBezTo>
                    <a:pt x="611" y="3394"/>
                    <a:pt x="623" y="3547"/>
                    <a:pt x="661" y="3712"/>
                  </a:cubicBezTo>
                  <a:cubicBezTo>
                    <a:pt x="649" y="3547"/>
                    <a:pt x="661" y="3381"/>
                    <a:pt x="649" y="3229"/>
                  </a:cubicBezTo>
                  <a:cubicBezTo>
                    <a:pt x="623" y="3064"/>
                    <a:pt x="598" y="2911"/>
                    <a:pt x="572" y="2746"/>
                  </a:cubicBezTo>
                  <a:cubicBezTo>
                    <a:pt x="509" y="2428"/>
                    <a:pt x="433" y="2123"/>
                    <a:pt x="318" y="1818"/>
                  </a:cubicBezTo>
                  <a:cubicBezTo>
                    <a:pt x="216" y="1526"/>
                    <a:pt x="153" y="1208"/>
                    <a:pt x="153" y="903"/>
                  </a:cubicBezTo>
                  <a:cubicBezTo>
                    <a:pt x="166" y="585"/>
                    <a:pt x="255" y="280"/>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9"/>
            <p:cNvSpPr/>
            <p:nvPr/>
          </p:nvSpPr>
          <p:spPr>
            <a:xfrm rot="-5400000">
              <a:off x="5876042" y="4562371"/>
              <a:ext cx="43747" cy="103048"/>
            </a:xfrm>
            <a:custGeom>
              <a:avLst/>
              <a:gdLst/>
              <a:ahLst/>
              <a:cxnLst/>
              <a:rect l="l" t="t" r="r" b="b"/>
              <a:pathLst>
                <a:path w="675" h="1590" extrusionOk="0">
                  <a:moveTo>
                    <a:pt x="674" y="1"/>
                  </a:moveTo>
                  <a:cubicBezTo>
                    <a:pt x="547" y="90"/>
                    <a:pt x="445" y="192"/>
                    <a:pt x="369" y="319"/>
                  </a:cubicBezTo>
                  <a:cubicBezTo>
                    <a:pt x="293" y="446"/>
                    <a:pt x="229" y="586"/>
                    <a:pt x="178" y="725"/>
                  </a:cubicBezTo>
                  <a:cubicBezTo>
                    <a:pt x="127" y="865"/>
                    <a:pt x="77" y="1005"/>
                    <a:pt x="51" y="1145"/>
                  </a:cubicBezTo>
                  <a:cubicBezTo>
                    <a:pt x="0" y="1297"/>
                    <a:pt x="13" y="1450"/>
                    <a:pt x="77" y="1590"/>
                  </a:cubicBezTo>
                  <a:cubicBezTo>
                    <a:pt x="77" y="1450"/>
                    <a:pt x="102" y="1310"/>
                    <a:pt x="166" y="1183"/>
                  </a:cubicBezTo>
                  <a:cubicBezTo>
                    <a:pt x="216" y="1056"/>
                    <a:pt x="267" y="916"/>
                    <a:pt x="318" y="776"/>
                  </a:cubicBezTo>
                  <a:cubicBezTo>
                    <a:pt x="369" y="649"/>
                    <a:pt x="420" y="509"/>
                    <a:pt x="483" y="382"/>
                  </a:cubicBezTo>
                  <a:cubicBezTo>
                    <a:pt x="534" y="255"/>
                    <a:pt x="598" y="115"/>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9"/>
            <p:cNvSpPr/>
            <p:nvPr/>
          </p:nvSpPr>
          <p:spPr>
            <a:xfrm rot="-6543797">
              <a:off x="5172828" y="4531394"/>
              <a:ext cx="94816" cy="133507"/>
            </a:xfrm>
            <a:custGeom>
              <a:avLst/>
              <a:gdLst/>
              <a:ahLst/>
              <a:cxnLst/>
              <a:rect l="l" t="t" r="r" b="b"/>
              <a:pathLst>
                <a:path w="1463" h="2060" extrusionOk="0">
                  <a:moveTo>
                    <a:pt x="1462" y="0"/>
                  </a:moveTo>
                  <a:lnTo>
                    <a:pt x="1462" y="0"/>
                  </a:lnTo>
                  <a:cubicBezTo>
                    <a:pt x="1348" y="26"/>
                    <a:pt x="1259" y="89"/>
                    <a:pt x="1170" y="153"/>
                  </a:cubicBezTo>
                  <a:lnTo>
                    <a:pt x="916" y="356"/>
                  </a:lnTo>
                  <a:cubicBezTo>
                    <a:pt x="751" y="509"/>
                    <a:pt x="611" y="674"/>
                    <a:pt x="484" y="865"/>
                  </a:cubicBezTo>
                  <a:cubicBezTo>
                    <a:pt x="369" y="1043"/>
                    <a:pt x="255" y="1233"/>
                    <a:pt x="153" y="1424"/>
                  </a:cubicBezTo>
                  <a:cubicBezTo>
                    <a:pt x="102" y="1525"/>
                    <a:pt x="64" y="1640"/>
                    <a:pt x="39" y="1742"/>
                  </a:cubicBezTo>
                  <a:cubicBezTo>
                    <a:pt x="26" y="1792"/>
                    <a:pt x="13" y="1856"/>
                    <a:pt x="13" y="1907"/>
                  </a:cubicBezTo>
                  <a:cubicBezTo>
                    <a:pt x="1" y="1958"/>
                    <a:pt x="26" y="2021"/>
                    <a:pt x="64" y="2059"/>
                  </a:cubicBezTo>
                  <a:cubicBezTo>
                    <a:pt x="26" y="1958"/>
                    <a:pt x="52" y="1856"/>
                    <a:pt x="102" y="1767"/>
                  </a:cubicBezTo>
                  <a:cubicBezTo>
                    <a:pt x="153" y="1665"/>
                    <a:pt x="204" y="1576"/>
                    <a:pt x="268" y="1487"/>
                  </a:cubicBezTo>
                  <a:cubicBezTo>
                    <a:pt x="318" y="1398"/>
                    <a:pt x="382" y="1309"/>
                    <a:pt x="446" y="1220"/>
                  </a:cubicBezTo>
                  <a:cubicBezTo>
                    <a:pt x="496" y="1131"/>
                    <a:pt x="560" y="1043"/>
                    <a:pt x="623" y="954"/>
                  </a:cubicBezTo>
                  <a:cubicBezTo>
                    <a:pt x="738" y="776"/>
                    <a:pt x="865" y="610"/>
                    <a:pt x="1005" y="458"/>
                  </a:cubicBezTo>
                  <a:cubicBezTo>
                    <a:pt x="1081" y="369"/>
                    <a:pt x="1157" y="293"/>
                    <a:pt x="1221" y="216"/>
                  </a:cubicBezTo>
                  <a:cubicBezTo>
                    <a:pt x="1297" y="127"/>
                    <a:pt x="1373" y="51"/>
                    <a:pt x="1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9"/>
            <p:cNvSpPr/>
            <p:nvPr/>
          </p:nvSpPr>
          <p:spPr>
            <a:xfrm rot="-7561350">
              <a:off x="5133301" y="4679954"/>
              <a:ext cx="112121" cy="55218"/>
            </a:xfrm>
            <a:custGeom>
              <a:avLst/>
              <a:gdLst/>
              <a:ahLst/>
              <a:cxnLst/>
              <a:rect l="l" t="t" r="r" b="b"/>
              <a:pathLst>
                <a:path w="1730" h="852" extrusionOk="0">
                  <a:moveTo>
                    <a:pt x="1561" y="0"/>
                  </a:moveTo>
                  <a:cubicBezTo>
                    <a:pt x="1448" y="0"/>
                    <a:pt x="1335" y="17"/>
                    <a:pt x="1234" y="51"/>
                  </a:cubicBezTo>
                  <a:cubicBezTo>
                    <a:pt x="1068" y="89"/>
                    <a:pt x="916" y="153"/>
                    <a:pt x="763" y="229"/>
                  </a:cubicBezTo>
                  <a:cubicBezTo>
                    <a:pt x="611" y="305"/>
                    <a:pt x="471" y="394"/>
                    <a:pt x="331" y="483"/>
                  </a:cubicBezTo>
                  <a:cubicBezTo>
                    <a:pt x="268" y="521"/>
                    <a:pt x="204" y="585"/>
                    <a:pt x="141" y="636"/>
                  </a:cubicBezTo>
                  <a:cubicBezTo>
                    <a:pt x="64" y="699"/>
                    <a:pt x="26" y="763"/>
                    <a:pt x="1" y="852"/>
                  </a:cubicBezTo>
                  <a:cubicBezTo>
                    <a:pt x="52" y="788"/>
                    <a:pt x="115" y="737"/>
                    <a:pt x="179" y="712"/>
                  </a:cubicBezTo>
                  <a:cubicBezTo>
                    <a:pt x="255" y="661"/>
                    <a:pt x="331" y="636"/>
                    <a:pt x="395" y="598"/>
                  </a:cubicBezTo>
                  <a:cubicBezTo>
                    <a:pt x="547" y="534"/>
                    <a:pt x="687" y="445"/>
                    <a:pt x="840" y="382"/>
                  </a:cubicBezTo>
                  <a:cubicBezTo>
                    <a:pt x="979" y="305"/>
                    <a:pt x="1119" y="229"/>
                    <a:pt x="1272" y="165"/>
                  </a:cubicBezTo>
                  <a:cubicBezTo>
                    <a:pt x="1412" y="102"/>
                    <a:pt x="1577" y="51"/>
                    <a:pt x="1729" y="13"/>
                  </a:cubicBezTo>
                  <a:cubicBezTo>
                    <a:pt x="1674" y="4"/>
                    <a:pt x="1618"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9"/>
            <p:cNvSpPr/>
            <p:nvPr/>
          </p:nvSpPr>
          <p:spPr>
            <a:xfrm rot="8100000">
              <a:off x="5084747" y="4107743"/>
              <a:ext cx="112121" cy="12573"/>
            </a:xfrm>
            <a:custGeom>
              <a:avLst/>
              <a:gdLst/>
              <a:ahLst/>
              <a:cxnLst/>
              <a:rect l="l" t="t" r="r" b="b"/>
              <a:pathLst>
                <a:path w="1730" h="194" extrusionOk="0">
                  <a:moveTo>
                    <a:pt x="731" y="1"/>
                  </a:moveTo>
                  <a:cubicBezTo>
                    <a:pt x="624" y="1"/>
                    <a:pt x="519" y="10"/>
                    <a:pt x="420" y="19"/>
                  </a:cubicBezTo>
                  <a:cubicBezTo>
                    <a:pt x="280" y="70"/>
                    <a:pt x="141" y="108"/>
                    <a:pt x="1" y="133"/>
                  </a:cubicBezTo>
                  <a:cubicBezTo>
                    <a:pt x="78" y="154"/>
                    <a:pt x="159" y="164"/>
                    <a:pt x="239" y="164"/>
                  </a:cubicBezTo>
                  <a:cubicBezTo>
                    <a:pt x="305" y="164"/>
                    <a:pt x="370" y="157"/>
                    <a:pt x="433" y="146"/>
                  </a:cubicBezTo>
                  <a:cubicBezTo>
                    <a:pt x="573" y="146"/>
                    <a:pt x="713" y="159"/>
                    <a:pt x="852" y="171"/>
                  </a:cubicBezTo>
                  <a:cubicBezTo>
                    <a:pt x="968" y="186"/>
                    <a:pt x="1083" y="194"/>
                    <a:pt x="1198" y="194"/>
                  </a:cubicBezTo>
                  <a:cubicBezTo>
                    <a:pt x="1375" y="194"/>
                    <a:pt x="1552" y="177"/>
                    <a:pt x="1729" y="146"/>
                  </a:cubicBezTo>
                  <a:lnTo>
                    <a:pt x="1297" y="70"/>
                  </a:lnTo>
                  <a:cubicBezTo>
                    <a:pt x="1157" y="44"/>
                    <a:pt x="1018" y="19"/>
                    <a:pt x="865" y="6"/>
                  </a:cubicBezTo>
                  <a:cubicBezTo>
                    <a:pt x="820" y="2"/>
                    <a:pt x="776"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9"/>
            <p:cNvSpPr/>
            <p:nvPr/>
          </p:nvSpPr>
          <p:spPr>
            <a:xfrm>
              <a:off x="5754012" y="4635778"/>
              <a:ext cx="245565" cy="383092"/>
            </a:xfrm>
            <a:custGeom>
              <a:avLst/>
              <a:gdLst/>
              <a:ahLst/>
              <a:cxnLst/>
              <a:rect l="l" t="t" r="r" b="b"/>
              <a:pathLst>
                <a:path w="3789" h="5911" extrusionOk="0">
                  <a:moveTo>
                    <a:pt x="51" y="0"/>
                  </a:moveTo>
                  <a:cubicBezTo>
                    <a:pt x="0" y="64"/>
                    <a:pt x="39" y="153"/>
                    <a:pt x="51" y="216"/>
                  </a:cubicBezTo>
                  <a:lnTo>
                    <a:pt x="89" y="445"/>
                  </a:lnTo>
                  <a:lnTo>
                    <a:pt x="178" y="890"/>
                  </a:lnTo>
                  <a:cubicBezTo>
                    <a:pt x="242" y="1182"/>
                    <a:pt x="331" y="1474"/>
                    <a:pt x="445" y="1754"/>
                  </a:cubicBezTo>
                  <a:cubicBezTo>
                    <a:pt x="674" y="2313"/>
                    <a:pt x="954" y="2847"/>
                    <a:pt x="1259" y="3368"/>
                  </a:cubicBezTo>
                  <a:cubicBezTo>
                    <a:pt x="1576" y="3889"/>
                    <a:pt x="1945" y="4372"/>
                    <a:pt x="2365" y="4817"/>
                  </a:cubicBezTo>
                  <a:cubicBezTo>
                    <a:pt x="2568" y="5033"/>
                    <a:pt x="2784" y="5237"/>
                    <a:pt x="3025" y="5440"/>
                  </a:cubicBezTo>
                  <a:cubicBezTo>
                    <a:pt x="3254" y="5631"/>
                    <a:pt x="3508" y="5796"/>
                    <a:pt x="3788" y="5910"/>
                  </a:cubicBezTo>
                  <a:cubicBezTo>
                    <a:pt x="3521" y="5770"/>
                    <a:pt x="3280" y="5592"/>
                    <a:pt x="3076" y="5376"/>
                  </a:cubicBezTo>
                  <a:cubicBezTo>
                    <a:pt x="2847" y="5173"/>
                    <a:pt x="2644" y="4957"/>
                    <a:pt x="2453" y="4728"/>
                  </a:cubicBezTo>
                  <a:cubicBezTo>
                    <a:pt x="2059" y="4283"/>
                    <a:pt x="1704" y="3800"/>
                    <a:pt x="1399" y="3292"/>
                  </a:cubicBezTo>
                  <a:cubicBezTo>
                    <a:pt x="1081" y="2784"/>
                    <a:pt x="801" y="2250"/>
                    <a:pt x="560" y="1703"/>
                  </a:cubicBezTo>
                  <a:cubicBezTo>
                    <a:pt x="433" y="1436"/>
                    <a:pt x="331" y="1157"/>
                    <a:pt x="255" y="864"/>
                  </a:cubicBezTo>
                  <a:lnTo>
                    <a:pt x="140" y="432"/>
                  </a:lnTo>
                  <a:lnTo>
                    <a:pt x="77" y="216"/>
                  </a:lnTo>
                  <a:cubicBezTo>
                    <a:pt x="51" y="140"/>
                    <a:pt x="13" y="76"/>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9"/>
            <p:cNvSpPr/>
            <p:nvPr/>
          </p:nvSpPr>
          <p:spPr>
            <a:xfrm>
              <a:off x="4048130" y="4305813"/>
              <a:ext cx="152498" cy="245500"/>
            </a:xfrm>
            <a:custGeom>
              <a:avLst/>
              <a:gdLst/>
              <a:ahLst/>
              <a:cxnLst/>
              <a:rect l="l" t="t" r="r" b="b"/>
              <a:pathLst>
                <a:path w="2353" h="3788" extrusionOk="0">
                  <a:moveTo>
                    <a:pt x="39" y="0"/>
                  </a:moveTo>
                  <a:cubicBezTo>
                    <a:pt x="13" y="13"/>
                    <a:pt x="13" y="38"/>
                    <a:pt x="13" y="64"/>
                  </a:cubicBezTo>
                  <a:cubicBezTo>
                    <a:pt x="13" y="89"/>
                    <a:pt x="13" y="115"/>
                    <a:pt x="13" y="140"/>
                  </a:cubicBezTo>
                  <a:cubicBezTo>
                    <a:pt x="26" y="178"/>
                    <a:pt x="39" y="229"/>
                    <a:pt x="52" y="267"/>
                  </a:cubicBezTo>
                  <a:cubicBezTo>
                    <a:pt x="90" y="369"/>
                    <a:pt x="102" y="458"/>
                    <a:pt x="128" y="547"/>
                  </a:cubicBezTo>
                  <a:cubicBezTo>
                    <a:pt x="191" y="725"/>
                    <a:pt x="255" y="903"/>
                    <a:pt x="331" y="1081"/>
                  </a:cubicBezTo>
                  <a:cubicBezTo>
                    <a:pt x="496" y="1424"/>
                    <a:pt x="674" y="1754"/>
                    <a:pt x="878" y="2072"/>
                  </a:cubicBezTo>
                  <a:cubicBezTo>
                    <a:pt x="1068" y="2402"/>
                    <a:pt x="1297" y="2707"/>
                    <a:pt x="1551" y="2987"/>
                  </a:cubicBezTo>
                  <a:cubicBezTo>
                    <a:pt x="1666" y="3140"/>
                    <a:pt x="1793" y="3279"/>
                    <a:pt x="1933" y="3406"/>
                  </a:cubicBezTo>
                  <a:cubicBezTo>
                    <a:pt x="2072" y="3534"/>
                    <a:pt x="2212" y="3661"/>
                    <a:pt x="2352" y="3788"/>
                  </a:cubicBezTo>
                  <a:cubicBezTo>
                    <a:pt x="2238" y="3635"/>
                    <a:pt x="2111" y="3495"/>
                    <a:pt x="1996" y="3356"/>
                  </a:cubicBezTo>
                  <a:cubicBezTo>
                    <a:pt x="1869" y="3216"/>
                    <a:pt x="1755" y="3063"/>
                    <a:pt x="1640" y="2911"/>
                  </a:cubicBezTo>
                  <a:cubicBezTo>
                    <a:pt x="1411" y="2618"/>
                    <a:pt x="1208" y="2313"/>
                    <a:pt x="1005" y="1996"/>
                  </a:cubicBezTo>
                  <a:cubicBezTo>
                    <a:pt x="801" y="1678"/>
                    <a:pt x="623" y="1347"/>
                    <a:pt x="446" y="1030"/>
                  </a:cubicBezTo>
                  <a:cubicBezTo>
                    <a:pt x="357" y="864"/>
                    <a:pt x="268" y="687"/>
                    <a:pt x="204" y="521"/>
                  </a:cubicBezTo>
                  <a:cubicBezTo>
                    <a:pt x="166" y="432"/>
                    <a:pt x="128" y="343"/>
                    <a:pt x="90" y="254"/>
                  </a:cubicBezTo>
                  <a:cubicBezTo>
                    <a:pt x="77" y="216"/>
                    <a:pt x="52" y="165"/>
                    <a:pt x="39" y="127"/>
                  </a:cubicBezTo>
                  <a:cubicBezTo>
                    <a:pt x="26" y="89"/>
                    <a:pt x="1" y="38"/>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9"/>
            <p:cNvSpPr/>
            <p:nvPr/>
          </p:nvSpPr>
          <p:spPr>
            <a:xfrm rot="-1576052">
              <a:off x="3427464" y="4007050"/>
              <a:ext cx="101428" cy="268572"/>
            </a:xfrm>
            <a:custGeom>
              <a:avLst/>
              <a:gdLst/>
              <a:ahLst/>
              <a:cxnLst/>
              <a:rect l="l" t="t" r="r" b="b"/>
              <a:pathLst>
                <a:path w="1565" h="4144" extrusionOk="0">
                  <a:moveTo>
                    <a:pt x="1564" y="1"/>
                  </a:moveTo>
                  <a:lnTo>
                    <a:pt x="1564" y="1"/>
                  </a:lnTo>
                  <a:cubicBezTo>
                    <a:pt x="1513" y="178"/>
                    <a:pt x="1437" y="344"/>
                    <a:pt x="1348" y="509"/>
                  </a:cubicBezTo>
                  <a:cubicBezTo>
                    <a:pt x="1259" y="661"/>
                    <a:pt x="1158" y="827"/>
                    <a:pt x="1056" y="979"/>
                  </a:cubicBezTo>
                  <a:cubicBezTo>
                    <a:pt x="853" y="1297"/>
                    <a:pt x="662" y="1615"/>
                    <a:pt x="497" y="1958"/>
                  </a:cubicBezTo>
                  <a:cubicBezTo>
                    <a:pt x="331" y="2301"/>
                    <a:pt x="217" y="2657"/>
                    <a:pt x="153" y="3038"/>
                  </a:cubicBezTo>
                  <a:cubicBezTo>
                    <a:pt x="115" y="3216"/>
                    <a:pt x="77" y="3407"/>
                    <a:pt x="52" y="3585"/>
                  </a:cubicBezTo>
                  <a:cubicBezTo>
                    <a:pt x="39" y="3674"/>
                    <a:pt x="14" y="3763"/>
                    <a:pt x="14" y="3864"/>
                  </a:cubicBezTo>
                  <a:cubicBezTo>
                    <a:pt x="1" y="3953"/>
                    <a:pt x="14" y="4055"/>
                    <a:pt x="52" y="4144"/>
                  </a:cubicBezTo>
                  <a:cubicBezTo>
                    <a:pt x="39" y="3953"/>
                    <a:pt x="64" y="3775"/>
                    <a:pt x="128" y="3597"/>
                  </a:cubicBezTo>
                  <a:cubicBezTo>
                    <a:pt x="179" y="3419"/>
                    <a:pt x="217" y="3242"/>
                    <a:pt x="268" y="3064"/>
                  </a:cubicBezTo>
                  <a:cubicBezTo>
                    <a:pt x="357" y="2708"/>
                    <a:pt x="484" y="2352"/>
                    <a:pt x="636" y="2021"/>
                  </a:cubicBezTo>
                  <a:cubicBezTo>
                    <a:pt x="789" y="1691"/>
                    <a:pt x="992" y="1373"/>
                    <a:pt x="1158" y="1043"/>
                  </a:cubicBezTo>
                  <a:cubicBezTo>
                    <a:pt x="1247" y="877"/>
                    <a:pt x="1335" y="712"/>
                    <a:pt x="1412" y="547"/>
                  </a:cubicBezTo>
                  <a:cubicBezTo>
                    <a:pt x="1488" y="369"/>
                    <a:pt x="1539" y="178"/>
                    <a:pt x="1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9"/>
            <p:cNvSpPr/>
            <p:nvPr/>
          </p:nvSpPr>
          <p:spPr>
            <a:xfrm>
              <a:off x="3436062" y="4776626"/>
              <a:ext cx="85679" cy="200198"/>
            </a:xfrm>
            <a:custGeom>
              <a:avLst/>
              <a:gdLst/>
              <a:ahLst/>
              <a:cxnLst/>
              <a:rect l="l" t="t" r="r" b="b"/>
              <a:pathLst>
                <a:path w="1322" h="3089" extrusionOk="0">
                  <a:moveTo>
                    <a:pt x="1322" y="0"/>
                  </a:moveTo>
                  <a:lnTo>
                    <a:pt x="1322" y="0"/>
                  </a:lnTo>
                  <a:cubicBezTo>
                    <a:pt x="1055" y="496"/>
                    <a:pt x="864" y="1030"/>
                    <a:pt x="636" y="1538"/>
                  </a:cubicBezTo>
                  <a:cubicBezTo>
                    <a:pt x="534" y="1793"/>
                    <a:pt x="407" y="2034"/>
                    <a:pt x="280" y="2288"/>
                  </a:cubicBezTo>
                  <a:cubicBezTo>
                    <a:pt x="140" y="2542"/>
                    <a:pt x="51" y="2809"/>
                    <a:pt x="0" y="3089"/>
                  </a:cubicBezTo>
                  <a:cubicBezTo>
                    <a:pt x="114" y="2835"/>
                    <a:pt x="242" y="2581"/>
                    <a:pt x="381" y="2352"/>
                  </a:cubicBezTo>
                  <a:cubicBezTo>
                    <a:pt x="534" y="2110"/>
                    <a:pt x="674" y="1856"/>
                    <a:pt x="788" y="1602"/>
                  </a:cubicBezTo>
                  <a:cubicBezTo>
                    <a:pt x="1004" y="1081"/>
                    <a:pt x="1182" y="547"/>
                    <a:pt x="1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9"/>
            <p:cNvSpPr/>
            <p:nvPr/>
          </p:nvSpPr>
          <p:spPr>
            <a:xfrm rot="9791834">
              <a:off x="3418705" y="4560771"/>
              <a:ext cx="93974" cy="126962"/>
            </a:xfrm>
            <a:custGeom>
              <a:avLst/>
              <a:gdLst/>
              <a:ahLst/>
              <a:cxnLst/>
              <a:rect l="l" t="t" r="r" b="b"/>
              <a:pathLst>
                <a:path w="1450" h="1959" extrusionOk="0">
                  <a:moveTo>
                    <a:pt x="1" y="1"/>
                  </a:moveTo>
                  <a:lnTo>
                    <a:pt x="1" y="1"/>
                  </a:lnTo>
                  <a:cubicBezTo>
                    <a:pt x="293" y="306"/>
                    <a:pt x="598" y="573"/>
                    <a:pt x="865" y="891"/>
                  </a:cubicBezTo>
                  <a:cubicBezTo>
                    <a:pt x="1145" y="1183"/>
                    <a:pt x="1336" y="1552"/>
                    <a:pt x="1425" y="1958"/>
                  </a:cubicBezTo>
                  <a:cubicBezTo>
                    <a:pt x="1450" y="1742"/>
                    <a:pt x="1412" y="1526"/>
                    <a:pt x="1323" y="1323"/>
                  </a:cubicBezTo>
                  <a:cubicBezTo>
                    <a:pt x="1247" y="1132"/>
                    <a:pt x="1132" y="941"/>
                    <a:pt x="980" y="789"/>
                  </a:cubicBezTo>
                  <a:cubicBezTo>
                    <a:pt x="700" y="471"/>
                    <a:pt x="370" y="2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9"/>
            <p:cNvSpPr/>
            <p:nvPr/>
          </p:nvSpPr>
          <p:spPr>
            <a:xfrm>
              <a:off x="3970899" y="4430130"/>
              <a:ext cx="200198" cy="127741"/>
            </a:xfrm>
            <a:custGeom>
              <a:avLst/>
              <a:gdLst/>
              <a:ahLst/>
              <a:cxnLst/>
              <a:rect l="l" t="t" r="r" b="b"/>
              <a:pathLst>
                <a:path w="3089" h="1971" extrusionOk="0">
                  <a:moveTo>
                    <a:pt x="0" y="0"/>
                  </a:moveTo>
                  <a:lnTo>
                    <a:pt x="0" y="0"/>
                  </a:lnTo>
                  <a:cubicBezTo>
                    <a:pt x="203" y="242"/>
                    <a:pt x="508" y="356"/>
                    <a:pt x="763" y="509"/>
                  </a:cubicBezTo>
                  <a:cubicBezTo>
                    <a:pt x="1030" y="661"/>
                    <a:pt x="1271" y="839"/>
                    <a:pt x="1525" y="1004"/>
                  </a:cubicBezTo>
                  <a:cubicBezTo>
                    <a:pt x="2021" y="1360"/>
                    <a:pt x="2517" y="1729"/>
                    <a:pt x="3089" y="1970"/>
                  </a:cubicBezTo>
                  <a:cubicBezTo>
                    <a:pt x="2580" y="1627"/>
                    <a:pt x="2123" y="1233"/>
                    <a:pt x="1614" y="877"/>
                  </a:cubicBezTo>
                  <a:cubicBezTo>
                    <a:pt x="1360" y="699"/>
                    <a:pt x="1093" y="547"/>
                    <a:pt x="826" y="407"/>
                  </a:cubicBezTo>
                  <a:cubicBezTo>
                    <a:pt x="534" y="267"/>
                    <a:pt x="242" y="19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9"/>
            <p:cNvSpPr/>
            <p:nvPr/>
          </p:nvSpPr>
          <p:spPr>
            <a:xfrm rot="1847364">
              <a:off x="4782546" y="3424600"/>
              <a:ext cx="258655" cy="145044"/>
            </a:xfrm>
            <a:custGeom>
              <a:avLst/>
              <a:gdLst/>
              <a:ahLst/>
              <a:cxnLst/>
              <a:rect l="l" t="t" r="r" b="b"/>
              <a:pathLst>
                <a:path w="3991" h="2238" extrusionOk="0">
                  <a:moveTo>
                    <a:pt x="0" y="0"/>
                  </a:moveTo>
                  <a:cubicBezTo>
                    <a:pt x="64" y="76"/>
                    <a:pt x="140" y="140"/>
                    <a:pt x="229" y="191"/>
                  </a:cubicBezTo>
                  <a:cubicBezTo>
                    <a:pt x="318" y="229"/>
                    <a:pt x="394" y="280"/>
                    <a:pt x="470" y="331"/>
                  </a:cubicBezTo>
                  <a:lnTo>
                    <a:pt x="966" y="623"/>
                  </a:lnTo>
                  <a:cubicBezTo>
                    <a:pt x="1296" y="814"/>
                    <a:pt x="1640" y="992"/>
                    <a:pt x="1957" y="1182"/>
                  </a:cubicBezTo>
                  <a:cubicBezTo>
                    <a:pt x="2288" y="1373"/>
                    <a:pt x="2618" y="1576"/>
                    <a:pt x="2936" y="1780"/>
                  </a:cubicBezTo>
                  <a:cubicBezTo>
                    <a:pt x="3266" y="1970"/>
                    <a:pt x="3610" y="2186"/>
                    <a:pt x="3991" y="2237"/>
                  </a:cubicBezTo>
                  <a:cubicBezTo>
                    <a:pt x="3813" y="2174"/>
                    <a:pt x="3635" y="2097"/>
                    <a:pt x="3483" y="1996"/>
                  </a:cubicBezTo>
                  <a:cubicBezTo>
                    <a:pt x="3317" y="1894"/>
                    <a:pt x="3165" y="1780"/>
                    <a:pt x="3000" y="1678"/>
                  </a:cubicBezTo>
                  <a:cubicBezTo>
                    <a:pt x="2695" y="1449"/>
                    <a:pt x="2364" y="1246"/>
                    <a:pt x="2034" y="1055"/>
                  </a:cubicBezTo>
                  <a:cubicBezTo>
                    <a:pt x="1703" y="852"/>
                    <a:pt x="1373" y="674"/>
                    <a:pt x="1030" y="509"/>
                  </a:cubicBezTo>
                  <a:lnTo>
                    <a:pt x="508" y="267"/>
                  </a:lnTo>
                  <a:cubicBezTo>
                    <a:pt x="419" y="229"/>
                    <a:pt x="330" y="178"/>
                    <a:pt x="241" y="153"/>
                  </a:cubicBezTo>
                  <a:cubicBezTo>
                    <a:pt x="153" y="115"/>
                    <a:pt x="76" y="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9"/>
            <p:cNvSpPr/>
            <p:nvPr/>
          </p:nvSpPr>
          <p:spPr>
            <a:xfrm rot="-6587249">
              <a:off x="4254009" y="3145432"/>
              <a:ext cx="457229" cy="343553"/>
            </a:xfrm>
            <a:custGeom>
              <a:avLst/>
              <a:gdLst/>
              <a:ahLst/>
              <a:cxnLst/>
              <a:rect l="l" t="t" r="r" b="b"/>
              <a:pathLst>
                <a:path w="7055" h="5301" extrusionOk="0">
                  <a:moveTo>
                    <a:pt x="0" y="0"/>
                  </a:moveTo>
                  <a:cubicBezTo>
                    <a:pt x="0" y="102"/>
                    <a:pt x="38" y="191"/>
                    <a:pt x="89" y="267"/>
                  </a:cubicBezTo>
                  <a:cubicBezTo>
                    <a:pt x="140" y="356"/>
                    <a:pt x="178" y="445"/>
                    <a:pt x="229" y="522"/>
                  </a:cubicBezTo>
                  <a:cubicBezTo>
                    <a:pt x="318" y="700"/>
                    <a:pt x="381" y="877"/>
                    <a:pt x="470" y="1043"/>
                  </a:cubicBezTo>
                  <a:cubicBezTo>
                    <a:pt x="648" y="1386"/>
                    <a:pt x="864" y="1704"/>
                    <a:pt x="1119" y="1996"/>
                  </a:cubicBezTo>
                  <a:cubicBezTo>
                    <a:pt x="1627" y="2593"/>
                    <a:pt x="2263" y="3051"/>
                    <a:pt x="2987" y="3343"/>
                  </a:cubicBezTo>
                  <a:cubicBezTo>
                    <a:pt x="3699" y="3636"/>
                    <a:pt x="4449" y="3801"/>
                    <a:pt x="5148" y="4080"/>
                  </a:cubicBezTo>
                  <a:cubicBezTo>
                    <a:pt x="5491" y="4220"/>
                    <a:pt x="5834" y="4398"/>
                    <a:pt x="6152" y="4614"/>
                  </a:cubicBezTo>
                  <a:cubicBezTo>
                    <a:pt x="6470" y="4805"/>
                    <a:pt x="6736" y="5084"/>
                    <a:pt x="7054" y="5301"/>
                  </a:cubicBezTo>
                  <a:cubicBezTo>
                    <a:pt x="6762" y="5059"/>
                    <a:pt x="6508" y="4767"/>
                    <a:pt x="6190" y="4551"/>
                  </a:cubicBezTo>
                  <a:cubicBezTo>
                    <a:pt x="5885" y="4322"/>
                    <a:pt x="5542" y="4131"/>
                    <a:pt x="5199" y="3966"/>
                  </a:cubicBezTo>
                  <a:cubicBezTo>
                    <a:pt x="4487" y="3661"/>
                    <a:pt x="3737" y="3496"/>
                    <a:pt x="3038" y="3203"/>
                  </a:cubicBezTo>
                  <a:cubicBezTo>
                    <a:pt x="2695" y="3064"/>
                    <a:pt x="2364" y="2886"/>
                    <a:pt x="2059" y="2657"/>
                  </a:cubicBezTo>
                  <a:cubicBezTo>
                    <a:pt x="1741" y="2441"/>
                    <a:pt x="1462" y="2187"/>
                    <a:pt x="1208" y="1920"/>
                  </a:cubicBezTo>
                  <a:cubicBezTo>
                    <a:pt x="953" y="1640"/>
                    <a:pt x="725" y="1335"/>
                    <a:pt x="547" y="1005"/>
                  </a:cubicBezTo>
                  <a:cubicBezTo>
                    <a:pt x="445" y="839"/>
                    <a:pt x="356" y="674"/>
                    <a:pt x="267" y="509"/>
                  </a:cubicBezTo>
                  <a:cubicBezTo>
                    <a:pt x="216" y="420"/>
                    <a:pt x="165" y="344"/>
                    <a:pt x="115" y="255"/>
                  </a:cubicBezTo>
                  <a:cubicBezTo>
                    <a:pt x="51" y="191"/>
                    <a:pt x="13" y="10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9"/>
            <p:cNvSpPr/>
            <p:nvPr/>
          </p:nvSpPr>
          <p:spPr>
            <a:xfrm>
              <a:off x="3584978" y="4350437"/>
              <a:ext cx="188727" cy="193587"/>
            </a:xfrm>
            <a:custGeom>
              <a:avLst/>
              <a:gdLst/>
              <a:ahLst/>
              <a:cxnLst/>
              <a:rect l="l" t="t" r="r" b="b"/>
              <a:pathLst>
                <a:path w="2912" h="2987" extrusionOk="0">
                  <a:moveTo>
                    <a:pt x="2911" y="0"/>
                  </a:moveTo>
                  <a:lnTo>
                    <a:pt x="2911" y="0"/>
                  </a:lnTo>
                  <a:cubicBezTo>
                    <a:pt x="2682" y="25"/>
                    <a:pt x="2441" y="51"/>
                    <a:pt x="2212" y="64"/>
                  </a:cubicBezTo>
                  <a:lnTo>
                    <a:pt x="1500" y="102"/>
                  </a:lnTo>
                  <a:cubicBezTo>
                    <a:pt x="1455" y="104"/>
                    <a:pt x="1409" y="105"/>
                    <a:pt x="1363" y="105"/>
                  </a:cubicBezTo>
                  <a:cubicBezTo>
                    <a:pt x="1180" y="105"/>
                    <a:pt x="994" y="89"/>
                    <a:pt x="801" y="89"/>
                  </a:cubicBezTo>
                  <a:cubicBezTo>
                    <a:pt x="762" y="87"/>
                    <a:pt x="723" y="86"/>
                    <a:pt x="684" y="86"/>
                  </a:cubicBezTo>
                  <a:cubicBezTo>
                    <a:pt x="481" y="86"/>
                    <a:pt x="279" y="114"/>
                    <a:pt x="77" y="178"/>
                  </a:cubicBezTo>
                  <a:lnTo>
                    <a:pt x="1" y="203"/>
                  </a:lnTo>
                  <a:lnTo>
                    <a:pt x="39" y="267"/>
                  </a:lnTo>
                  <a:cubicBezTo>
                    <a:pt x="102" y="381"/>
                    <a:pt x="204" y="470"/>
                    <a:pt x="318" y="521"/>
                  </a:cubicBezTo>
                  <a:cubicBezTo>
                    <a:pt x="433" y="572"/>
                    <a:pt x="534" y="610"/>
                    <a:pt x="649" y="648"/>
                  </a:cubicBezTo>
                  <a:lnTo>
                    <a:pt x="967" y="750"/>
                  </a:lnTo>
                  <a:cubicBezTo>
                    <a:pt x="1081" y="788"/>
                    <a:pt x="1183" y="813"/>
                    <a:pt x="1284" y="852"/>
                  </a:cubicBezTo>
                  <a:cubicBezTo>
                    <a:pt x="1386" y="890"/>
                    <a:pt x="1488" y="928"/>
                    <a:pt x="1577" y="991"/>
                  </a:cubicBezTo>
                  <a:cubicBezTo>
                    <a:pt x="1615" y="1017"/>
                    <a:pt x="1653" y="1055"/>
                    <a:pt x="1691" y="1093"/>
                  </a:cubicBezTo>
                  <a:cubicBezTo>
                    <a:pt x="1716" y="1119"/>
                    <a:pt x="1742" y="1157"/>
                    <a:pt x="1755" y="1195"/>
                  </a:cubicBezTo>
                  <a:cubicBezTo>
                    <a:pt x="1767" y="1246"/>
                    <a:pt x="1653" y="1296"/>
                    <a:pt x="1564" y="1335"/>
                  </a:cubicBezTo>
                  <a:cubicBezTo>
                    <a:pt x="1462" y="1373"/>
                    <a:pt x="1361" y="1398"/>
                    <a:pt x="1246" y="1449"/>
                  </a:cubicBezTo>
                  <a:lnTo>
                    <a:pt x="1119" y="1500"/>
                  </a:lnTo>
                  <a:lnTo>
                    <a:pt x="1233" y="1563"/>
                  </a:lnTo>
                  <a:cubicBezTo>
                    <a:pt x="1373" y="1640"/>
                    <a:pt x="1462" y="1767"/>
                    <a:pt x="1500" y="1919"/>
                  </a:cubicBezTo>
                  <a:cubicBezTo>
                    <a:pt x="1513" y="1995"/>
                    <a:pt x="1500" y="2072"/>
                    <a:pt x="1462" y="2135"/>
                  </a:cubicBezTo>
                  <a:cubicBezTo>
                    <a:pt x="1424" y="2199"/>
                    <a:pt x="1361" y="2262"/>
                    <a:pt x="1297" y="2301"/>
                  </a:cubicBezTo>
                  <a:cubicBezTo>
                    <a:pt x="1157" y="2402"/>
                    <a:pt x="1017" y="2504"/>
                    <a:pt x="890" y="2618"/>
                  </a:cubicBezTo>
                  <a:cubicBezTo>
                    <a:pt x="763" y="2733"/>
                    <a:pt x="636" y="2860"/>
                    <a:pt x="534" y="2987"/>
                  </a:cubicBezTo>
                  <a:cubicBezTo>
                    <a:pt x="649" y="2872"/>
                    <a:pt x="776" y="2758"/>
                    <a:pt x="916" y="2656"/>
                  </a:cubicBezTo>
                  <a:cubicBezTo>
                    <a:pt x="1056" y="2555"/>
                    <a:pt x="1195" y="2466"/>
                    <a:pt x="1348" y="2377"/>
                  </a:cubicBezTo>
                  <a:cubicBezTo>
                    <a:pt x="1424" y="2326"/>
                    <a:pt x="1488" y="2262"/>
                    <a:pt x="1538" y="2199"/>
                  </a:cubicBezTo>
                  <a:cubicBezTo>
                    <a:pt x="1602" y="2110"/>
                    <a:pt x="1615" y="2008"/>
                    <a:pt x="1602" y="1919"/>
                  </a:cubicBezTo>
                  <a:cubicBezTo>
                    <a:pt x="1583" y="1774"/>
                    <a:pt x="1512" y="1637"/>
                    <a:pt x="1406" y="1540"/>
                  </a:cubicBezTo>
                  <a:lnTo>
                    <a:pt x="1406" y="1540"/>
                  </a:lnTo>
                  <a:cubicBezTo>
                    <a:pt x="1477" y="1519"/>
                    <a:pt x="1548" y="1499"/>
                    <a:pt x="1615" y="1474"/>
                  </a:cubicBezTo>
                  <a:cubicBezTo>
                    <a:pt x="1678" y="1449"/>
                    <a:pt x="1729" y="1424"/>
                    <a:pt x="1793" y="1385"/>
                  </a:cubicBezTo>
                  <a:cubicBezTo>
                    <a:pt x="1818" y="1373"/>
                    <a:pt x="1844" y="1347"/>
                    <a:pt x="1869" y="1322"/>
                  </a:cubicBezTo>
                  <a:cubicBezTo>
                    <a:pt x="1882" y="1296"/>
                    <a:pt x="1894" y="1271"/>
                    <a:pt x="1894" y="1258"/>
                  </a:cubicBezTo>
                  <a:cubicBezTo>
                    <a:pt x="1894" y="1233"/>
                    <a:pt x="1894" y="1207"/>
                    <a:pt x="1894" y="1195"/>
                  </a:cubicBezTo>
                  <a:cubicBezTo>
                    <a:pt x="1882" y="1119"/>
                    <a:pt x="1856" y="1055"/>
                    <a:pt x="1805" y="1004"/>
                  </a:cubicBezTo>
                  <a:cubicBezTo>
                    <a:pt x="1767" y="953"/>
                    <a:pt x="1716" y="915"/>
                    <a:pt x="1666" y="877"/>
                  </a:cubicBezTo>
                  <a:cubicBezTo>
                    <a:pt x="1564" y="813"/>
                    <a:pt x="1462" y="750"/>
                    <a:pt x="1348" y="712"/>
                  </a:cubicBezTo>
                  <a:cubicBezTo>
                    <a:pt x="1132" y="636"/>
                    <a:pt x="916" y="572"/>
                    <a:pt x="700" y="508"/>
                  </a:cubicBezTo>
                  <a:cubicBezTo>
                    <a:pt x="585" y="483"/>
                    <a:pt x="484" y="445"/>
                    <a:pt x="395" y="394"/>
                  </a:cubicBezTo>
                  <a:cubicBezTo>
                    <a:pt x="323" y="376"/>
                    <a:pt x="265" y="340"/>
                    <a:pt x="219" y="293"/>
                  </a:cubicBezTo>
                  <a:lnTo>
                    <a:pt x="219" y="293"/>
                  </a:lnTo>
                  <a:cubicBezTo>
                    <a:pt x="407" y="248"/>
                    <a:pt x="604" y="229"/>
                    <a:pt x="801" y="229"/>
                  </a:cubicBezTo>
                  <a:cubicBezTo>
                    <a:pt x="916" y="229"/>
                    <a:pt x="1033" y="232"/>
                    <a:pt x="1152" y="232"/>
                  </a:cubicBezTo>
                  <a:cubicBezTo>
                    <a:pt x="1272" y="232"/>
                    <a:pt x="1392" y="229"/>
                    <a:pt x="1513" y="216"/>
                  </a:cubicBezTo>
                  <a:cubicBezTo>
                    <a:pt x="1755" y="191"/>
                    <a:pt x="1983" y="165"/>
                    <a:pt x="2212" y="127"/>
                  </a:cubicBezTo>
                  <a:cubicBezTo>
                    <a:pt x="2454" y="89"/>
                    <a:pt x="2682" y="51"/>
                    <a:pt x="2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9"/>
            <p:cNvSpPr/>
            <p:nvPr/>
          </p:nvSpPr>
          <p:spPr>
            <a:xfrm>
              <a:off x="5498232" y="3830113"/>
              <a:ext cx="107196" cy="369093"/>
            </a:xfrm>
            <a:custGeom>
              <a:avLst/>
              <a:gdLst/>
              <a:ahLst/>
              <a:cxnLst/>
              <a:rect l="l" t="t" r="r" b="b"/>
              <a:pathLst>
                <a:path w="1654" h="5695" extrusionOk="0">
                  <a:moveTo>
                    <a:pt x="293" y="0"/>
                  </a:moveTo>
                  <a:lnTo>
                    <a:pt x="293" y="0"/>
                  </a:lnTo>
                  <a:cubicBezTo>
                    <a:pt x="382" y="89"/>
                    <a:pt x="446" y="204"/>
                    <a:pt x="484" y="331"/>
                  </a:cubicBezTo>
                  <a:cubicBezTo>
                    <a:pt x="509" y="458"/>
                    <a:pt x="509" y="585"/>
                    <a:pt x="484" y="712"/>
                  </a:cubicBezTo>
                  <a:cubicBezTo>
                    <a:pt x="433" y="966"/>
                    <a:pt x="369" y="1221"/>
                    <a:pt x="268" y="1462"/>
                  </a:cubicBezTo>
                  <a:cubicBezTo>
                    <a:pt x="166" y="1703"/>
                    <a:pt x="90" y="1970"/>
                    <a:pt x="39" y="2225"/>
                  </a:cubicBezTo>
                  <a:cubicBezTo>
                    <a:pt x="1" y="2492"/>
                    <a:pt x="1" y="2758"/>
                    <a:pt x="26" y="3025"/>
                  </a:cubicBezTo>
                  <a:cubicBezTo>
                    <a:pt x="64" y="3292"/>
                    <a:pt x="128" y="3559"/>
                    <a:pt x="230" y="3813"/>
                  </a:cubicBezTo>
                  <a:cubicBezTo>
                    <a:pt x="319" y="4055"/>
                    <a:pt x="446" y="4296"/>
                    <a:pt x="586" y="4525"/>
                  </a:cubicBezTo>
                  <a:cubicBezTo>
                    <a:pt x="738" y="4741"/>
                    <a:pt x="903" y="4957"/>
                    <a:pt x="1081" y="5148"/>
                  </a:cubicBezTo>
                  <a:cubicBezTo>
                    <a:pt x="1259" y="5339"/>
                    <a:pt x="1450" y="5529"/>
                    <a:pt x="1653" y="5694"/>
                  </a:cubicBezTo>
                  <a:cubicBezTo>
                    <a:pt x="1285" y="5313"/>
                    <a:pt x="967" y="4906"/>
                    <a:pt x="700" y="4462"/>
                  </a:cubicBezTo>
                  <a:cubicBezTo>
                    <a:pt x="433" y="4017"/>
                    <a:pt x="255" y="3521"/>
                    <a:pt x="191" y="3013"/>
                  </a:cubicBezTo>
                  <a:cubicBezTo>
                    <a:pt x="153" y="2758"/>
                    <a:pt x="153" y="2504"/>
                    <a:pt x="191" y="2250"/>
                  </a:cubicBezTo>
                  <a:cubicBezTo>
                    <a:pt x="230" y="1996"/>
                    <a:pt x="293" y="1742"/>
                    <a:pt x="382" y="1500"/>
                  </a:cubicBezTo>
                  <a:cubicBezTo>
                    <a:pt x="471" y="1246"/>
                    <a:pt x="522" y="992"/>
                    <a:pt x="560" y="725"/>
                  </a:cubicBezTo>
                  <a:cubicBezTo>
                    <a:pt x="560" y="585"/>
                    <a:pt x="547" y="458"/>
                    <a:pt x="522" y="318"/>
                  </a:cubicBezTo>
                  <a:cubicBezTo>
                    <a:pt x="471" y="191"/>
                    <a:pt x="395" y="77"/>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9"/>
            <p:cNvSpPr/>
            <p:nvPr/>
          </p:nvSpPr>
          <p:spPr>
            <a:xfrm>
              <a:off x="5273215" y="4186245"/>
              <a:ext cx="96437" cy="295793"/>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9"/>
            <p:cNvSpPr/>
            <p:nvPr/>
          </p:nvSpPr>
          <p:spPr>
            <a:xfrm>
              <a:off x="5310286" y="4406990"/>
              <a:ext cx="54440" cy="126120"/>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9"/>
            <p:cNvSpPr/>
            <p:nvPr/>
          </p:nvSpPr>
          <p:spPr>
            <a:xfrm rot="-1370759">
              <a:off x="5379866" y="3452597"/>
              <a:ext cx="82437" cy="37978"/>
            </a:xfrm>
            <a:custGeom>
              <a:avLst/>
              <a:gdLst/>
              <a:ahLst/>
              <a:cxnLst/>
              <a:rect l="l" t="t" r="r" b="b"/>
              <a:pathLst>
                <a:path w="1272" h="586" extrusionOk="0">
                  <a:moveTo>
                    <a:pt x="1271" y="1"/>
                  </a:moveTo>
                  <a:lnTo>
                    <a:pt x="1271" y="1"/>
                  </a:lnTo>
                  <a:cubicBezTo>
                    <a:pt x="1081" y="140"/>
                    <a:pt x="877" y="255"/>
                    <a:pt x="674" y="356"/>
                  </a:cubicBezTo>
                  <a:cubicBezTo>
                    <a:pt x="572" y="407"/>
                    <a:pt x="458" y="445"/>
                    <a:pt x="356" y="458"/>
                  </a:cubicBezTo>
                  <a:cubicBezTo>
                    <a:pt x="242" y="484"/>
                    <a:pt x="127" y="496"/>
                    <a:pt x="0" y="534"/>
                  </a:cubicBezTo>
                  <a:cubicBezTo>
                    <a:pt x="115" y="560"/>
                    <a:pt x="242" y="585"/>
                    <a:pt x="356" y="585"/>
                  </a:cubicBezTo>
                  <a:cubicBezTo>
                    <a:pt x="496" y="585"/>
                    <a:pt x="623" y="560"/>
                    <a:pt x="738" y="509"/>
                  </a:cubicBezTo>
                  <a:cubicBezTo>
                    <a:pt x="966" y="407"/>
                    <a:pt x="1157" y="217"/>
                    <a:pt x="1271"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9"/>
            <p:cNvSpPr/>
            <p:nvPr/>
          </p:nvSpPr>
          <p:spPr>
            <a:xfrm flipH="1">
              <a:off x="3744363" y="3549450"/>
              <a:ext cx="42899" cy="193599"/>
            </a:xfrm>
            <a:custGeom>
              <a:avLst/>
              <a:gdLst/>
              <a:ahLst/>
              <a:cxnLst/>
              <a:rect l="l" t="t" r="r" b="b"/>
              <a:pathLst>
                <a:path w="662" h="3712" extrusionOk="0">
                  <a:moveTo>
                    <a:pt x="394" y="1"/>
                  </a:moveTo>
                  <a:lnTo>
                    <a:pt x="394" y="1"/>
                  </a:lnTo>
                  <a:cubicBezTo>
                    <a:pt x="191" y="255"/>
                    <a:pt x="64" y="560"/>
                    <a:pt x="26" y="890"/>
                  </a:cubicBezTo>
                  <a:cubicBezTo>
                    <a:pt x="0" y="1221"/>
                    <a:pt x="51" y="1551"/>
                    <a:pt x="178" y="1856"/>
                  </a:cubicBezTo>
                  <a:cubicBezTo>
                    <a:pt x="280" y="2161"/>
                    <a:pt x="369" y="2466"/>
                    <a:pt x="445" y="2771"/>
                  </a:cubicBezTo>
                  <a:cubicBezTo>
                    <a:pt x="483" y="2924"/>
                    <a:pt x="534" y="3089"/>
                    <a:pt x="572" y="3242"/>
                  </a:cubicBezTo>
                  <a:cubicBezTo>
                    <a:pt x="611" y="3394"/>
                    <a:pt x="623" y="3547"/>
                    <a:pt x="661" y="3712"/>
                  </a:cubicBezTo>
                  <a:cubicBezTo>
                    <a:pt x="649" y="3547"/>
                    <a:pt x="661" y="3381"/>
                    <a:pt x="649" y="3229"/>
                  </a:cubicBezTo>
                  <a:cubicBezTo>
                    <a:pt x="623" y="3064"/>
                    <a:pt x="598" y="2911"/>
                    <a:pt x="572" y="2746"/>
                  </a:cubicBezTo>
                  <a:cubicBezTo>
                    <a:pt x="509" y="2428"/>
                    <a:pt x="433" y="2123"/>
                    <a:pt x="318" y="1818"/>
                  </a:cubicBezTo>
                  <a:cubicBezTo>
                    <a:pt x="216" y="1526"/>
                    <a:pt x="153" y="1208"/>
                    <a:pt x="153" y="903"/>
                  </a:cubicBezTo>
                  <a:cubicBezTo>
                    <a:pt x="166" y="585"/>
                    <a:pt x="255" y="280"/>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9"/>
            <p:cNvSpPr/>
            <p:nvPr/>
          </p:nvSpPr>
          <p:spPr>
            <a:xfrm rot="3104891">
              <a:off x="3982791" y="3335045"/>
              <a:ext cx="93974" cy="126962"/>
            </a:xfrm>
            <a:custGeom>
              <a:avLst/>
              <a:gdLst/>
              <a:ahLst/>
              <a:cxnLst/>
              <a:rect l="l" t="t" r="r" b="b"/>
              <a:pathLst>
                <a:path w="1450" h="1959" extrusionOk="0">
                  <a:moveTo>
                    <a:pt x="1" y="1"/>
                  </a:moveTo>
                  <a:lnTo>
                    <a:pt x="1" y="1"/>
                  </a:lnTo>
                  <a:cubicBezTo>
                    <a:pt x="293" y="306"/>
                    <a:pt x="598" y="573"/>
                    <a:pt x="865" y="891"/>
                  </a:cubicBezTo>
                  <a:cubicBezTo>
                    <a:pt x="1145" y="1183"/>
                    <a:pt x="1336" y="1552"/>
                    <a:pt x="1425" y="1958"/>
                  </a:cubicBezTo>
                  <a:cubicBezTo>
                    <a:pt x="1450" y="1742"/>
                    <a:pt x="1412" y="1526"/>
                    <a:pt x="1323" y="1323"/>
                  </a:cubicBezTo>
                  <a:cubicBezTo>
                    <a:pt x="1247" y="1132"/>
                    <a:pt x="1132" y="941"/>
                    <a:pt x="980" y="789"/>
                  </a:cubicBezTo>
                  <a:cubicBezTo>
                    <a:pt x="700" y="471"/>
                    <a:pt x="370" y="2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9"/>
            <p:cNvSpPr/>
            <p:nvPr/>
          </p:nvSpPr>
          <p:spPr>
            <a:xfrm rot="-1610331">
              <a:off x="5556828" y="3138345"/>
              <a:ext cx="94815" cy="133506"/>
            </a:xfrm>
            <a:custGeom>
              <a:avLst/>
              <a:gdLst/>
              <a:ahLst/>
              <a:cxnLst/>
              <a:rect l="l" t="t" r="r" b="b"/>
              <a:pathLst>
                <a:path w="1463" h="2060" extrusionOk="0">
                  <a:moveTo>
                    <a:pt x="1462" y="0"/>
                  </a:moveTo>
                  <a:lnTo>
                    <a:pt x="1462" y="0"/>
                  </a:lnTo>
                  <a:cubicBezTo>
                    <a:pt x="1348" y="26"/>
                    <a:pt x="1259" y="89"/>
                    <a:pt x="1170" y="153"/>
                  </a:cubicBezTo>
                  <a:lnTo>
                    <a:pt x="916" y="356"/>
                  </a:lnTo>
                  <a:cubicBezTo>
                    <a:pt x="751" y="509"/>
                    <a:pt x="611" y="674"/>
                    <a:pt x="484" y="865"/>
                  </a:cubicBezTo>
                  <a:cubicBezTo>
                    <a:pt x="369" y="1043"/>
                    <a:pt x="255" y="1233"/>
                    <a:pt x="153" y="1424"/>
                  </a:cubicBezTo>
                  <a:cubicBezTo>
                    <a:pt x="102" y="1525"/>
                    <a:pt x="64" y="1640"/>
                    <a:pt x="39" y="1742"/>
                  </a:cubicBezTo>
                  <a:cubicBezTo>
                    <a:pt x="26" y="1792"/>
                    <a:pt x="13" y="1856"/>
                    <a:pt x="13" y="1907"/>
                  </a:cubicBezTo>
                  <a:cubicBezTo>
                    <a:pt x="1" y="1958"/>
                    <a:pt x="26" y="2021"/>
                    <a:pt x="64" y="2059"/>
                  </a:cubicBezTo>
                  <a:cubicBezTo>
                    <a:pt x="26" y="1958"/>
                    <a:pt x="52" y="1856"/>
                    <a:pt x="102" y="1767"/>
                  </a:cubicBezTo>
                  <a:cubicBezTo>
                    <a:pt x="153" y="1665"/>
                    <a:pt x="204" y="1576"/>
                    <a:pt x="268" y="1487"/>
                  </a:cubicBezTo>
                  <a:cubicBezTo>
                    <a:pt x="318" y="1398"/>
                    <a:pt x="382" y="1309"/>
                    <a:pt x="446" y="1220"/>
                  </a:cubicBezTo>
                  <a:cubicBezTo>
                    <a:pt x="496" y="1131"/>
                    <a:pt x="560" y="1043"/>
                    <a:pt x="623" y="954"/>
                  </a:cubicBezTo>
                  <a:cubicBezTo>
                    <a:pt x="738" y="776"/>
                    <a:pt x="865" y="610"/>
                    <a:pt x="1005" y="458"/>
                  </a:cubicBezTo>
                  <a:cubicBezTo>
                    <a:pt x="1081" y="369"/>
                    <a:pt x="1157" y="293"/>
                    <a:pt x="1221" y="216"/>
                  </a:cubicBezTo>
                  <a:cubicBezTo>
                    <a:pt x="1297" y="127"/>
                    <a:pt x="1373" y="51"/>
                    <a:pt x="1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9" name="Google Shape;799;p55"/>
          <p:cNvSpPr txBox="1">
            <a:spLocks noGrp="1"/>
          </p:cNvSpPr>
          <p:nvPr>
            <p:ph type="title"/>
          </p:nvPr>
        </p:nvSpPr>
        <p:spPr>
          <a:xfrm>
            <a:off x="838046" y="706976"/>
            <a:ext cx="7467908" cy="43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Phudu Black" pitchFamily="2" charset="0"/>
                <a:cs typeface="Phudu Black" pitchFamily="2" charset="0"/>
              </a:rPr>
              <a:t>Đấu tranh giai cấp đạt tới đỉnh cao thường dẫn tới cách mạng xã hội</a:t>
            </a:r>
            <a:endParaRPr dirty="0">
              <a:latin typeface="Phudu Black" pitchFamily="2" charset="0"/>
              <a:cs typeface="Phudu Black" pitchFamily="2" charset="0"/>
            </a:endParaRPr>
          </a:p>
        </p:txBody>
      </p:sp>
      <p:sp>
        <p:nvSpPr>
          <p:cNvPr id="7" name="Subtitle 2">
            <a:extLst>
              <a:ext uri="{FF2B5EF4-FFF2-40B4-BE49-F238E27FC236}">
                <a16:creationId xmlns:a16="http://schemas.microsoft.com/office/drawing/2014/main" id="{5D554423-F147-EFCC-58CC-29D994831EF4}"/>
              </a:ext>
            </a:extLst>
          </p:cNvPr>
          <p:cNvSpPr txBox="1">
            <a:spLocks/>
          </p:cNvSpPr>
          <p:nvPr/>
        </p:nvSpPr>
        <p:spPr>
          <a:xfrm>
            <a:off x="585434" y="1560622"/>
            <a:ext cx="4176000" cy="1420150"/>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2400" dirty="0">
                <a:solidFill>
                  <a:srgbClr val="D2BA93"/>
                </a:solidFill>
                <a:latin typeface="Noto Sans JP Medium" panose="020B0200000000000000" pitchFamily="34" charset="-128"/>
                <a:ea typeface="Noto Sans JP Medium" panose="020B0200000000000000" pitchFamily="34" charset="-128"/>
              </a:rPr>
              <a:t>Thông qua </a:t>
            </a:r>
            <a:r>
              <a:rPr lang="en-US" sz="2400" dirty="0" err="1">
                <a:solidFill>
                  <a:srgbClr val="D2BA93"/>
                </a:solidFill>
                <a:latin typeface="Noto Sans JP Medium" panose="020B0200000000000000" pitchFamily="34" charset="-128"/>
                <a:ea typeface="Noto Sans JP Medium" panose="020B0200000000000000" pitchFamily="34" charset="-128"/>
              </a:rPr>
              <a:t>cách</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mạng</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xã</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hội</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mà</a:t>
            </a:r>
            <a:r>
              <a:rPr lang="en-US" sz="2400" dirty="0">
                <a:solidFill>
                  <a:srgbClr val="D2BA93"/>
                </a:solidFill>
                <a:latin typeface="Noto Sans JP Medium" panose="020B0200000000000000" pitchFamily="34" charset="-128"/>
                <a:ea typeface="Noto Sans JP Medium" panose="020B0200000000000000" pitchFamily="34" charset="-128"/>
              </a:rPr>
              <a:t> QHSX </a:t>
            </a:r>
            <a:r>
              <a:rPr lang="en-US" sz="2400" dirty="0" err="1">
                <a:solidFill>
                  <a:srgbClr val="D2BA93"/>
                </a:solidFill>
                <a:latin typeface="Noto Sans JP Medium" panose="020B0200000000000000" pitchFamily="34" charset="-128"/>
                <a:ea typeface="Noto Sans JP Medium" panose="020B0200000000000000" pitchFamily="34" charset="-128"/>
              </a:rPr>
              <a:t>cũ</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được</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xóa</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bỏ</a:t>
            </a:r>
            <a:endParaRPr lang="en-US" sz="2400" dirty="0">
              <a:solidFill>
                <a:srgbClr val="D2BA93"/>
              </a:solidFill>
              <a:latin typeface="Noto Sans JP Medium" panose="020B0200000000000000" pitchFamily="34" charset="-128"/>
              <a:ea typeface="Noto Sans JP Medium" panose="020B0200000000000000" pitchFamily="34" charset="-128"/>
            </a:endParaRPr>
          </a:p>
        </p:txBody>
      </p:sp>
      <p:sp>
        <p:nvSpPr>
          <p:cNvPr id="11" name="Subtitle 2">
            <a:extLst>
              <a:ext uri="{FF2B5EF4-FFF2-40B4-BE49-F238E27FC236}">
                <a16:creationId xmlns:a16="http://schemas.microsoft.com/office/drawing/2014/main" id="{8346B978-A4CB-A590-D03C-19F2A2F34CA8}"/>
              </a:ext>
            </a:extLst>
          </p:cNvPr>
          <p:cNvSpPr txBox="1">
            <a:spLocks/>
          </p:cNvSpPr>
          <p:nvPr/>
        </p:nvSpPr>
        <p:spPr>
          <a:xfrm>
            <a:off x="585434" y="3213729"/>
            <a:ext cx="4176000" cy="1583989"/>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2400" dirty="0">
                <a:solidFill>
                  <a:srgbClr val="D2BA93"/>
                </a:solidFill>
                <a:latin typeface="Noto Sans JP Medium" panose="020B0200000000000000" pitchFamily="34" charset="-128"/>
                <a:ea typeface="Noto Sans JP Medium" panose="020B0200000000000000" pitchFamily="34" charset="-128"/>
              </a:rPr>
              <a:t>QHSX </a:t>
            </a:r>
            <a:r>
              <a:rPr lang="en-US" sz="2400" dirty="0" err="1">
                <a:solidFill>
                  <a:srgbClr val="D2BA93"/>
                </a:solidFill>
                <a:latin typeface="Noto Sans JP Medium" panose="020B0200000000000000" pitchFamily="34" charset="-128"/>
                <a:ea typeface="Noto Sans JP Medium" panose="020B0200000000000000" pitchFamily="34" charset="-128"/>
              </a:rPr>
              <a:t>mới</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phù</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hợp</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với</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trình</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độ</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phát</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triển</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của</a:t>
            </a:r>
            <a:r>
              <a:rPr lang="en-US" sz="2400" dirty="0">
                <a:solidFill>
                  <a:srgbClr val="D2BA93"/>
                </a:solidFill>
                <a:latin typeface="Noto Sans JP Medium" panose="020B0200000000000000" pitchFamily="34" charset="-128"/>
                <a:ea typeface="Noto Sans JP Medium" panose="020B0200000000000000" pitchFamily="34" charset="-128"/>
              </a:rPr>
              <a:t> LLSX </a:t>
            </a:r>
            <a:r>
              <a:rPr lang="en-US" sz="2400" dirty="0" err="1">
                <a:solidFill>
                  <a:srgbClr val="D2BA93"/>
                </a:solidFill>
                <a:latin typeface="Noto Sans JP Medium" panose="020B0200000000000000" pitchFamily="34" charset="-128"/>
                <a:ea typeface="Noto Sans JP Medium" panose="020B0200000000000000" pitchFamily="34" charset="-128"/>
              </a:rPr>
              <a:t>được</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xác</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lập</a:t>
            </a:r>
            <a:endParaRPr lang="en-US" sz="2400" dirty="0">
              <a:solidFill>
                <a:srgbClr val="D2BA93"/>
              </a:solidFill>
              <a:latin typeface="Noto Sans JP Medium" panose="020B0200000000000000" pitchFamily="34" charset="-128"/>
              <a:ea typeface="Noto Sans JP Medium" panose="020B0200000000000000" pitchFamily="34" charset="-128"/>
            </a:endParaRPr>
          </a:p>
        </p:txBody>
      </p:sp>
      <p:sp>
        <p:nvSpPr>
          <p:cNvPr id="14" name="Subtitle 2">
            <a:extLst>
              <a:ext uri="{FF2B5EF4-FFF2-40B4-BE49-F238E27FC236}">
                <a16:creationId xmlns:a16="http://schemas.microsoft.com/office/drawing/2014/main" id="{C03B8B43-C58F-D261-B683-221781C37E66}"/>
              </a:ext>
            </a:extLst>
          </p:cNvPr>
          <p:cNvSpPr txBox="1">
            <a:spLocks/>
          </p:cNvSpPr>
          <p:nvPr/>
        </p:nvSpPr>
        <p:spPr>
          <a:xfrm>
            <a:off x="4968000" y="1560622"/>
            <a:ext cx="3590566" cy="3237095"/>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2400" dirty="0" err="1">
                <a:solidFill>
                  <a:srgbClr val="D2BA93"/>
                </a:solidFill>
                <a:latin typeface="Noto Sans JP Medium" panose="020B0200000000000000" pitchFamily="34" charset="-128"/>
                <a:ea typeface="Noto Sans JP Medium" panose="020B0200000000000000" pitchFamily="34" charset="-128"/>
              </a:rPr>
              <a:t>Ví</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dụ</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Cách</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mạng</a:t>
            </a:r>
            <a:r>
              <a:rPr lang="en-US" sz="2400" dirty="0">
                <a:solidFill>
                  <a:srgbClr val="D2BA93"/>
                </a:solidFill>
                <a:latin typeface="Noto Sans JP Medium" panose="020B0200000000000000" pitchFamily="34" charset="-128"/>
                <a:ea typeface="Noto Sans JP Medium" panose="020B0200000000000000" pitchFamily="34" charset="-128"/>
              </a:rPr>
              <a:t> XHCN </a:t>
            </a:r>
            <a:r>
              <a:rPr lang="en-US" sz="2400" dirty="0" err="1">
                <a:solidFill>
                  <a:srgbClr val="D2BA93"/>
                </a:solidFill>
                <a:latin typeface="Noto Sans JP Medium" panose="020B0200000000000000" pitchFamily="34" charset="-128"/>
                <a:ea typeface="Noto Sans JP Medium" panose="020B0200000000000000" pitchFamily="34" charset="-128"/>
              </a:rPr>
              <a:t>xóa</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bỏ</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hình</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thái</a:t>
            </a:r>
            <a:r>
              <a:rPr lang="en-US" sz="2400" dirty="0">
                <a:solidFill>
                  <a:srgbClr val="D2BA93"/>
                </a:solidFill>
                <a:latin typeface="Noto Sans JP Medium" panose="020B0200000000000000" pitchFamily="34" charset="-128"/>
                <a:ea typeface="Noto Sans JP Medium" panose="020B0200000000000000" pitchFamily="34" charset="-128"/>
              </a:rPr>
              <a:t> KT – XH </a:t>
            </a:r>
            <a:r>
              <a:rPr lang="en-US" sz="2400" dirty="0" err="1">
                <a:solidFill>
                  <a:srgbClr val="D2BA93"/>
                </a:solidFill>
                <a:latin typeface="Noto Sans JP Medium" panose="020B0200000000000000" pitchFamily="34" charset="-128"/>
                <a:ea typeface="Noto Sans JP Medium" panose="020B0200000000000000" pitchFamily="34" charset="-128"/>
              </a:rPr>
              <a:t>của</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Tư</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bản</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chủ</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nghĩa</a:t>
            </a:r>
            <a:r>
              <a:rPr lang="en-US" sz="2400" dirty="0">
                <a:solidFill>
                  <a:srgbClr val="D2BA93"/>
                </a:solidFill>
                <a:latin typeface="Noto Sans JP Medium" panose="020B0200000000000000" pitchFamily="34" charset="-128"/>
                <a:ea typeface="Noto Sans JP Medium" panose="020B0200000000000000" pitchFamily="34" charset="-128"/>
              </a:rPr>
              <a:t> -&gt; </a:t>
            </a:r>
            <a:r>
              <a:rPr lang="en-US" sz="2400" dirty="0" err="1">
                <a:solidFill>
                  <a:srgbClr val="D2BA93"/>
                </a:solidFill>
                <a:latin typeface="Noto Sans JP Medium" panose="020B0200000000000000" pitchFamily="34" charset="-128"/>
                <a:ea typeface="Noto Sans JP Medium" panose="020B0200000000000000" pitchFamily="34" charset="-128"/>
              </a:rPr>
              <a:t>xây</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dựng</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hình</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thái</a:t>
            </a:r>
            <a:r>
              <a:rPr lang="en-US" sz="2400" dirty="0">
                <a:solidFill>
                  <a:srgbClr val="D2BA93"/>
                </a:solidFill>
                <a:latin typeface="Noto Sans JP Medium" panose="020B0200000000000000" pitchFamily="34" charset="-128"/>
                <a:ea typeface="Noto Sans JP Medium" panose="020B0200000000000000" pitchFamily="34" charset="-128"/>
              </a:rPr>
              <a:t> KT – XH </a:t>
            </a:r>
            <a:r>
              <a:rPr lang="en-US" sz="2400" dirty="0" err="1">
                <a:solidFill>
                  <a:srgbClr val="D2BA93"/>
                </a:solidFill>
                <a:latin typeface="Noto Sans JP Medium" panose="020B0200000000000000" pitchFamily="34" charset="-128"/>
                <a:ea typeface="Noto Sans JP Medium" panose="020B0200000000000000" pitchFamily="34" charset="-128"/>
              </a:rPr>
              <a:t>Cộng</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sản</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chủ</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nghĩa</a:t>
            </a:r>
            <a:endParaRPr lang="en-US" sz="2400" dirty="0">
              <a:solidFill>
                <a:srgbClr val="D2BA93"/>
              </a:solidFill>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3255293805"/>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9" name="Google Shape;799;p55"/>
          <p:cNvSpPr txBox="1">
            <a:spLocks noGrp="1"/>
          </p:cNvSpPr>
          <p:nvPr>
            <p:ph type="title"/>
          </p:nvPr>
        </p:nvSpPr>
        <p:spPr>
          <a:xfrm>
            <a:off x="838046" y="706976"/>
            <a:ext cx="7467908" cy="8669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Phudu Black" pitchFamily="2" charset="0"/>
                <a:cs typeface="Phudu Black" pitchFamily="2" charset="0"/>
              </a:rPr>
              <a:t>Trong thời đại ngày nay, đấu tranh giai cấp  vẫn là quy luật tất yếu.</a:t>
            </a:r>
            <a:endParaRPr dirty="0">
              <a:latin typeface="Phudu Black" pitchFamily="2" charset="0"/>
              <a:cs typeface="Phudu Black" pitchFamily="2" charset="0"/>
            </a:endParaRPr>
          </a:p>
        </p:txBody>
      </p:sp>
      <p:sp>
        <p:nvSpPr>
          <p:cNvPr id="7" name="Subtitle 2">
            <a:extLst>
              <a:ext uri="{FF2B5EF4-FFF2-40B4-BE49-F238E27FC236}">
                <a16:creationId xmlns:a16="http://schemas.microsoft.com/office/drawing/2014/main" id="{5D554423-F147-EFCC-58CC-29D994831EF4}"/>
              </a:ext>
            </a:extLst>
          </p:cNvPr>
          <p:cNvSpPr txBox="1">
            <a:spLocks/>
          </p:cNvSpPr>
          <p:nvPr/>
        </p:nvSpPr>
        <p:spPr>
          <a:xfrm>
            <a:off x="585434" y="1868526"/>
            <a:ext cx="4176000" cy="689400"/>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1800" b="1" dirty="0" err="1">
                <a:solidFill>
                  <a:srgbClr val="D2BA93"/>
                </a:solidFill>
                <a:latin typeface="Noto Sans JP Medium" panose="020B0200000000000000" pitchFamily="34" charset="-128"/>
                <a:ea typeface="Noto Sans JP Medium" panose="020B0200000000000000" pitchFamily="34" charset="-128"/>
              </a:rPr>
              <a:t>Phương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thức</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cơ</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bản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của</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sự</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tiến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bộ</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và</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phát</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triển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xã</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hội</a:t>
            </a:r>
            <a:r>
              <a:rPr lang="en-US" sz="1800" b="1" dirty="0">
                <a:solidFill>
                  <a:srgbClr val="D2BA93"/>
                </a:solidFill>
                <a:latin typeface="Noto Sans JP Medium" panose="020B0200000000000000" pitchFamily="34" charset="-128"/>
                <a:ea typeface="Noto Sans JP Medium" panose="020B0200000000000000" pitchFamily="34" charset="-128"/>
              </a:rPr>
              <a:t>, </a:t>
            </a:r>
          </a:p>
        </p:txBody>
      </p:sp>
    </p:spTree>
    <p:extLst>
      <p:ext uri="{BB962C8B-B14F-4D97-AF65-F5344CB8AC3E}">
        <p14:creationId xmlns:p14="http://schemas.microsoft.com/office/powerpoint/2010/main" val="1401914119"/>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798;p55">
            <a:extLst>
              <a:ext uri="{FF2B5EF4-FFF2-40B4-BE49-F238E27FC236}">
                <a16:creationId xmlns:a16="http://schemas.microsoft.com/office/drawing/2014/main" id="{DDE5607B-7B88-0798-4877-52C359B37FB9}"/>
              </a:ext>
            </a:extLst>
          </p:cNvPr>
          <p:cNvSpPr txBox="1">
            <a:spLocks/>
          </p:cNvSpPr>
          <p:nvPr/>
        </p:nvSpPr>
        <p:spPr>
          <a:xfrm>
            <a:off x="715550" y="53825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a:solidFill>
                  <a:schemeClr val="accent1"/>
                </a:solidFill>
                <a:latin typeface="Phudu Black" pitchFamily="2" charset="0"/>
                <a:cs typeface="Phudu Black" pitchFamily="2" charset="0"/>
              </a:rPr>
              <a:t>Vai trò của đấu tranh giai cấp</a:t>
            </a:r>
            <a:endParaRPr lang="en-US" dirty="0">
              <a:solidFill>
                <a:schemeClr val="accent1"/>
              </a:solidFill>
              <a:latin typeface="Phudu Black" pitchFamily="2" charset="0"/>
              <a:cs typeface="Phudu Black" pitchFamily="2" charset="0"/>
            </a:endParaRPr>
          </a:p>
        </p:txBody>
      </p:sp>
      <p:sp>
        <p:nvSpPr>
          <p:cNvPr id="24" name="Google Shape;943;p56">
            <a:extLst>
              <a:ext uri="{FF2B5EF4-FFF2-40B4-BE49-F238E27FC236}">
                <a16:creationId xmlns:a16="http://schemas.microsoft.com/office/drawing/2014/main" id="{12E042C0-C557-64D2-8E6D-4904DCB3941D}"/>
              </a:ext>
            </a:extLst>
          </p:cNvPr>
          <p:cNvSpPr txBox="1"/>
          <p:nvPr/>
        </p:nvSpPr>
        <p:spPr>
          <a:xfrm>
            <a:off x="715550" y="1486453"/>
            <a:ext cx="2052000" cy="122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imes New Roman"/>
              <a:buNone/>
            </a:pPr>
            <a:r>
              <a:rPr lang="en-US" sz="1800" b="1" i="0" u="none" dirty="0">
                <a:solidFill>
                  <a:srgbClr val="D2BA93"/>
                </a:solidFill>
                <a:latin typeface="Phudu Black" pitchFamily="2" charset="0"/>
                <a:ea typeface="Times New Roman"/>
                <a:cs typeface="Phudu Black" pitchFamily="2" charset="0"/>
                <a:sym typeface="Times New Roman"/>
              </a:rPr>
              <a:t>ĐẤU TRANH </a:t>
            </a:r>
          </a:p>
          <a:p>
            <a:pPr marL="0" marR="0" lvl="0" indent="0" algn="ctr" rtl="0">
              <a:lnSpc>
                <a:spcPct val="100000"/>
              </a:lnSpc>
              <a:spcBef>
                <a:spcPts val="0"/>
              </a:spcBef>
              <a:spcAft>
                <a:spcPts val="0"/>
              </a:spcAft>
              <a:buClr>
                <a:schemeClr val="dk1"/>
              </a:buClr>
              <a:buSzPts val="1600"/>
              <a:buFont typeface="Times New Roman"/>
              <a:buNone/>
            </a:pPr>
            <a:r>
              <a:rPr lang="en-US" sz="1800" b="1" i="0" u="none" dirty="0">
                <a:solidFill>
                  <a:srgbClr val="D2BA93"/>
                </a:solidFill>
                <a:latin typeface="Phudu Black" pitchFamily="2" charset="0"/>
                <a:ea typeface="Times New Roman"/>
                <a:cs typeface="Phudu Black" pitchFamily="2" charset="0"/>
                <a:sym typeface="Times New Roman"/>
              </a:rPr>
              <a:t>GIAI CẤP</a:t>
            </a:r>
            <a:endParaRPr sz="1800" dirty="0">
              <a:solidFill>
                <a:srgbClr val="D2BA93"/>
              </a:solidFill>
              <a:latin typeface="Phudu Black" pitchFamily="2" charset="0"/>
              <a:cs typeface="Phudu Black" pitchFamily="2" charset="0"/>
            </a:endParaRPr>
          </a:p>
        </p:txBody>
      </p:sp>
      <p:cxnSp>
        <p:nvCxnSpPr>
          <p:cNvPr id="28" name="Google Shape;947;p56">
            <a:extLst>
              <a:ext uri="{FF2B5EF4-FFF2-40B4-BE49-F238E27FC236}">
                <a16:creationId xmlns:a16="http://schemas.microsoft.com/office/drawing/2014/main" id="{C27D415D-8953-BC35-480B-02A63C11398D}"/>
              </a:ext>
            </a:extLst>
          </p:cNvPr>
          <p:cNvCxnSpPr>
            <a:cxnSpLocks/>
            <a:stCxn id="24" idx="3"/>
            <a:endCxn id="29" idx="1"/>
          </p:cNvCxnSpPr>
          <p:nvPr/>
        </p:nvCxnSpPr>
        <p:spPr>
          <a:xfrm>
            <a:off x="2767550" y="2098453"/>
            <a:ext cx="841982" cy="0"/>
          </a:xfrm>
          <a:prstGeom prst="straightConnector1">
            <a:avLst/>
          </a:prstGeom>
          <a:noFill/>
          <a:ln w="38100" cap="flat" cmpd="sng">
            <a:solidFill>
              <a:schemeClr val="dk2"/>
            </a:solidFill>
            <a:prstDash val="solid"/>
            <a:miter lim="800000"/>
            <a:headEnd type="none" w="med" len="med"/>
            <a:tailEnd type="triangle" w="med" len="med"/>
          </a:ln>
        </p:spPr>
      </p:cxnSp>
      <p:sp>
        <p:nvSpPr>
          <p:cNvPr id="29" name="Google Shape;948;p56">
            <a:extLst>
              <a:ext uri="{FF2B5EF4-FFF2-40B4-BE49-F238E27FC236}">
                <a16:creationId xmlns:a16="http://schemas.microsoft.com/office/drawing/2014/main" id="{103ED392-C6E7-623C-D762-DD763D9D1CE3}"/>
              </a:ext>
            </a:extLst>
          </p:cNvPr>
          <p:cNvSpPr txBox="1"/>
          <p:nvPr/>
        </p:nvSpPr>
        <p:spPr>
          <a:xfrm>
            <a:off x="3609532" y="1486453"/>
            <a:ext cx="2052000" cy="122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imes New Roman"/>
              <a:buNone/>
            </a:pPr>
            <a:r>
              <a:rPr lang="en-US" sz="1800" b="1" i="0" u="none" dirty="0" err="1">
                <a:solidFill>
                  <a:srgbClr val="D2BA93"/>
                </a:solidFill>
                <a:latin typeface="Phudu Black" pitchFamily="2" charset="0"/>
                <a:ea typeface="Times New Roman"/>
                <a:cs typeface="Phudu Black" pitchFamily="2" charset="0"/>
                <a:sym typeface="Times New Roman"/>
              </a:rPr>
              <a:t>Xoá</a:t>
            </a:r>
            <a:r>
              <a:rPr lang="en-US" sz="1800" b="1" i="0" u="none" dirty="0">
                <a:solidFill>
                  <a:srgbClr val="D2BA93"/>
                </a:solidFill>
                <a:latin typeface="Phudu Black" pitchFamily="2" charset="0"/>
                <a:ea typeface="Times New Roman"/>
                <a:cs typeface="Phudu Black" pitchFamily="2" charset="0"/>
                <a:sym typeface="Times New Roman"/>
              </a:rPr>
              <a:t> </a:t>
            </a:r>
            <a:r>
              <a:rPr lang="en-US" sz="1800" b="1" i="0" u="none" dirty="0" err="1">
                <a:solidFill>
                  <a:srgbClr val="D2BA93"/>
                </a:solidFill>
                <a:latin typeface="Phudu Black" pitchFamily="2" charset="0"/>
                <a:ea typeface="Times New Roman"/>
                <a:cs typeface="Phudu Black" pitchFamily="2" charset="0"/>
                <a:sym typeface="Times New Roman"/>
              </a:rPr>
              <a:t>bỏ</a:t>
            </a:r>
            <a:r>
              <a:rPr lang="en-US" sz="1800" b="1" i="0" u="none" dirty="0">
                <a:solidFill>
                  <a:srgbClr val="D2BA93"/>
                </a:solidFill>
                <a:latin typeface="Phudu Black" pitchFamily="2" charset="0"/>
                <a:ea typeface="Times New Roman"/>
                <a:cs typeface="Phudu Black" pitchFamily="2" charset="0"/>
                <a:sym typeface="Times New Roman"/>
              </a:rPr>
              <a:t> QHSX </a:t>
            </a:r>
          </a:p>
          <a:p>
            <a:pPr marL="0" marR="0" lvl="0" indent="0" algn="ctr" rtl="0">
              <a:lnSpc>
                <a:spcPct val="100000"/>
              </a:lnSpc>
              <a:spcBef>
                <a:spcPts val="0"/>
              </a:spcBef>
              <a:spcAft>
                <a:spcPts val="0"/>
              </a:spcAft>
              <a:buClr>
                <a:schemeClr val="dk1"/>
              </a:buClr>
              <a:buSzPts val="1600"/>
              <a:buFont typeface="Times New Roman"/>
              <a:buNone/>
            </a:pPr>
            <a:r>
              <a:rPr lang="en-US" sz="1800" b="1" i="0" u="none" dirty="0" err="1">
                <a:solidFill>
                  <a:srgbClr val="D2BA93"/>
                </a:solidFill>
                <a:latin typeface="Phudu Black" pitchFamily="2" charset="0"/>
                <a:ea typeface="Times New Roman"/>
                <a:cs typeface="Phudu Black" pitchFamily="2" charset="0"/>
                <a:sym typeface="Times New Roman"/>
              </a:rPr>
              <a:t>lạc</a:t>
            </a:r>
            <a:r>
              <a:rPr lang="en-US" sz="1800" b="1" i="0" u="none" dirty="0">
                <a:solidFill>
                  <a:srgbClr val="D2BA93"/>
                </a:solidFill>
                <a:latin typeface="Phudu Black" pitchFamily="2" charset="0"/>
                <a:ea typeface="Times New Roman"/>
                <a:cs typeface="Phudu Black" pitchFamily="2" charset="0"/>
                <a:sym typeface="Times New Roman"/>
              </a:rPr>
              <a:t> </a:t>
            </a:r>
            <a:r>
              <a:rPr lang="en-US" sz="1800" b="1" i="0" u="none" dirty="0" err="1">
                <a:solidFill>
                  <a:srgbClr val="D2BA93"/>
                </a:solidFill>
                <a:latin typeface="Phudu Black" pitchFamily="2" charset="0"/>
                <a:ea typeface="Times New Roman"/>
                <a:cs typeface="Phudu Black" pitchFamily="2" charset="0"/>
                <a:sym typeface="Times New Roman"/>
              </a:rPr>
              <a:t>hậu</a:t>
            </a:r>
            <a:r>
              <a:rPr lang="en-US" sz="1800" b="1" i="0" u="none" dirty="0">
                <a:solidFill>
                  <a:srgbClr val="D2BA93"/>
                </a:solidFill>
                <a:latin typeface="Phudu Black" pitchFamily="2" charset="0"/>
                <a:ea typeface="Times New Roman"/>
                <a:cs typeface="Phudu Black" pitchFamily="2" charset="0"/>
                <a:sym typeface="Times New Roman"/>
              </a:rPr>
              <a:t>, </a:t>
            </a:r>
            <a:r>
              <a:rPr lang="en-US" sz="1800" b="1" i="0" u="none" dirty="0" err="1">
                <a:solidFill>
                  <a:srgbClr val="D2BA93"/>
                </a:solidFill>
                <a:latin typeface="Phudu Black" pitchFamily="2" charset="0"/>
                <a:ea typeface="Times New Roman"/>
                <a:cs typeface="Phudu Black" pitchFamily="2" charset="0"/>
                <a:sym typeface="Times New Roman"/>
              </a:rPr>
              <a:t>thiết</a:t>
            </a:r>
            <a:r>
              <a:rPr lang="en-US" sz="1800" b="1" i="0" u="none" dirty="0">
                <a:solidFill>
                  <a:srgbClr val="D2BA93"/>
                </a:solidFill>
                <a:latin typeface="Phudu Black" pitchFamily="2" charset="0"/>
                <a:ea typeface="Times New Roman"/>
                <a:cs typeface="Phudu Black" pitchFamily="2" charset="0"/>
                <a:sym typeface="Times New Roman"/>
              </a:rPr>
              <a:t> </a:t>
            </a:r>
            <a:r>
              <a:rPr lang="en-US" sz="1800" b="1" i="0" u="none" dirty="0" err="1">
                <a:solidFill>
                  <a:srgbClr val="D2BA93"/>
                </a:solidFill>
                <a:latin typeface="Phudu Black" pitchFamily="2" charset="0"/>
                <a:ea typeface="Times New Roman"/>
                <a:cs typeface="Phudu Black" pitchFamily="2" charset="0"/>
                <a:sym typeface="Times New Roman"/>
              </a:rPr>
              <a:t>lấp</a:t>
            </a:r>
            <a:r>
              <a:rPr lang="en-US" sz="1800" b="1" i="0" u="none" dirty="0">
                <a:solidFill>
                  <a:srgbClr val="D2BA93"/>
                </a:solidFill>
                <a:latin typeface="Phudu Black" pitchFamily="2" charset="0"/>
                <a:ea typeface="Times New Roman"/>
                <a:cs typeface="Phudu Black" pitchFamily="2" charset="0"/>
                <a:sym typeface="Times New Roman"/>
              </a:rPr>
              <a:t> QHXS </a:t>
            </a:r>
            <a:r>
              <a:rPr lang="en-US" sz="1800" b="1" i="0" u="none" dirty="0" err="1">
                <a:solidFill>
                  <a:srgbClr val="D2BA93"/>
                </a:solidFill>
                <a:latin typeface="Phudu Black" pitchFamily="2" charset="0"/>
                <a:ea typeface="Times New Roman"/>
                <a:cs typeface="Phudu Black" pitchFamily="2" charset="0"/>
                <a:sym typeface="Times New Roman"/>
              </a:rPr>
              <a:t>mới</a:t>
            </a:r>
            <a:endParaRPr sz="1800" dirty="0">
              <a:solidFill>
                <a:srgbClr val="D2BA93"/>
              </a:solidFill>
              <a:latin typeface="Phudu Black" pitchFamily="2" charset="0"/>
              <a:cs typeface="Phudu Black" pitchFamily="2" charset="0"/>
            </a:endParaRPr>
          </a:p>
        </p:txBody>
      </p:sp>
      <p:sp>
        <p:nvSpPr>
          <p:cNvPr id="30" name="Google Shape;949;p56">
            <a:extLst>
              <a:ext uri="{FF2B5EF4-FFF2-40B4-BE49-F238E27FC236}">
                <a16:creationId xmlns:a16="http://schemas.microsoft.com/office/drawing/2014/main" id="{92E22511-66F2-B268-CF76-46121EBE3E05}"/>
              </a:ext>
            </a:extLst>
          </p:cNvPr>
          <p:cNvSpPr txBox="1"/>
          <p:nvPr/>
        </p:nvSpPr>
        <p:spPr>
          <a:xfrm>
            <a:off x="6361665" y="1486453"/>
            <a:ext cx="2052000" cy="122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1" i="0" u="none" dirty="0" err="1">
                <a:solidFill>
                  <a:srgbClr val="D2BA93"/>
                </a:solidFill>
                <a:latin typeface="Phudu Black" pitchFamily="2" charset="0"/>
                <a:ea typeface="Times New Roman"/>
                <a:cs typeface="Phudu Black" pitchFamily="2" charset="0"/>
                <a:sym typeface="Times New Roman"/>
              </a:rPr>
              <a:t>Giải</a:t>
            </a:r>
            <a:r>
              <a:rPr lang="en-US" sz="1800" b="1" i="0" u="none" dirty="0">
                <a:solidFill>
                  <a:srgbClr val="D2BA93"/>
                </a:solidFill>
                <a:latin typeface="Phudu Black" pitchFamily="2" charset="0"/>
                <a:ea typeface="Times New Roman"/>
                <a:cs typeface="Phudu Black" pitchFamily="2" charset="0"/>
                <a:sym typeface="Times New Roman"/>
              </a:rPr>
              <a:t> </a:t>
            </a:r>
            <a:r>
              <a:rPr lang="en-US" sz="1800" b="1" i="0" u="none" dirty="0" err="1">
                <a:solidFill>
                  <a:srgbClr val="D2BA93"/>
                </a:solidFill>
                <a:latin typeface="Phudu Black" pitchFamily="2" charset="0"/>
                <a:ea typeface="Times New Roman"/>
                <a:cs typeface="Phudu Black" pitchFamily="2" charset="0"/>
                <a:sym typeface="Times New Roman"/>
              </a:rPr>
              <a:t>phóng</a:t>
            </a:r>
            <a:r>
              <a:rPr lang="en-US" sz="1800" b="1" i="0" u="none" dirty="0">
                <a:solidFill>
                  <a:srgbClr val="D2BA93"/>
                </a:solidFill>
                <a:latin typeface="Phudu Black" pitchFamily="2" charset="0"/>
                <a:ea typeface="Times New Roman"/>
                <a:cs typeface="Phudu Black" pitchFamily="2" charset="0"/>
                <a:sym typeface="Times New Roman"/>
              </a:rPr>
              <a:t> </a:t>
            </a:r>
          </a:p>
          <a:p>
            <a:pPr marL="0" marR="0" lvl="0" indent="0" algn="ctr" rtl="0">
              <a:lnSpc>
                <a:spcPct val="100000"/>
              </a:lnSpc>
              <a:spcBef>
                <a:spcPts val="0"/>
              </a:spcBef>
              <a:spcAft>
                <a:spcPts val="0"/>
              </a:spcAft>
              <a:buClr>
                <a:schemeClr val="dk1"/>
              </a:buClr>
              <a:buSzPts val="1800"/>
              <a:buFont typeface="Times New Roman"/>
              <a:buNone/>
            </a:pPr>
            <a:r>
              <a:rPr lang="en-US" sz="1800" b="1" i="0" u="none" dirty="0">
                <a:solidFill>
                  <a:srgbClr val="D2BA93"/>
                </a:solidFill>
                <a:latin typeface="Phudu Black" pitchFamily="2" charset="0"/>
                <a:ea typeface="Times New Roman"/>
                <a:cs typeface="Phudu Black" pitchFamily="2" charset="0"/>
                <a:sym typeface="Times New Roman"/>
              </a:rPr>
              <a:t>LLSX</a:t>
            </a:r>
            <a:endParaRPr sz="1800" dirty="0">
              <a:solidFill>
                <a:srgbClr val="D2BA93"/>
              </a:solidFill>
              <a:latin typeface="Phudu Black" pitchFamily="2" charset="0"/>
              <a:cs typeface="Phudu Black" pitchFamily="2" charset="0"/>
            </a:endParaRPr>
          </a:p>
        </p:txBody>
      </p:sp>
      <p:cxnSp>
        <p:nvCxnSpPr>
          <p:cNvPr id="31" name="Google Shape;950;p56">
            <a:extLst>
              <a:ext uri="{FF2B5EF4-FFF2-40B4-BE49-F238E27FC236}">
                <a16:creationId xmlns:a16="http://schemas.microsoft.com/office/drawing/2014/main" id="{C1F5B692-622A-4A3F-7A0D-CA5894362240}"/>
              </a:ext>
            </a:extLst>
          </p:cNvPr>
          <p:cNvCxnSpPr>
            <a:cxnSpLocks/>
            <a:stCxn id="29" idx="3"/>
            <a:endCxn id="30" idx="1"/>
          </p:cNvCxnSpPr>
          <p:nvPr/>
        </p:nvCxnSpPr>
        <p:spPr>
          <a:xfrm>
            <a:off x="5661532" y="2098453"/>
            <a:ext cx="700133" cy="0"/>
          </a:xfrm>
          <a:prstGeom prst="straightConnector1">
            <a:avLst/>
          </a:prstGeom>
          <a:noFill/>
          <a:ln w="38100" cap="flat" cmpd="sng">
            <a:solidFill>
              <a:schemeClr val="dk2"/>
            </a:solidFill>
            <a:prstDash val="solid"/>
            <a:miter lim="800000"/>
            <a:headEnd type="none" w="med" len="med"/>
            <a:tailEnd type="triangle" w="med" len="med"/>
          </a:ln>
        </p:spPr>
      </p:cxnSp>
      <p:sp>
        <p:nvSpPr>
          <p:cNvPr id="33" name="Google Shape;952;p56">
            <a:extLst>
              <a:ext uri="{FF2B5EF4-FFF2-40B4-BE49-F238E27FC236}">
                <a16:creationId xmlns:a16="http://schemas.microsoft.com/office/drawing/2014/main" id="{E8DBE5A4-EA82-858B-8BCF-ECCFBAC31EE1}"/>
              </a:ext>
            </a:extLst>
          </p:cNvPr>
          <p:cNvSpPr txBox="1"/>
          <p:nvPr/>
        </p:nvSpPr>
        <p:spPr>
          <a:xfrm>
            <a:off x="5207527" y="3179256"/>
            <a:ext cx="2052000" cy="122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1" i="0" u="none">
                <a:solidFill>
                  <a:srgbClr val="D2BA93"/>
                </a:solidFill>
                <a:latin typeface="Phudu Black" pitchFamily="2" charset="0"/>
                <a:ea typeface="Times New Roman"/>
                <a:cs typeface="Phudu Black" pitchFamily="2" charset="0"/>
                <a:sym typeface="Times New Roman"/>
              </a:rPr>
              <a:t>Xóa bỏ PTSX cũ</a:t>
            </a:r>
            <a:endParaRPr sz="1800">
              <a:solidFill>
                <a:srgbClr val="D2BA93"/>
              </a:solidFill>
              <a:latin typeface="Phudu Black" pitchFamily="2" charset="0"/>
              <a:cs typeface="Phudu Black" pitchFamily="2" charset="0"/>
            </a:endParaRPr>
          </a:p>
          <a:p>
            <a:pPr marL="0" marR="0" lvl="0" indent="0" algn="ctr" rtl="0">
              <a:lnSpc>
                <a:spcPct val="100000"/>
              </a:lnSpc>
              <a:spcBef>
                <a:spcPts val="0"/>
              </a:spcBef>
              <a:spcAft>
                <a:spcPts val="0"/>
              </a:spcAft>
              <a:buClr>
                <a:schemeClr val="dk1"/>
              </a:buClr>
              <a:buSzPts val="1800"/>
              <a:buFont typeface="Times New Roman"/>
              <a:buNone/>
            </a:pPr>
            <a:r>
              <a:rPr lang="en-US" sz="1800" b="1" i="0" u="none">
                <a:solidFill>
                  <a:srgbClr val="D2BA93"/>
                </a:solidFill>
                <a:latin typeface="Phudu Black" pitchFamily="2" charset="0"/>
                <a:ea typeface="Times New Roman"/>
                <a:cs typeface="Phudu Black" pitchFamily="2" charset="0"/>
                <a:sym typeface="Times New Roman"/>
              </a:rPr>
              <a:t>Thiết lập </a:t>
            </a:r>
            <a:endParaRPr sz="1800">
              <a:solidFill>
                <a:srgbClr val="D2BA93"/>
              </a:solidFill>
              <a:latin typeface="Phudu Black" pitchFamily="2" charset="0"/>
              <a:cs typeface="Phudu Black" pitchFamily="2" charset="0"/>
            </a:endParaRPr>
          </a:p>
          <a:p>
            <a:pPr marL="0" marR="0" lvl="0" indent="0" algn="ctr" rtl="0">
              <a:lnSpc>
                <a:spcPct val="100000"/>
              </a:lnSpc>
              <a:spcBef>
                <a:spcPts val="0"/>
              </a:spcBef>
              <a:spcAft>
                <a:spcPts val="0"/>
              </a:spcAft>
              <a:buClr>
                <a:schemeClr val="dk1"/>
              </a:buClr>
              <a:buSzPts val="1800"/>
              <a:buFont typeface="Times New Roman"/>
              <a:buNone/>
            </a:pPr>
            <a:r>
              <a:rPr lang="en-US" sz="1800" b="1" i="0" u="none">
                <a:solidFill>
                  <a:srgbClr val="D2BA93"/>
                </a:solidFill>
                <a:latin typeface="Phudu Black" pitchFamily="2" charset="0"/>
                <a:ea typeface="Times New Roman"/>
                <a:cs typeface="Phudu Black" pitchFamily="2" charset="0"/>
                <a:sym typeface="Times New Roman"/>
              </a:rPr>
              <a:t>PTSX mới</a:t>
            </a:r>
            <a:endParaRPr sz="1800">
              <a:solidFill>
                <a:srgbClr val="D2BA93"/>
              </a:solidFill>
              <a:latin typeface="Phudu Black" pitchFamily="2" charset="0"/>
              <a:cs typeface="Phudu Black" pitchFamily="2" charset="0"/>
            </a:endParaRPr>
          </a:p>
        </p:txBody>
      </p:sp>
      <p:sp>
        <p:nvSpPr>
          <p:cNvPr id="139" name="Left Brace 138">
            <a:extLst>
              <a:ext uri="{FF2B5EF4-FFF2-40B4-BE49-F238E27FC236}">
                <a16:creationId xmlns:a16="http://schemas.microsoft.com/office/drawing/2014/main" id="{F376FEDF-1317-AA8E-FC25-46C2C82F94E2}"/>
              </a:ext>
            </a:extLst>
          </p:cNvPr>
          <p:cNvSpPr/>
          <p:nvPr/>
        </p:nvSpPr>
        <p:spPr>
          <a:xfrm rot="16200000">
            <a:off x="6066234" y="1688616"/>
            <a:ext cx="334586" cy="2495857"/>
          </a:xfrm>
          <a:prstGeom prst="leftBrace">
            <a:avLst>
              <a:gd name="adj1" fmla="val 80208"/>
              <a:gd name="adj2" fmla="val 50000"/>
            </a:avLst>
          </a:prstGeom>
          <a:noFill/>
          <a:ln w="38100">
            <a:solidFill>
              <a:srgbClr val="A8432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966516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2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20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031360"/>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8"/>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rPr>
              <a:t>INHALT DIESER VORLAGE</a:t>
            </a:r>
            <a:endParaRPr>
              <a:solidFill>
                <a:schemeClr val="accent1"/>
              </a:solidFill>
            </a:endParaRPr>
          </a:p>
        </p:txBody>
      </p:sp>
      <p:sp>
        <p:nvSpPr>
          <p:cNvPr id="489" name="Google Shape;489;p48"/>
          <p:cNvSpPr txBox="1">
            <a:spLocks noGrp="1"/>
          </p:cNvSpPr>
          <p:nvPr>
            <p:ph type="body" idx="1"/>
          </p:nvPr>
        </p:nvSpPr>
        <p:spPr>
          <a:xfrm>
            <a:off x="715500" y="1017650"/>
            <a:ext cx="7713000" cy="358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Hier ist, was du in dieser </a:t>
            </a:r>
            <a:r>
              <a:rPr lang="en" b="1" dirty="0">
                <a:solidFill>
                  <a:schemeClr val="dk2"/>
                </a:solidFill>
                <a:uFill>
                  <a:noFill/>
                </a:uFill>
                <a:hlinkClick r:id="rId3">
                  <a:extLst>
                    <a:ext uri="{A12FA001-AC4F-418D-AE19-62706E023703}">
                      <ahyp:hlinkClr xmlns:ahyp="http://schemas.microsoft.com/office/drawing/2018/hyperlinkcolor" val="tx"/>
                    </a:ext>
                  </a:extLst>
                </a:hlinkClick>
              </a:rPr>
              <a:t>Slidesgo </a:t>
            </a:r>
            <a:r>
              <a:rPr lang="en" dirty="0"/>
              <a:t>Vorlage finden wirst: </a:t>
            </a:r>
            <a:endParaRPr dirty="0"/>
          </a:p>
          <a:p>
            <a:pPr marL="457200" lvl="0" indent="-304800" algn="l" rtl="0">
              <a:spcBef>
                <a:spcPts val="0"/>
              </a:spcBef>
              <a:spcAft>
                <a:spcPts val="0"/>
              </a:spcAft>
              <a:buSzPts val="1200"/>
              <a:buAutoNum type="arabicPeriod"/>
            </a:pPr>
            <a:r>
              <a:rPr lang="en" dirty="0"/>
              <a:t>Eine Folienstruktur basierend auf einer Mehrzweck-Präsentation, die du einfach an deine Bedürfnisse anpassen kannst. Für weitere Infos, über die Bearbeitung der Vorlage, besuche bitte die </a:t>
            </a:r>
            <a:r>
              <a:rPr lang="en" b="1" dirty="0">
                <a:solidFill>
                  <a:schemeClr val="dk2"/>
                </a:solidFill>
                <a:uFill>
                  <a:noFill/>
                </a:uFill>
                <a:hlinkClick r:id="rId4">
                  <a:extLst>
                    <a:ext uri="{A12FA001-AC4F-418D-AE19-62706E023703}">
                      <ahyp:hlinkClr xmlns:ahyp="http://schemas.microsoft.com/office/drawing/2018/hyperlinkcolor" val="tx"/>
                    </a:ext>
                  </a:extLst>
                </a:hlinkClick>
              </a:rPr>
              <a:t>Slidesgo School</a:t>
            </a:r>
            <a:r>
              <a:rPr lang="en" b="1" dirty="0">
                <a:solidFill>
                  <a:schemeClr val="dk2"/>
                </a:solidFill>
              </a:rPr>
              <a:t> </a:t>
            </a:r>
            <a:r>
              <a:rPr lang="en" dirty="0"/>
              <a:t>oder lies unsere </a:t>
            </a:r>
            <a:r>
              <a:rPr lang="en" b="1" dirty="0">
                <a:solidFill>
                  <a:schemeClr val="dk2"/>
                </a:solidFill>
                <a:uFill>
                  <a:noFill/>
                </a:uFill>
                <a:hlinkClick r:id="rId5">
                  <a:extLst>
                    <a:ext uri="{A12FA001-AC4F-418D-AE19-62706E023703}">
                      <ahyp:hlinkClr xmlns:ahyp="http://schemas.microsoft.com/office/drawing/2018/hyperlinkcolor" val="tx"/>
                    </a:ext>
                  </a:extLst>
                </a:hlinkClick>
              </a:rPr>
              <a:t>FAQs</a:t>
            </a:r>
            <a:r>
              <a:rPr lang="en" dirty="0"/>
              <a:t>.</a:t>
            </a:r>
            <a:endParaRPr dirty="0"/>
          </a:p>
          <a:p>
            <a:pPr marL="457200" lvl="0" indent="-304800" algn="l" rtl="0">
              <a:spcBef>
                <a:spcPts val="0"/>
              </a:spcBef>
              <a:spcAft>
                <a:spcPts val="0"/>
              </a:spcAft>
              <a:buSzPts val="1200"/>
              <a:buAutoNum type="arabicPeriod"/>
            </a:pPr>
            <a:r>
              <a:rPr lang="en" dirty="0"/>
              <a:t>Um diese Vorlage mit den richtigen Schriftarten im ppt-Format anzuzeigen, musst du die </a:t>
            </a:r>
            <a:r>
              <a:rPr lang="en" b="1" dirty="0">
                <a:solidFill>
                  <a:schemeClr val="dk2"/>
                </a:solidFill>
                <a:uFill>
                  <a:noFill/>
                </a:uFill>
                <a:hlinkClick r:id="rId6" action="ppaction://hlinksldjump">
                  <a:extLst>
                    <a:ext uri="{A12FA001-AC4F-418D-AE19-62706E023703}">
                      <ahyp:hlinkClr xmlns:ahyp="http://schemas.microsoft.com/office/drawing/2018/hyperlinkcolor" val="tx"/>
                    </a:ext>
                  </a:extLst>
                </a:hlinkClick>
              </a:rPr>
              <a:t>von uns verwendeten Schriftarten</a:t>
            </a:r>
            <a:r>
              <a:rPr lang="en" u="sng" dirty="0">
                <a:solidFill>
                  <a:schemeClr val="hlink"/>
                </a:solidFill>
                <a:hlinkClick r:id="rId6" action="ppaction://hlinksldjump"/>
              </a:rPr>
              <a:t> </a:t>
            </a:r>
            <a:r>
              <a:rPr lang="en" dirty="0"/>
              <a:t>herunterladen und auf deinem </a:t>
            </a:r>
            <a:r>
              <a:rPr lang="en" dirty="0">
                <a:latin typeface="Montserrat Alternates" panose="00000500000000000000" pitchFamily="50" charset="0"/>
              </a:rPr>
              <a:t>Computer</a:t>
            </a:r>
            <a:r>
              <a:rPr lang="en" dirty="0"/>
              <a:t> installieren. </a:t>
            </a:r>
            <a:r>
              <a:rPr lang="en" b="1" dirty="0">
                <a:solidFill>
                  <a:schemeClr val="dk2"/>
                </a:solidFill>
                <a:uFill>
                  <a:noFill/>
                </a:uFill>
                <a:hlinkClick r:id="rId7">
                  <a:extLst>
                    <a:ext uri="{A12FA001-AC4F-418D-AE19-62706E023703}">
                      <ahyp:hlinkClr xmlns:ahyp="http://schemas.microsoft.com/office/drawing/2018/hyperlinkcolor" val="tx"/>
                    </a:ext>
                  </a:extLst>
                </a:hlinkClick>
              </a:rPr>
              <a:t>Klicke</a:t>
            </a:r>
            <a:r>
              <a:rPr lang="en" dirty="0">
                <a:uFill>
                  <a:noFill/>
                </a:uFill>
                <a:hlinkClick r:id="rId7"/>
              </a:rPr>
              <a:t> hier</a:t>
            </a:r>
            <a:r>
              <a:rPr lang="en" dirty="0"/>
              <a:t>, um zu erfahren, wie du Schriftarten herunterladen und installieren kannst.</a:t>
            </a:r>
            <a:endParaRPr dirty="0"/>
          </a:p>
          <a:p>
            <a:pPr marL="457200" lvl="0" indent="-304800" algn="l" rtl="0">
              <a:spcBef>
                <a:spcPts val="0"/>
              </a:spcBef>
              <a:spcAft>
                <a:spcPts val="0"/>
              </a:spcAft>
              <a:buSzPts val="1200"/>
              <a:buAutoNum type="arabicPeriod"/>
            </a:pPr>
            <a:r>
              <a:rPr lang="en" dirty="0"/>
              <a:t>Eine Auswahl an grafischen Ressourcen, die sich für die Verwendung in der Präsentation eignen, findest du in der </a:t>
            </a:r>
            <a:r>
              <a:rPr lang="en" b="1" dirty="0">
                <a:solidFill>
                  <a:schemeClr val="dk2"/>
                </a:solidFill>
                <a:uFill>
                  <a:noFill/>
                </a:uFill>
                <a:hlinkClick r:id="rId8" action="ppaction://hlinksldjump">
                  <a:extLst>
                    <a:ext uri="{A12FA001-AC4F-418D-AE19-62706E023703}">
                      <ahyp:hlinkClr xmlns:ahyp="http://schemas.microsoft.com/office/drawing/2018/hyperlinkcolor" val="tx"/>
                    </a:ext>
                  </a:extLst>
                </a:hlinkClick>
              </a:rPr>
              <a:t>alternativen</a:t>
            </a:r>
            <a:r>
              <a:rPr lang="en" b="1" u="sng" dirty="0">
                <a:solidFill>
                  <a:schemeClr val="hlink"/>
                </a:solidFill>
                <a:hlinkClick r:id="rId8" action="ppaction://hlinksldjump"/>
              </a:rPr>
              <a:t> </a:t>
            </a:r>
            <a:r>
              <a:rPr lang="en" b="1" dirty="0">
                <a:solidFill>
                  <a:schemeClr val="dk2"/>
                </a:solidFill>
                <a:uFill>
                  <a:noFill/>
                </a:uFill>
                <a:hlinkClick r:id="rId8" action="ppaction://hlinksldjump">
                  <a:extLst>
                    <a:ext uri="{A12FA001-AC4F-418D-AE19-62706E023703}">
                      <ahyp:hlinkClr xmlns:ahyp="http://schemas.microsoft.com/office/drawing/2018/hyperlinkcolor" val="tx"/>
                    </a:ext>
                  </a:extLst>
                </a:hlinkClick>
              </a:rPr>
              <a:t>Ressourcen Folie</a:t>
            </a:r>
            <a:r>
              <a:rPr lang="en" dirty="0"/>
              <a:t>.</a:t>
            </a:r>
            <a:endParaRPr dirty="0"/>
          </a:p>
          <a:p>
            <a:pPr marL="457200" lvl="0" indent="-304800" algn="l" rtl="0">
              <a:spcBef>
                <a:spcPts val="0"/>
              </a:spcBef>
              <a:spcAft>
                <a:spcPts val="0"/>
              </a:spcAft>
              <a:buSzPts val="1200"/>
              <a:buAutoNum type="arabicPeriod"/>
            </a:pPr>
            <a:r>
              <a:rPr lang="en" dirty="0"/>
              <a:t>Eine </a:t>
            </a:r>
            <a:r>
              <a:rPr lang="en" b="1" dirty="0">
                <a:solidFill>
                  <a:schemeClr val="dk2"/>
                </a:solidFill>
                <a:uFill>
                  <a:noFill/>
                </a:uFill>
                <a:hlinkClick r:id="rId9" action="ppaction://hlinksldjump">
                  <a:extLst>
                    <a:ext uri="{A12FA001-AC4F-418D-AE19-62706E023703}">
                      <ahyp:hlinkClr xmlns:ahyp="http://schemas.microsoft.com/office/drawing/2018/hyperlinkcolor" val="tx"/>
                    </a:ext>
                  </a:extLst>
                </a:hlinkClick>
              </a:rPr>
              <a:t>Danke folie</a:t>
            </a:r>
            <a:r>
              <a:rPr lang="en" dirty="0"/>
              <a:t>, die du unbedingt einhalten musst, damit die Credits für unser Design korrekt angegeben werden.</a:t>
            </a:r>
            <a:endParaRPr dirty="0"/>
          </a:p>
          <a:p>
            <a:pPr marL="457200" lvl="0" indent="-304800" algn="l" rtl="0">
              <a:spcBef>
                <a:spcPts val="0"/>
              </a:spcBef>
              <a:spcAft>
                <a:spcPts val="0"/>
              </a:spcAft>
              <a:buSzPts val="1200"/>
              <a:buAutoNum type="arabicPeriod"/>
            </a:pPr>
            <a:r>
              <a:rPr lang="en" dirty="0"/>
              <a:t>Eine </a:t>
            </a:r>
            <a:r>
              <a:rPr lang="en" b="1" dirty="0">
                <a:solidFill>
                  <a:schemeClr val="dk2"/>
                </a:solidFill>
                <a:uFill>
                  <a:noFill/>
                </a:uFill>
                <a:hlinkClick r:id="rId10" action="ppaction://hlinksldjump">
                  <a:extLst>
                    <a:ext uri="{A12FA001-AC4F-418D-AE19-62706E023703}">
                      <ahyp:hlinkClr xmlns:ahyp="http://schemas.microsoft.com/office/drawing/2018/hyperlinkcolor" val="tx"/>
                    </a:ext>
                  </a:extLst>
                </a:hlinkClick>
              </a:rPr>
              <a:t>Ressourcen-Folie</a:t>
            </a:r>
            <a:r>
              <a:rPr lang="en" dirty="0"/>
              <a:t>, auf der du Links zu allen Elementen findest, die in der Vorlage verwendet wurden.</a:t>
            </a:r>
            <a:endParaRPr dirty="0"/>
          </a:p>
          <a:p>
            <a:pPr marL="457200" lvl="0" indent="-304800" algn="l" rtl="0">
              <a:spcBef>
                <a:spcPts val="0"/>
              </a:spcBef>
              <a:spcAft>
                <a:spcPts val="0"/>
              </a:spcAft>
              <a:buSzPts val="1200"/>
              <a:buAutoNum type="arabicPeriod"/>
            </a:pPr>
            <a:r>
              <a:rPr lang="en" b="1" dirty="0">
                <a:solidFill>
                  <a:schemeClr val="dk2"/>
                </a:solidFill>
                <a:uFill>
                  <a:noFill/>
                </a:uFill>
                <a:hlinkClick r:id="rId11" action="ppaction://hlinksldjump">
                  <a:extLst>
                    <a:ext uri="{A12FA001-AC4F-418D-AE19-62706E023703}">
                      <ahyp:hlinkClr xmlns:ahyp="http://schemas.microsoft.com/office/drawing/2018/hyperlinkcolor" val="tx"/>
                    </a:ext>
                  </a:extLst>
                </a:hlinkClick>
              </a:rPr>
              <a:t>Gebrauchsanweisung</a:t>
            </a:r>
            <a:r>
              <a:rPr lang="en" dirty="0"/>
              <a:t>.</a:t>
            </a:r>
            <a:endParaRPr dirty="0"/>
          </a:p>
          <a:p>
            <a:pPr marL="457200" lvl="0" indent="-304800" algn="l" rtl="0">
              <a:spcBef>
                <a:spcPts val="0"/>
              </a:spcBef>
              <a:spcAft>
                <a:spcPts val="0"/>
              </a:spcAft>
              <a:buSzPts val="1200"/>
              <a:buAutoNum type="arabicPeriod"/>
            </a:pPr>
            <a:r>
              <a:rPr lang="en" dirty="0"/>
              <a:t>Finale folien mit:</a:t>
            </a:r>
            <a:endParaRPr dirty="0"/>
          </a:p>
          <a:p>
            <a:pPr marL="914400" lvl="0" indent="-304800" algn="l" rtl="0">
              <a:spcBef>
                <a:spcPts val="0"/>
              </a:spcBef>
              <a:spcAft>
                <a:spcPts val="0"/>
              </a:spcAft>
              <a:buSzPts val="1200"/>
              <a:buChar char="●"/>
            </a:pPr>
            <a:r>
              <a:rPr lang="en" dirty="0"/>
              <a:t>Die </a:t>
            </a:r>
            <a:r>
              <a:rPr lang="en" b="1" dirty="0">
                <a:solidFill>
                  <a:schemeClr val="dk2"/>
                </a:solidFill>
                <a:uFill>
                  <a:noFill/>
                </a:uFill>
                <a:hlinkClick r:id="rId6" action="ppaction://hlinksldjump">
                  <a:extLst>
                    <a:ext uri="{A12FA001-AC4F-418D-AE19-62706E023703}">
                      <ahyp:hlinkClr xmlns:ahyp="http://schemas.microsoft.com/office/drawing/2018/hyperlinkcolor" val="tx"/>
                    </a:ext>
                  </a:extLst>
                </a:hlinkClick>
              </a:rPr>
              <a:t>Schriftarten und Farben</a:t>
            </a:r>
            <a:r>
              <a:rPr lang="en" dirty="0"/>
              <a:t>, die in der Vorlage verwendet wurden.</a:t>
            </a:r>
            <a:endParaRPr dirty="0"/>
          </a:p>
          <a:p>
            <a:pPr marL="914400" lvl="0" indent="-304800" algn="l" rtl="0">
              <a:spcBef>
                <a:spcPts val="0"/>
              </a:spcBef>
              <a:spcAft>
                <a:spcPts val="0"/>
              </a:spcAft>
              <a:buSzPts val="1200"/>
              <a:buChar char="●"/>
            </a:pPr>
            <a:r>
              <a:rPr lang="en" dirty="0"/>
              <a:t>Eine Auswahl an</a:t>
            </a:r>
            <a:r>
              <a:rPr lang="en" b="1" dirty="0">
                <a:solidFill>
                  <a:schemeClr val="dk2"/>
                </a:solidFill>
              </a:rPr>
              <a:t> </a:t>
            </a:r>
            <a:r>
              <a:rPr lang="en" b="1" dirty="0">
                <a:solidFill>
                  <a:schemeClr val="dk2"/>
                </a:solidFill>
                <a:uFill>
                  <a:noFill/>
                </a:uFill>
                <a:hlinkClick r:id="rId6" action="ppaction://hlinksldjump">
                  <a:extLst>
                    <a:ext uri="{A12FA001-AC4F-418D-AE19-62706E023703}">
                      <ahyp:hlinkClr xmlns:ahyp="http://schemas.microsoft.com/office/drawing/2018/hyperlinkcolor" val="tx"/>
                    </a:ext>
                  </a:extLst>
                </a:hlinkClick>
              </a:rPr>
              <a:t>Illustrationen</a:t>
            </a:r>
            <a:r>
              <a:rPr lang="en" dirty="0"/>
              <a:t>. Du kannst sie auch mit dem Online-Editor nach Belieben anpassen und animieren. Besuche </a:t>
            </a:r>
            <a:r>
              <a:rPr lang="en" b="1" dirty="0">
                <a:solidFill>
                  <a:schemeClr val="dk2"/>
                </a:solidFill>
                <a:uFill>
                  <a:noFill/>
                </a:uFill>
                <a:hlinkClick r:id="rId12">
                  <a:extLst>
                    <a:ext uri="{A12FA001-AC4F-418D-AE19-62706E023703}">
                      <ahyp:hlinkClr xmlns:ahyp="http://schemas.microsoft.com/office/drawing/2018/hyperlinkcolor" val="tx"/>
                    </a:ext>
                  </a:extLst>
                </a:hlinkClick>
              </a:rPr>
              <a:t>Storyset</a:t>
            </a:r>
            <a:r>
              <a:rPr lang="en" dirty="0"/>
              <a:t>, um mehr zu finden. </a:t>
            </a:r>
            <a:endParaRPr dirty="0"/>
          </a:p>
          <a:p>
            <a:pPr marL="914400" lvl="0" indent="-304800" algn="l" rtl="0">
              <a:spcBef>
                <a:spcPts val="0"/>
              </a:spcBef>
              <a:spcAft>
                <a:spcPts val="0"/>
              </a:spcAft>
              <a:buSzPts val="1200"/>
              <a:buChar char="●"/>
            </a:pPr>
            <a:r>
              <a:rPr lang="en" dirty="0"/>
              <a:t>Weitere</a:t>
            </a:r>
            <a:r>
              <a:rPr lang="en" b="1" dirty="0">
                <a:solidFill>
                  <a:schemeClr val="dk2"/>
                </a:solidFill>
                <a:uFill>
                  <a:noFill/>
                </a:uFill>
                <a:hlinkClick r:id="rId13" action="ppaction://hlinksldjump">
                  <a:extLst>
                    <a:ext uri="{A12FA001-AC4F-418D-AE19-62706E023703}">
                      <ahyp:hlinkClr xmlns:ahyp="http://schemas.microsoft.com/office/drawing/2018/hyperlinkcolor" val="tx"/>
                    </a:ext>
                  </a:extLst>
                </a:hlinkClick>
              </a:rPr>
              <a:t> Infografik-Ressourcen</a:t>
            </a:r>
            <a:r>
              <a:rPr lang="en" dirty="0"/>
              <a:t>, deren Größe und Farbe bearbeitet werden können.. </a:t>
            </a:r>
            <a:endParaRPr dirty="0"/>
          </a:p>
          <a:p>
            <a:pPr marL="914400" lvl="0" indent="-304800" algn="l" rtl="0">
              <a:spcBef>
                <a:spcPts val="0"/>
              </a:spcBef>
              <a:spcAft>
                <a:spcPts val="0"/>
              </a:spcAft>
              <a:buSzPts val="1200"/>
              <a:buChar char="●"/>
            </a:pPr>
            <a:r>
              <a:rPr lang="en" dirty="0"/>
              <a:t>Sets mit</a:t>
            </a:r>
            <a:r>
              <a:rPr lang="en" b="1" dirty="0">
                <a:solidFill>
                  <a:schemeClr val="dk2"/>
                </a:solidFill>
              </a:rPr>
              <a:t> </a:t>
            </a:r>
            <a:r>
              <a:rPr lang="en" b="1" dirty="0">
                <a:solidFill>
                  <a:schemeClr val="dk2"/>
                </a:solidFill>
                <a:uFill>
                  <a:noFill/>
                </a:uFill>
                <a:hlinkClick r:id="rId14" action="ppaction://hlinksldjump">
                  <a:extLst>
                    <a:ext uri="{A12FA001-AC4F-418D-AE19-62706E023703}">
                      <ahyp:hlinkClr xmlns:ahyp="http://schemas.microsoft.com/office/drawing/2018/hyperlinkcolor" val="tx"/>
                    </a:ext>
                  </a:extLst>
                </a:hlinkClick>
              </a:rPr>
              <a:t>anpassbaren Icons</a:t>
            </a:r>
            <a:r>
              <a:rPr lang="en" dirty="0"/>
              <a:t> der folgenden Themen: Allgemein, Business, Avatar, Kreativprozess, Bildung, Hilfe &amp; Support, Medizin, Natur, Darstellende Kunst, SEO &amp; Marketing und Teamwork.</a:t>
            </a:r>
            <a:endParaRPr dirty="0"/>
          </a:p>
          <a:p>
            <a:pPr marL="0" lvl="0" indent="0" algn="l" rtl="0">
              <a:spcBef>
                <a:spcPts val="0"/>
              </a:spcBef>
              <a:spcAft>
                <a:spcPts val="0"/>
              </a:spcAft>
              <a:buClr>
                <a:schemeClr val="dk1"/>
              </a:buClr>
              <a:buSzPts val="1100"/>
              <a:buFont typeface="Arial"/>
              <a:buNone/>
            </a:pPr>
            <a:r>
              <a:rPr lang="en" dirty="0"/>
              <a:t>Du kannst diese Folie löschen, wenn du mit der Bearbeitung der Präsentation fertig bist</a:t>
            </a:r>
            <a:endParaRPr dirty="0"/>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9"/>
          <p:cNvSpPr txBox="1">
            <a:spLocks noGrp="1"/>
          </p:cNvSpPr>
          <p:nvPr>
            <p:ph type="body" idx="1"/>
          </p:nvPr>
        </p:nvSpPr>
        <p:spPr>
          <a:xfrm>
            <a:off x="944100" y="1836625"/>
            <a:ext cx="4404300" cy="18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Willst du, dass deine Bilder genauso aussehen wie die in dieser Vorlage? Befolge diese Schritte:</a:t>
            </a:r>
            <a:endParaRPr/>
          </a:p>
          <a:p>
            <a:pPr marL="457200" lvl="0" indent="-317500" algn="l" rtl="0">
              <a:spcBef>
                <a:spcPts val="1200"/>
              </a:spcBef>
              <a:spcAft>
                <a:spcPts val="0"/>
              </a:spcAft>
              <a:buSzPts val="1400"/>
              <a:buChar char="●"/>
            </a:pPr>
            <a:r>
              <a:rPr lang="en"/>
              <a:t>Füge das Bild in die Folie ein</a:t>
            </a:r>
            <a:endParaRPr/>
          </a:p>
          <a:p>
            <a:pPr marL="457200" lvl="0" indent="-317500" algn="l" rtl="0">
              <a:spcBef>
                <a:spcPts val="0"/>
              </a:spcBef>
              <a:spcAft>
                <a:spcPts val="0"/>
              </a:spcAft>
              <a:buSzPts val="1400"/>
              <a:buChar char="●"/>
            </a:pPr>
            <a:r>
              <a:rPr lang="en"/>
              <a:t>Gehen Sie zu Formatierungsoptionen &gt; Neu einfärben. Wähle dunkle Graustufen und dann kannst du auch ein wenig Transparenz anwenden</a:t>
            </a:r>
            <a:endParaRPr/>
          </a:p>
        </p:txBody>
      </p:sp>
      <p:sp>
        <p:nvSpPr>
          <p:cNvPr id="495" name="Google Shape;495;p49"/>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NUTZE DIESES EFFEKT</a:t>
            </a:r>
            <a:endParaRPr/>
          </a:p>
        </p:txBody>
      </p:sp>
      <p:pic>
        <p:nvPicPr>
          <p:cNvPr id="496" name="Google Shape;496;p49"/>
          <p:cNvPicPr preferRelativeResize="0"/>
          <p:nvPr/>
        </p:nvPicPr>
        <p:blipFill rotWithShape="1">
          <a:blip r:embed="rId3">
            <a:alphaModFix amt="74000"/>
          </a:blip>
          <a:srcRect l="8875" t="8875"/>
          <a:stretch/>
        </p:blipFill>
        <p:spPr>
          <a:xfrm>
            <a:off x="5777025" y="1690225"/>
            <a:ext cx="2140800" cy="2140800"/>
          </a:xfrm>
          <a:prstGeom prst="ellipse">
            <a:avLst/>
          </a:prstGeom>
          <a:noFill/>
          <a:ln w="19050" cap="flat" cmpd="sng">
            <a:solidFill>
              <a:schemeClr val="dk2"/>
            </a:solidFill>
            <a:prstDash val="solid"/>
            <a:round/>
            <a:headEnd type="none" w="sm" len="sm"/>
            <a:tailEnd type="none" w="sm" len="sm"/>
          </a:ln>
        </p:spPr>
      </p:pic>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p:nvPr/>
        </p:nvSpPr>
        <p:spPr>
          <a:xfrm>
            <a:off x="1204604"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INHALTSVERZEICHNIS</a:t>
            </a:r>
            <a:endParaRPr/>
          </a:p>
        </p:txBody>
      </p:sp>
      <p:sp>
        <p:nvSpPr>
          <p:cNvPr id="503" name="Google Shape;503;p50"/>
          <p:cNvSpPr txBox="1">
            <a:spLocks noGrp="1"/>
          </p:cNvSpPr>
          <p:nvPr>
            <p:ph type="subTitle" idx="1"/>
          </p:nvPr>
        </p:nvSpPr>
        <p:spPr>
          <a:xfrm>
            <a:off x="2205131"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Du kannst das Thema des Abschnitts hier beschreiben</a:t>
            </a:r>
            <a:endParaRPr/>
          </a:p>
        </p:txBody>
      </p:sp>
      <p:sp>
        <p:nvSpPr>
          <p:cNvPr id="504" name="Google Shape;504;p50"/>
          <p:cNvSpPr txBox="1">
            <a:spLocks noGrp="1"/>
          </p:cNvSpPr>
          <p:nvPr>
            <p:ph type="title"/>
          </p:nvPr>
        </p:nvSpPr>
        <p:spPr>
          <a:xfrm>
            <a:off x="2205150" y="16871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i="1">
                <a:solidFill>
                  <a:schemeClr val="dk2"/>
                </a:solidFill>
              </a:rPr>
              <a:t>EINFÜHRUNG</a:t>
            </a:r>
            <a:endParaRPr/>
          </a:p>
        </p:txBody>
      </p:sp>
      <p:sp>
        <p:nvSpPr>
          <p:cNvPr id="505" name="Google Shape;505;p50"/>
          <p:cNvSpPr txBox="1">
            <a:spLocks noGrp="1"/>
          </p:cNvSpPr>
          <p:nvPr>
            <p:ph type="title" idx="2"/>
          </p:nvPr>
        </p:nvSpPr>
        <p:spPr>
          <a:xfrm>
            <a:off x="1239741"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06" name="Google Shape;506;p50"/>
          <p:cNvSpPr txBox="1">
            <a:spLocks noGrp="1"/>
          </p:cNvSpPr>
          <p:nvPr>
            <p:ph type="title" idx="3"/>
          </p:nvPr>
        </p:nvSpPr>
        <p:spPr>
          <a:xfrm>
            <a:off x="5752775" y="16871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i="1">
                <a:solidFill>
                  <a:schemeClr val="dk2"/>
                </a:solidFill>
              </a:rPr>
              <a:t>GESCHICHTE</a:t>
            </a:r>
            <a:endParaRPr/>
          </a:p>
        </p:txBody>
      </p:sp>
      <p:sp>
        <p:nvSpPr>
          <p:cNvPr id="507" name="Google Shape;507;p50"/>
          <p:cNvSpPr txBox="1">
            <a:spLocks noGrp="1"/>
          </p:cNvSpPr>
          <p:nvPr>
            <p:ph type="subTitle" idx="4"/>
          </p:nvPr>
        </p:nvSpPr>
        <p:spPr>
          <a:xfrm>
            <a:off x="5752756"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Du kannst das Thema des Abschnitts hier beschreiben</a:t>
            </a:r>
            <a:endParaRPr/>
          </a:p>
        </p:txBody>
      </p:sp>
      <p:sp>
        <p:nvSpPr>
          <p:cNvPr id="508" name="Google Shape;508;p50"/>
          <p:cNvSpPr txBox="1">
            <a:spLocks noGrp="1"/>
          </p:cNvSpPr>
          <p:nvPr>
            <p:ph type="title" idx="5"/>
          </p:nvPr>
        </p:nvSpPr>
        <p:spPr>
          <a:xfrm>
            <a:off x="4781416"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9" name="Google Shape;509;p50"/>
          <p:cNvSpPr txBox="1">
            <a:spLocks noGrp="1"/>
          </p:cNvSpPr>
          <p:nvPr>
            <p:ph type="title" idx="6"/>
          </p:nvPr>
        </p:nvSpPr>
        <p:spPr>
          <a:xfrm>
            <a:off x="2205150" y="32166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i="1">
                <a:solidFill>
                  <a:schemeClr val="dk2"/>
                </a:solidFill>
              </a:rPr>
              <a:t>URSACHEN</a:t>
            </a:r>
            <a:endParaRPr/>
          </a:p>
        </p:txBody>
      </p:sp>
      <p:sp>
        <p:nvSpPr>
          <p:cNvPr id="510" name="Google Shape;510;p50"/>
          <p:cNvSpPr txBox="1">
            <a:spLocks noGrp="1"/>
          </p:cNvSpPr>
          <p:nvPr>
            <p:ph type="subTitle" idx="7"/>
          </p:nvPr>
        </p:nvSpPr>
        <p:spPr>
          <a:xfrm>
            <a:off x="2205131"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Du kannst das Thema des Abschnitts hier beschreiben</a:t>
            </a:r>
            <a:endParaRPr/>
          </a:p>
        </p:txBody>
      </p:sp>
      <p:sp>
        <p:nvSpPr>
          <p:cNvPr id="511" name="Google Shape;511;p50"/>
          <p:cNvSpPr txBox="1">
            <a:spLocks noGrp="1"/>
          </p:cNvSpPr>
          <p:nvPr>
            <p:ph type="title" idx="8"/>
          </p:nvPr>
        </p:nvSpPr>
        <p:spPr>
          <a:xfrm>
            <a:off x="1239741"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50"/>
          <p:cNvSpPr txBox="1">
            <a:spLocks noGrp="1"/>
          </p:cNvSpPr>
          <p:nvPr>
            <p:ph type="title" idx="9"/>
          </p:nvPr>
        </p:nvSpPr>
        <p:spPr>
          <a:xfrm>
            <a:off x="5752775" y="32166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i="1">
                <a:solidFill>
                  <a:schemeClr val="dk2"/>
                </a:solidFill>
              </a:rPr>
              <a:t>VERLAUF</a:t>
            </a:r>
            <a:endParaRPr/>
          </a:p>
        </p:txBody>
      </p:sp>
      <p:sp>
        <p:nvSpPr>
          <p:cNvPr id="513" name="Google Shape;513;p50"/>
          <p:cNvSpPr txBox="1">
            <a:spLocks noGrp="1"/>
          </p:cNvSpPr>
          <p:nvPr>
            <p:ph type="subTitle" idx="13"/>
          </p:nvPr>
        </p:nvSpPr>
        <p:spPr>
          <a:xfrm>
            <a:off x="5752756"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Du kannst das Thema des Abschnitts hier beschreiben</a:t>
            </a:r>
            <a:endParaRPr/>
          </a:p>
        </p:txBody>
      </p:sp>
      <p:sp>
        <p:nvSpPr>
          <p:cNvPr id="514" name="Google Shape;514;p50"/>
          <p:cNvSpPr txBox="1">
            <a:spLocks noGrp="1"/>
          </p:cNvSpPr>
          <p:nvPr>
            <p:ph type="title" idx="14"/>
          </p:nvPr>
        </p:nvSpPr>
        <p:spPr>
          <a:xfrm>
            <a:off x="4781416"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5" name="Google Shape;515;p50"/>
          <p:cNvSpPr/>
          <p:nvPr/>
        </p:nvSpPr>
        <p:spPr>
          <a:xfrm>
            <a:off x="4746279"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1204604"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4746279"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1"/>
          <p:cNvSpPr txBox="1">
            <a:spLocks noGrp="1"/>
          </p:cNvSpPr>
          <p:nvPr>
            <p:ph type="title"/>
          </p:nvPr>
        </p:nvSpPr>
        <p:spPr>
          <a:xfrm>
            <a:off x="2571000" y="1328900"/>
            <a:ext cx="4002000" cy="188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WOW!</a:t>
            </a:r>
            <a:endParaRPr/>
          </a:p>
        </p:txBody>
      </p:sp>
      <p:sp>
        <p:nvSpPr>
          <p:cNvPr id="523" name="Google Shape;523;p51"/>
          <p:cNvSpPr txBox="1">
            <a:spLocks noGrp="1"/>
          </p:cNvSpPr>
          <p:nvPr>
            <p:ph type="subTitle" idx="1"/>
          </p:nvPr>
        </p:nvSpPr>
        <p:spPr>
          <a:xfrm>
            <a:off x="2571000" y="3127039"/>
            <a:ext cx="4002000" cy="6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In diesem Teil der Präsentation kannst du dich vorstellen, deine E-Mail-Adresse schreiben...</a:t>
            </a:r>
            <a:endParaRPr/>
          </a:p>
        </p:txBody>
      </p: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2"/>
          <p:cNvSpPr txBox="1">
            <a:spLocks noGrp="1"/>
          </p:cNvSpPr>
          <p:nvPr>
            <p:ph type="subTitle" idx="1"/>
          </p:nvPr>
        </p:nvSpPr>
        <p:spPr>
          <a:xfrm>
            <a:off x="3417368" y="2886947"/>
            <a:ext cx="5106600" cy="1235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US" dirty="0" err="1"/>
              <a:t>Sự</a:t>
            </a:r>
            <a:r>
              <a:rPr lang="en-US" dirty="0"/>
              <a:t> </a:t>
            </a:r>
            <a:r>
              <a:rPr lang="en-US" dirty="0" err="1"/>
              <a:t>đối</a:t>
            </a:r>
            <a:r>
              <a:rPr lang="en-US" dirty="0"/>
              <a:t> </a:t>
            </a:r>
            <a:r>
              <a:rPr lang="en-US" dirty="0" err="1"/>
              <a:t>kháng</a:t>
            </a:r>
            <a:r>
              <a:rPr lang="en-US" dirty="0"/>
              <a:t> </a:t>
            </a:r>
            <a:r>
              <a:rPr lang="en-US" dirty="0" err="1"/>
              <a:t>giữa</a:t>
            </a:r>
            <a:r>
              <a:rPr lang="en-US" dirty="0"/>
              <a:t> </a:t>
            </a:r>
            <a:r>
              <a:rPr lang="en-US" dirty="0" err="1"/>
              <a:t>hai</a:t>
            </a:r>
            <a:r>
              <a:rPr lang="en-US" dirty="0"/>
              <a:t> </a:t>
            </a:r>
            <a:r>
              <a:rPr lang="en-US" dirty="0" err="1"/>
              <a:t>giai</a:t>
            </a:r>
            <a:r>
              <a:rPr lang="en-US" dirty="0"/>
              <a:t> </a:t>
            </a:r>
            <a:r>
              <a:rPr lang="en-US" dirty="0" err="1"/>
              <a:t>cấp</a:t>
            </a:r>
            <a:r>
              <a:rPr lang="en-US" dirty="0"/>
              <a:t> </a:t>
            </a:r>
            <a:r>
              <a:rPr lang="en-US" dirty="0" err="1"/>
              <a:t>đối</a:t>
            </a:r>
            <a:r>
              <a:rPr lang="en-US" dirty="0"/>
              <a:t> </a:t>
            </a:r>
            <a:r>
              <a:rPr lang="en-US" dirty="0" err="1"/>
              <a:t>lập</a:t>
            </a:r>
            <a:r>
              <a:rPr lang="en-US" dirty="0"/>
              <a:t> </a:t>
            </a:r>
            <a:r>
              <a:rPr lang="en-US" dirty="0" err="1"/>
              <a:t>cơ</a:t>
            </a:r>
            <a:r>
              <a:rPr lang="en-US" dirty="0"/>
              <a:t> </a:t>
            </a:r>
            <a:r>
              <a:rPr lang="en-US" dirty="0" err="1"/>
              <a:t>bản</a:t>
            </a:r>
            <a:r>
              <a:rPr lang="en-US" dirty="0"/>
              <a:t>  </a:t>
            </a:r>
            <a:r>
              <a:rPr lang="en-US" dirty="0" err="1"/>
              <a:t>để</a:t>
            </a:r>
            <a:r>
              <a:rPr lang="en-US" dirty="0"/>
              <a:t> </a:t>
            </a:r>
            <a:r>
              <a:rPr lang="en-US" dirty="0" err="1"/>
              <a:t>giành</a:t>
            </a:r>
            <a:r>
              <a:rPr lang="en-US" dirty="0"/>
              <a:t> </a:t>
            </a:r>
            <a:r>
              <a:rPr lang="en-US" dirty="0" err="1"/>
              <a:t>lại</a:t>
            </a:r>
            <a:r>
              <a:rPr lang="en-US" dirty="0"/>
              <a:t> </a:t>
            </a:r>
            <a:r>
              <a:rPr lang="en-US" dirty="0" err="1"/>
              <a:t>quyền</a:t>
            </a:r>
            <a:r>
              <a:rPr lang="en-US" dirty="0"/>
              <a:t> </a:t>
            </a:r>
            <a:r>
              <a:rPr lang="en-US" dirty="0" err="1"/>
              <a:t>lợi</a:t>
            </a:r>
            <a:r>
              <a:rPr lang="en-US" dirty="0"/>
              <a:t> </a:t>
            </a:r>
            <a:endParaRPr dirty="0"/>
          </a:p>
        </p:txBody>
      </p:sp>
      <p:sp>
        <p:nvSpPr>
          <p:cNvPr id="529" name="Google Shape;529;p52"/>
          <p:cNvSpPr txBox="1">
            <a:spLocks noGrp="1"/>
          </p:cNvSpPr>
          <p:nvPr>
            <p:ph type="title"/>
          </p:nvPr>
        </p:nvSpPr>
        <p:spPr>
          <a:xfrm>
            <a:off x="4278309" y="1722325"/>
            <a:ext cx="4150116" cy="76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Phudu Black" pitchFamily="2" charset="0"/>
                <a:cs typeface="Phudu Black" pitchFamily="2" charset="0"/>
              </a:rPr>
              <a:t>ĐẤU TRANH GIAI CẤP</a:t>
            </a:r>
            <a:endParaRPr dirty="0">
              <a:latin typeface="Phudu Black" pitchFamily="2" charset="0"/>
              <a:cs typeface="Phudu Black" pitchFamily="2" charset="0"/>
            </a:endParaRPr>
          </a:p>
        </p:txBody>
      </p:sp>
      <p:grpSp>
        <p:nvGrpSpPr>
          <p:cNvPr id="530" name="Google Shape;530;p52"/>
          <p:cNvGrpSpPr/>
          <p:nvPr/>
        </p:nvGrpSpPr>
        <p:grpSpPr>
          <a:xfrm>
            <a:off x="-492102" y="863239"/>
            <a:ext cx="3435930" cy="3686244"/>
            <a:chOff x="-603720" y="658757"/>
            <a:chExt cx="3690580" cy="3959871"/>
          </a:xfrm>
        </p:grpSpPr>
        <p:sp>
          <p:nvSpPr>
            <p:cNvPr id="531" name="Google Shape;531;p52"/>
            <p:cNvSpPr/>
            <p:nvPr/>
          </p:nvSpPr>
          <p:spPr>
            <a:xfrm>
              <a:off x="1248196" y="658757"/>
              <a:ext cx="1838664" cy="2050751"/>
            </a:xfrm>
            <a:custGeom>
              <a:avLst/>
              <a:gdLst/>
              <a:ahLst/>
              <a:cxnLst/>
              <a:rect l="l" t="t" r="r" b="b"/>
              <a:pathLst>
                <a:path w="36823" h="38677" extrusionOk="0">
                  <a:moveTo>
                    <a:pt x="25647" y="0"/>
                  </a:moveTo>
                  <a:cubicBezTo>
                    <a:pt x="6316" y="0"/>
                    <a:pt x="11110" y="16259"/>
                    <a:pt x="11110" y="16259"/>
                  </a:cubicBezTo>
                  <a:cubicBezTo>
                    <a:pt x="6517" y="13197"/>
                    <a:pt x="8793" y="7113"/>
                    <a:pt x="8793" y="7112"/>
                  </a:cubicBezTo>
                  <a:lnTo>
                    <a:pt x="8793" y="7112"/>
                  </a:lnTo>
                  <a:cubicBezTo>
                    <a:pt x="8793" y="7113"/>
                    <a:pt x="0" y="12294"/>
                    <a:pt x="3062" y="25720"/>
                  </a:cubicBezTo>
                  <a:cubicBezTo>
                    <a:pt x="5923" y="38265"/>
                    <a:pt x="18108" y="38676"/>
                    <a:pt x="19693" y="38676"/>
                  </a:cubicBezTo>
                  <a:cubicBezTo>
                    <a:pt x="19805" y="38676"/>
                    <a:pt x="19864" y="38674"/>
                    <a:pt x="19864" y="38674"/>
                  </a:cubicBezTo>
                  <a:cubicBezTo>
                    <a:pt x="27872" y="38674"/>
                    <a:pt x="32740" y="34670"/>
                    <a:pt x="34585" y="30156"/>
                  </a:cubicBezTo>
                  <a:cubicBezTo>
                    <a:pt x="36822" y="24581"/>
                    <a:pt x="35762" y="19086"/>
                    <a:pt x="33132" y="17280"/>
                  </a:cubicBezTo>
                  <a:cubicBezTo>
                    <a:pt x="30149" y="15238"/>
                    <a:pt x="29246" y="10645"/>
                    <a:pt x="29246" y="10645"/>
                  </a:cubicBezTo>
                  <a:cubicBezTo>
                    <a:pt x="27126" y="12726"/>
                    <a:pt x="28853" y="16259"/>
                    <a:pt x="28853" y="16259"/>
                  </a:cubicBezTo>
                  <a:cubicBezTo>
                    <a:pt x="18686" y="7583"/>
                    <a:pt x="26341" y="7"/>
                    <a:pt x="26341" y="7"/>
                  </a:cubicBezTo>
                  <a:cubicBezTo>
                    <a:pt x="26106" y="2"/>
                    <a:pt x="25875" y="0"/>
                    <a:pt x="25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2"/>
            <p:cNvSpPr/>
            <p:nvPr/>
          </p:nvSpPr>
          <p:spPr>
            <a:xfrm>
              <a:off x="1546215" y="1201806"/>
              <a:ext cx="1420365" cy="1450285"/>
            </a:xfrm>
            <a:custGeom>
              <a:avLst/>
              <a:gdLst/>
              <a:ahLst/>
              <a:cxnLst/>
              <a:rect l="l" t="t" r="r" b="b"/>
              <a:pathLst>
                <a:path w="23515" h="22613" extrusionOk="0">
                  <a:moveTo>
                    <a:pt x="7134" y="7195"/>
                  </a:moveTo>
                  <a:cubicBezTo>
                    <a:pt x="7167" y="7213"/>
                    <a:pt x="7184" y="7224"/>
                    <a:pt x="7184" y="7224"/>
                  </a:cubicBezTo>
                  <a:cubicBezTo>
                    <a:pt x="7168" y="7213"/>
                    <a:pt x="7151" y="7203"/>
                    <a:pt x="7134" y="7195"/>
                  </a:cubicBezTo>
                  <a:close/>
                  <a:moveTo>
                    <a:pt x="13269" y="1"/>
                  </a:moveTo>
                  <a:cubicBezTo>
                    <a:pt x="13269" y="1"/>
                    <a:pt x="9343" y="197"/>
                    <a:pt x="9147" y="3652"/>
                  </a:cubicBezTo>
                  <a:cubicBezTo>
                    <a:pt x="9069" y="4986"/>
                    <a:pt x="9029" y="6243"/>
                    <a:pt x="8872" y="7224"/>
                  </a:cubicBezTo>
                  <a:cubicBezTo>
                    <a:pt x="8696" y="8372"/>
                    <a:pt x="7923" y="9013"/>
                    <a:pt x="7200" y="9013"/>
                  </a:cubicBezTo>
                  <a:cubicBezTo>
                    <a:pt x="6959" y="9013"/>
                    <a:pt x="6723" y="8941"/>
                    <a:pt x="6517" y="8794"/>
                  </a:cubicBezTo>
                  <a:cubicBezTo>
                    <a:pt x="5722" y="8207"/>
                    <a:pt x="6449" y="7163"/>
                    <a:pt x="6982" y="7163"/>
                  </a:cubicBezTo>
                  <a:cubicBezTo>
                    <a:pt x="7035" y="7163"/>
                    <a:pt x="7086" y="7173"/>
                    <a:pt x="7134" y="7195"/>
                  </a:cubicBezTo>
                  <a:lnTo>
                    <a:pt x="7134" y="7195"/>
                  </a:lnTo>
                  <a:cubicBezTo>
                    <a:pt x="6990" y="7117"/>
                    <a:pt x="6550" y="6909"/>
                    <a:pt x="5958" y="6909"/>
                  </a:cubicBezTo>
                  <a:cubicBezTo>
                    <a:pt x="4962" y="6909"/>
                    <a:pt x="3535" y="7498"/>
                    <a:pt x="2356" y="10286"/>
                  </a:cubicBezTo>
                  <a:cubicBezTo>
                    <a:pt x="0" y="15939"/>
                    <a:pt x="4711" y="22612"/>
                    <a:pt x="11385" y="22612"/>
                  </a:cubicBezTo>
                  <a:cubicBezTo>
                    <a:pt x="18058" y="22612"/>
                    <a:pt x="23515" y="15389"/>
                    <a:pt x="17823" y="10207"/>
                  </a:cubicBezTo>
                  <a:lnTo>
                    <a:pt x="17823" y="10207"/>
                  </a:lnTo>
                  <a:cubicBezTo>
                    <a:pt x="18098" y="10914"/>
                    <a:pt x="18255" y="11699"/>
                    <a:pt x="18255" y="12445"/>
                  </a:cubicBezTo>
                  <a:cubicBezTo>
                    <a:pt x="18205" y="13285"/>
                    <a:pt x="17829" y="13441"/>
                    <a:pt x="17557" y="13441"/>
                  </a:cubicBezTo>
                  <a:cubicBezTo>
                    <a:pt x="17397" y="13441"/>
                    <a:pt x="17273" y="13387"/>
                    <a:pt x="17273" y="13387"/>
                  </a:cubicBezTo>
                  <a:cubicBezTo>
                    <a:pt x="17430" y="10914"/>
                    <a:pt x="16135" y="9933"/>
                    <a:pt x="14839" y="8951"/>
                  </a:cubicBezTo>
                  <a:cubicBezTo>
                    <a:pt x="13112" y="7617"/>
                    <a:pt x="9775" y="3612"/>
                    <a:pt x="13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2"/>
            <p:cNvSpPr/>
            <p:nvPr/>
          </p:nvSpPr>
          <p:spPr>
            <a:xfrm>
              <a:off x="1897129" y="2108185"/>
              <a:ext cx="592851" cy="1477927"/>
            </a:xfrm>
            <a:custGeom>
              <a:avLst/>
              <a:gdLst/>
              <a:ahLst/>
              <a:cxnLst/>
              <a:rect l="l" t="t" r="r" b="b"/>
              <a:pathLst>
                <a:path w="9815" h="23044" extrusionOk="0">
                  <a:moveTo>
                    <a:pt x="1532" y="0"/>
                  </a:moveTo>
                  <a:lnTo>
                    <a:pt x="1" y="2395"/>
                  </a:lnTo>
                  <a:lnTo>
                    <a:pt x="1375" y="4044"/>
                  </a:lnTo>
                  <a:lnTo>
                    <a:pt x="2984" y="18765"/>
                  </a:lnTo>
                  <a:cubicBezTo>
                    <a:pt x="2984" y="18765"/>
                    <a:pt x="3220" y="23044"/>
                    <a:pt x="4947" y="23044"/>
                  </a:cubicBezTo>
                  <a:cubicBezTo>
                    <a:pt x="6596" y="23044"/>
                    <a:pt x="6910" y="18765"/>
                    <a:pt x="6910" y="18765"/>
                  </a:cubicBezTo>
                  <a:lnTo>
                    <a:pt x="8480" y="4044"/>
                  </a:lnTo>
                  <a:lnTo>
                    <a:pt x="9815" y="2395"/>
                  </a:lnTo>
                  <a:lnTo>
                    <a:pt x="8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2"/>
            <p:cNvSpPr/>
            <p:nvPr/>
          </p:nvSpPr>
          <p:spPr>
            <a:xfrm>
              <a:off x="1897129" y="2251720"/>
              <a:ext cx="592851" cy="118393"/>
            </a:xfrm>
            <a:custGeom>
              <a:avLst/>
              <a:gdLst/>
              <a:ahLst/>
              <a:cxnLst/>
              <a:rect l="l" t="t" r="r" b="b"/>
              <a:pathLst>
                <a:path w="9815" h="1846" extrusionOk="0">
                  <a:moveTo>
                    <a:pt x="119" y="0"/>
                  </a:moveTo>
                  <a:lnTo>
                    <a:pt x="1" y="157"/>
                  </a:lnTo>
                  <a:lnTo>
                    <a:pt x="1375" y="1767"/>
                  </a:lnTo>
                  <a:lnTo>
                    <a:pt x="1375" y="1845"/>
                  </a:lnTo>
                  <a:lnTo>
                    <a:pt x="8441" y="1845"/>
                  </a:lnTo>
                  <a:lnTo>
                    <a:pt x="8441" y="1767"/>
                  </a:lnTo>
                  <a:lnTo>
                    <a:pt x="9815" y="157"/>
                  </a:lnTo>
                  <a:lnTo>
                    <a:pt x="96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52"/>
            <p:cNvGrpSpPr/>
            <p:nvPr/>
          </p:nvGrpSpPr>
          <p:grpSpPr>
            <a:xfrm>
              <a:off x="-603720" y="2167534"/>
              <a:ext cx="3570285" cy="2451094"/>
              <a:chOff x="-1125792" y="5895156"/>
              <a:chExt cx="4370529" cy="3000483"/>
            </a:xfrm>
          </p:grpSpPr>
          <p:sp>
            <p:nvSpPr>
              <p:cNvPr id="536" name="Google Shape;536;p52"/>
              <p:cNvSpPr/>
              <p:nvPr/>
            </p:nvSpPr>
            <p:spPr>
              <a:xfrm rot="4035647" flipH="1">
                <a:off x="119163" y="7945782"/>
                <a:ext cx="104871" cy="939939"/>
              </a:xfrm>
              <a:custGeom>
                <a:avLst/>
                <a:gdLst/>
                <a:ahLst/>
                <a:cxnLst/>
                <a:rect l="l" t="t" r="r" b="b"/>
                <a:pathLst>
                  <a:path w="1775" h="15909" extrusionOk="0">
                    <a:moveTo>
                      <a:pt x="1744" y="1"/>
                    </a:moveTo>
                    <a:cubicBezTo>
                      <a:pt x="1744" y="674"/>
                      <a:pt x="1515" y="1316"/>
                      <a:pt x="1408" y="1974"/>
                    </a:cubicBezTo>
                    <a:cubicBezTo>
                      <a:pt x="1285" y="2632"/>
                      <a:pt x="1194" y="3305"/>
                      <a:pt x="1117" y="3947"/>
                    </a:cubicBezTo>
                    <a:cubicBezTo>
                      <a:pt x="1041" y="4605"/>
                      <a:pt x="980" y="5278"/>
                      <a:pt x="918" y="5951"/>
                    </a:cubicBezTo>
                    <a:cubicBezTo>
                      <a:pt x="872" y="6609"/>
                      <a:pt x="827" y="7282"/>
                      <a:pt x="765" y="7939"/>
                    </a:cubicBezTo>
                    <a:cubicBezTo>
                      <a:pt x="674" y="9270"/>
                      <a:pt x="536" y="10601"/>
                      <a:pt x="383" y="11916"/>
                    </a:cubicBezTo>
                    <a:cubicBezTo>
                      <a:pt x="352" y="12253"/>
                      <a:pt x="307" y="12589"/>
                      <a:pt x="291" y="12926"/>
                    </a:cubicBezTo>
                    <a:cubicBezTo>
                      <a:pt x="261" y="13262"/>
                      <a:pt x="245" y="13583"/>
                      <a:pt x="230" y="13920"/>
                    </a:cubicBezTo>
                    <a:cubicBezTo>
                      <a:pt x="215" y="14593"/>
                      <a:pt x="138" y="15251"/>
                      <a:pt x="1" y="15908"/>
                    </a:cubicBezTo>
                    <a:cubicBezTo>
                      <a:pt x="199" y="15266"/>
                      <a:pt x="322" y="14593"/>
                      <a:pt x="368" y="13935"/>
                    </a:cubicBezTo>
                    <a:lnTo>
                      <a:pt x="475" y="12941"/>
                    </a:lnTo>
                    <a:cubicBezTo>
                      <a:pt x="521" y="12604"/>
                      <a:pt x="567" y="12283"/>
                      <a:pt x="612" y="11947"/>
                    </a:cubicBezTo>
                    <a:cubicBezTo>
                      <a:pt x="796" y="10631"/>
                      <a:pt x="949" y="9301"/>
                      <a:pt x="1056" y="7970"/>
                    </a:cubicBezTo>
                    <a:cubicBezTo>
                      <a:pt x="1178" y="6639"/>
                      <a:pt x="1240" y="5308"/>
                      <a:pt x="1347" y="3978"/>
                    </a:cubicBezTo>
                    <a:cubicBezTo>
                      <a:pt x="1408" y="3320"/>
                      <a:pt x="1469" y="2647"/>
                      <a:pt x="1545" y="1989"/>
                    </a:cubicBezTo>
                    <a:cubicBezTo>
                      <a:pt x="1591" y="1668"/>
                      <a:pt x="1653" y="1332"/>
                      <a:pt x="1698" y="995"/>
                    </a:cubicBezTo>
                    <a:cubicBezTo>
                      <a:pt x="1760" y="674"/>
                      <a:pt x="1775" y="337"/>
                      <a:pt x="1744"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2"/>
              <p:cNvSpPr/>
              <p:nvPr/>
            </p:nvSpPr>
            <p:spPr>
              <a:xfrm rot="4035647" flipH="1">
                <a:off x="100132" y="6111137"/>
                <a:ext cx="1213727" cy="3175612"/>
              </a:xfrm>
              <a:custGeom>
                <a:avLst/>
                <a:gdLst/>
                <a:ahLst/>
                <a:cxnLst/>
                <a:rect l="l" t="t" r="r" b="b"/>
                <a:pathLst>
                  <a:path w="20543" h="53749" extrusionOk="0">
                    <a:moveTo>
                      <a:pt x="1163" y="0"/>
                    </a:moveTo>
                    <a:cubicBezTo>
                      <a:pt x="1133" y="1453"/>
                      <a:pt x="1102" y="2830"/>
                      <a:pt x="1959" y="5384"/>
                    </a:cubicBezTo>
                    <a:cubicBezTo>
                      <a:pt x="3274" y="9330"/>
                      <a:pt x="3687" y="11655"/>
                      <a:pt x="3335" y="15556"/>
                    </a:cubicBezTo>
                    <a:cubicBezTo>
                      <a:pt x="2999" y="19456"/>
                      <a:pt x="2647" y="33910"/>
                      <a:pt x="1729" y="40625"/>
                    </a:cubicBezTo>
                    <a:cubicBezTo>
                      <a:pt x="811" y="47355"/>
                      <a:pt x="1" y="53749"/>
                      <a:pt x="1" y="53749"/>
                    </a:cubicBezTo>
                    <a:lnTo>
                      <a:pt x="20543" y="53749"/>
                    </a:lnTo>
                    <a:cubicBezTo>
                      <a:pt x="20543" y="53749"/>
                      <a:pt x="18325" y="33880"/>
                      <a:pt x="17790" y="28282"/>
                    </a:cubicBezTo>
                    <a:cubicBezTo>
                      <a:pt x="17101" y="32090"/>
                      <a:pt x="17377" y="36159"/>
                      <a:pt x="17713" y="40013"/>
                    </a:cubicBezTo>
                    <a:cubicBezTo>
                      <a:pt x="17988" y="43149"/>
                      <a:pt x="18723" y="46193"/>
                      <a:pt x="18860" y="49328"/>
                    </a:cubicBezTo>
                    <a:cubicBezTo>
                      <a:pt x="18891" y="49696"/>
                      <a:pt x="19181" y="51164"/>
                      <a:pt x="18768" y="51393"/>
                    </a:cubicBezTo>
                    <a:cubicBezTo>
                      <a:pt x="18727" y="51416"/>
                      <a:pt x="18685" y="51426"/>
                      <a:pt x="18642" y="51426"/>
                    </a:cubicBezTo>
                    <a:cubicBezTo>
                      <a:pt x="18369" y="51426"/>
                      <a:pt x="18078" y="51024"/>
                      <a:pt x="17866" y="51011"/>
                    </a:cubicBezTo>
                    <a:cubicBezTo>
                      <a:pt x="17847" y="51010"/>
                      <a:pt x="17828" y="51009"/>
                      <a:pt x="17809" y="51009"/>
                    </a:cubicBezTo>
                    <a:cubicBezTo>
                      <a:pt x="16770" y="51009"/>
                      <a:pt x="16488" y="52651"/>
                      <a:pt x="15541" y="52846"/>
                    </a:cubicBezTo>
                    <a:cubicBezTo>
                      <a:pt x="15479" y="52859"/>
                      <a:pt x="15419" y="52864"/>
                      <a:pt x="15362" y="52864"/>
                    </a:cubicBezTo>
                    <a:cubicBezTo>
                      <a:pt x="14196" y="52864"/>
                      <a:pt x="14045" y="50437"/>
                      <a:pt x="13782" y="49650"/>
                    </a:cubicBezTo>
                    <a:cubicBezTo>
                      <a:pt x="13568" y="49038"/>
                      <a:pt x="13369" y="48212"/>
                      <a:pt x="12926" y="47707"/>
                    </a:cubicBezTo>
                    <a:cubicBezTo>
                      <a:pt x="12589" y="47309"/>
                      <a:pt x="12268" y="47462"/>
                      <a:pt x="11947" y="47202"/>
                    </a:cubicBezTo>
                    <a:cubicBezTo>
                      <a:pt x="11564" y="46896"/>
                      <a:pt x="11534" y="46239"/>
                      <a:pt x="11503" y="45780"/>
                    </a:cubicBezTo>
                    <a:cubicBezTo>
                      <a:pt x="11427" y="44250"/>
                      <a:pt x="11503" y="42675"/>
                      <a:pt x="11503" y="41145"/>
                    </a:cubicBezTo>
                    <a:cubicBezTo>
                      <a:pt x="11503" y="36037"/>
                      <a:pt x="11503" y="30943"/>
                      <a:pt x="11671" y="25834"/>
                    </a:cubicBezTo>
                    <a:cubicBezTo>
                      <a:pt x="11748" y="23295"/>
                      <a:pt x="11809" y="20771"/>
                      <a:pt x="11809" y="18232"/>
                    </a:cubicBezTo>
                    <a:cubicBezTo>
                      <a:pt x="11809" y="17330"/>
                      <a:pt x="11931" y="15907"/>
                      <a:pt x="11411" y="15112"/>
                    </a:cubicBezTo>
                    <a:cubicBezTo>
                      <a:pt x="10937" y="15556"/>
                      <a:pt x="10968" y="16626"/>
                      <a:pt x="10876" y="17253"/>
                    </a:cubicBezTo>
                    <a:cubicBezTo>
                      <a:pt x="10570" y="19456"/>
                      <a:pt x="10295" y="21659"/>
                      <a:pt x="10111" y="23892"/>
                    </a:cubicBezTo>
                    <a:cubicBezTo>
                      <a:pt x="9714" y="29108"/>
                      <a:pt x="10019" y="34354"/>
                      <a:pt x="9836" y="39585"/>
                    </a:cubicBezTo>
                    <a:cubicBezTo>
                      <a:pt x="9759" y="41390"/>
                      <a:pt x="9775" y="43210"/>
                      <a:pt x="9469" y="45000"/>
                    </a:cubicBezTo>
                    <a:cubicBezTo>
                      <a:pt x="9362" y="45642"/>
                      <a:pt x="9239" y="46636"/>
                      <a:pt x="8612" y="47019"/>
                    </a:cubicBezTo>
                    <a:cubicBezTo>
                      <a:pt x="8453" y="47115"/>
                      <a:pt x="8336" y="47156"/>
                      <a:pt x="8249" y="47156"/>
                    </a:cubicBezTo>
                    <a:cubicBezTo>
                      <a:pt x="7811" y="47156"/>
                      <a:pt x="8131" y="46109"/>
                      <a:pt x="7557" y="45765"/>
                    </a:cubicBezTo>
                    <a:cubicBezTo>
                      <a:pt x="6639" y="47294"/>
                      <a:pt x="7404" y="50950"/>
                      <a:pt x="5675" y="51898"/>
                    </a:cubicBezTo>
                    <a:cubicBezTo>
                      <a:pt x="5569" y="51958"/>
                      <a:pt x="5469" y="51986"/>
                      <a:pt x="5374" y="51986"/>
                    </a:cubicBezTo>
                    <a:cubicBezTo>
                      <a:pt x="3840" y="51986"/>
                      <a:pt x="3842" y="44581"/>
                      <a:pt x="3871" y="43746"/>
                    </a:cubicBezTo>
                    <a:cubicBezTo>
                      <a:pt x="4054" y="36679"/>
                      <a:pt x="4957" y="29582"/>
                      <a:pt x="6088" y="22607"/>
                    </a:cubicBezTo>
                    <a:cubicBezTo>
                      <a:pt x="6609" y="19502"/>
                      <a:pt x="6853" y="16366"/>
                      <a:pt x="6777" y="13231"/>
                    </a:cubicBezTo>
                    <a:cubicBezTo>
                      <a:pt x="6731" y="11273"/>
                      <a:pt x="6272" y="9667"/>
                      <a:pt x="5171" y="8061"/>
                    </a:cubicBezTo>
                    <a:cubicBezTo>
                      <a:pt x="3962" y="6302"/>
                      <a:pt x="2372" y="4680"/>
                      <a:pt x="1745" y="2570"/>
                    </a:cubicBezTo>
                    <a:cubicBezTo>
                      <a:pt x="1500" y="1744"/>
                      <a:pt x="1362" y="872"/>
                      <a:pt x="1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2"/>
              <p:cNvSpPr/>
              <p:nvPr/>
            </p:nvSpPr>
            <p:spPr>
              <a:xfrm rot="4035647" flipH="1">
                <a:off x="2432035" y="6993727"/>
                <a:ext cx="179905" cy="171161"/>
              </a:xfrm>
              <a:custGeom>
                <a:avLst/>
                <a:gdLst/>
                <a:ahLst/>
                <a:cxnLst/>
                <a:rect l="l" t="t" r="r" b="b"/>
                <a:pathLst>
                  <a:path w="3045" h="2897" extrusionOk="0">
                    <a:moveTo>
                      <a:pt x="2769" y="1"/>
                    </a:moveTo>
                    <a:cubicBezTo>
                      <a:pt x="2264" y="459"/>
                      <a:pt x="1698" y="872"/>
                      <a:pt x="1102" y="1224"/>
                    </a:cubicBezTo>
                    <a:cubicBezTo>
                      <a:pt x="643" y="1499"/>
                      <a:pt x="0" y="2081"/>
                      <a:pt x="413" y="2647"/>
                    </a:cubicBezTo>
                    <a:cubicBezTo>
                      <a:pt x="546" y="2828"/>
                      <a:pt x="718" y="2897"/>
                      <a:pt x="907" y="2897"/>
                    </a:cubicBezTo>
                    <a:cubicBezTo>
                      <a:pt x="1372" y="2897"/>
                      <a:pt x="1938" y="2480"/>
                      <a:pt x="2264" y="2295"/>
                    </a:cubicBezTo>
                    <a:cubicBezTo>
                      <a:pt x="2463" y="2173"/>
                      <a:pt x="2738" y="1912"/>
                      <a:pt x="2983" y="1882"/>
                    </a:cubicBezTo>
                    <a:cubicBezTo>
                      <a:pt x="3044" y="1239"/>
                      <a:pt x="2968" y="612"/>
                      <a:pt x="2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2"/>
              <p:cNvSpPr/>
              <p:nvPr/>
            </p:nvSpPr>
            <p:spPr>
              <a:xfrm rot="4035647" flipH="1">
                <a:off x="2410946" y="6705045"/>
                <a:ext cx="396737" cy="434314"/>
              </a:xfrm>
              <a:custGeom>
                <a:avLst/>
                <a:gdLst/>
                <a:ahLst/>
                <a:cxnLst/>
                <a:rect l="l" t="t" r="r" b="b"/>
                <a:pathLst>
                  <a:path w="6715" h="7351" extrusionOk="0">
                    <a:moveTo>
                      <a:pt x="498" y="1"/>
                    </a:moveTo>
                    <a:cubicBezTo>
                      <a:pt x="391" y="1"/>
                      <a:pt x="285" y="37"/>
                      <a:pt x="184" y="122"/>
                    </a:cubicBezTo>
                    <a:lnTo>
                      <a:pt x="168" y="106"/>
                    </a:lnTo>
                    <a:cubicBezTo>
                      <a:pt x="61" y="275"/>
                      <a:pt x="0" y="382"/>
                      <a:pt x="0" y="382"/>
                    </a:cubicBezTo>
                    <a:cubicBezTo>
                      <a:pt x="1683" y="519"/>
                      <a:pt x="1698" y="2875"/>
                      <a:pt x="2295" y="3701"/>
                    </a:cubicBezTo>
                    <a:cubicBezTo>
                      <a:pt x="2478" y="3991"/>
                      <a:pt x="2631" y="4297"/>
                      <a:pt x="2723" y="4619"/>
                    </a:cubicBezTo>
                    <a:cubicBezTo>
                      <a:pt x="2922" y="5230"/>
                      <a:pt x="2998" y="5873"/>
                      <a:pt x="2937" y="6500"/>
                    </a:cubicBezTo>
                    <a:cubicBezTo>
                      <a:pt x="2956" y="6496"/>
                      <a:pt x="2975" y="6494"/>
                      <a:pt x="2994" y="6494"/>
                    </a:cubicBezTo>
                    <a:cubicBezTo>
                      <a:pt x="3051" y="6494"/>
                      <a:pt x="3105" y="6511"/>
                      <a:pt x="3151" y="6546"/>
                    </a:cubicBezTo>
                    <a:cubicBezTo>
                      <a:pt x="3488" y="6806"/>
                      <a:pt x="3411" y="7280"/>
                      <a:pt x="3946" y="7341"/>
                    </a:cubicBezTo>
                    <a:cubicBezTo>
                      <a:pt x="3997" y="7348"/>
                      <a:pt x="4047" y="7351"/>
                      <a:pt x="4098" y="7351"/>
                    </a:cubicBezTo>
                    <a:cubicBezTo>
                      <a:pt x="4645" y="7351"/>
                      <a:pt x="5190" y="6988"/>
                      <a:pt x="5568" y="6638"/>
                    </a:cubicBezTo>
                    <a:cubicBezTo>
                      <a:pt x="5744" y="6476"/>
                      <a:pt x="6231" y="5962"/>
                      <a:pt x="6526" y="5962"/>
                    </a:cubicBezTo>
                    <a:cubicBezTo>
                      <a:pt x="6539" y="5962"/>
                      <a:pt x="6550" y="5963"/>
                      <a:pt x="6562" y="5965"/>
                    </a:cubicBezTo>
                    <a:lnTo>
                      <a:pt x="6608" y="5980"/>
                    </a:lnTo>
                    <a:cubicBezTo>
                      <a:pt x="6608" y="5980"/>
                      <a:pt x="6608" y="5980"/>
                      <a:pt x="6608" y="5965"/>
                    </a:cubicBezTo>
                    <a:cubicBezTo>
                      <a:pt x="6715" y="5383"/>
                      <a:pt x="6715" y="4787"/>
                      <a:pt x="6608" y="4206"/>
                    </a:cubicBezTo>
                    <a:cubicBezTo>
                      <a:pt x="6572" y="4234"/>
                      <a:pt x="6533" y="4246"/>
                      <a:pt x="6484" y="4246"/>
                    </a:cubicBezTo>
                    <a:cubicBezTo>
                      <a:pt x="6426" y="4246"/>
                      <a:pt x="6354" y="4230"/>
                      <a:pt x="6256" y="4206"/>
                    </a:cubicBezTo>
                    <a:cubicBezTo>
                      <a:pt x="5813" y="4098"/>
                      <a:pt x="5338" y="4053"/>
                      <a:pt x="4879" y="4053"/>
                    </a:cubicBezTo>
                    <a:cubicBezTo>
                      <a:pt x="4421" y="4053"/>
                      <a:pt x="3977" y="4144"/>
                      <a:pt x="3564" y="4343"/>
                    </a:cubicBezTo>
                    <a:cubicBezTo>
                      <a:pt x="3430" y="4422"/>
                      <a:pt x="3336" y="4485"/>
                      <a:pt x="3260" y="4485"/>
                    </a:cubicBezTo>
                    <a:cubicBezTo>
                      <a:pt x="3189" y="4485"/>
                      <a:pt x="3134" y="4430"/>
                      <a:pt x="3075" y="4282"/>
                    </a:cubicBezTo>
                    <a:cubicBezTo>
                      <a:pt x="2937" y="3915"/>
                      <a:pt x="2891" y="3517"/>
                      <a:pt x="2723" y="3165"/>
                    </a:cubicBezTo>
                    <a:cubicBezTo>
                      <a:pt x="2386" y="2477"/>
                      <a:pt x="2142" y="1712"/>
                      <a:pt x="1713" y="1085"/>
                    </a:cubicBezTo>
                    <a:cubicBezTo>
                      <a:pt x="1464" y="711"/>
                      <a:pt x="970"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2"/>
              <p:cNvSpPr/>
              <p:nvPr/>
            </p:nvSpPr>
            <p:spPr>
              <a:xfrm rot="4035647" flipH="1">
                <a:off x="1938807" y="6770652"/>
                <a:ext cx="713595" cy="770492"/>
              </a:xfrm>
              <a:custGeom>
                <a:avLst/>
                <a:gdLst/>
                <a:ahLst/>
                <a:cxnLst/>
                <a:rect l="l" t="t" r="r" b="b"/>
                <a:pathLst>
                  <a:path w="12078" h="13041" extrusionOk="0">
                    <a:moveTo>
                      <a:pt x="1303" y="1"/>
                    </a:moveTo>
                    <a:cubicBezTo>
                      <a:pt x="1049" y="1"/>
                      <a:pt x="1169" y="690"/>
                      <a:pt x="1233" y="885"/>
                    </a:cubicBezTo>
                    <a:cubicBezTo>
                      <a:pt x="1448" y="1466"/>
                      <a:pt x="1952" y="1772"/>
                      <a:pt x="2273" y="2231"/>
                    </a:cubicBezTo>
                    <a:cubicBezTo>
                      <a:pt x="2254" y="2231"/>
                      <a:pt x="2231" y="2232"/>
                      <a:pt x="2204" y="2232"/>
                    </a:cubicBezTo>
                    <a:cubicBezTo>
                      <a:pt x="2043" y="2232"/>
                      <a:pt x="1750" y="2220"/>
                      <a:pt x="1429" y="2220"/>
                    </a:cubicBezTo>
                    <a:cubicBezTo>
                      <a:pt x="772" y="2220"/>
                      <a:pt x="0" y="2271"/>
                      <a:pt x="10" y="2582"/>
                    </a:cubicBezTo>
                    <a:cubicBezTo>
                      <a:pt x="25" y="2995"/>
                      <a:pt x="973" y="3332"/>
                      <a:pt x="1279" y="3454"/>
                    </a:cubicBezTo>
                    <a:cubicBezTo>
                      <a:pt x="1646" y="3592"/>
                      <a:pt x="2075" y="3638"/>
                      <a:pt x="2426" y="3760"/>
                    </a:cubicBezTo>
                    <a:cubicBezTo>
                      <a:pt x="1738" y="3990"/>
                      <a:pt x="1019" y="4112"/>
                      <a:pt x="438" y="4525"/>
                    </a:cubicBezTo>
                    <a:cubicBezTo>
                      <a:pt x="866" y="4770"/>
                      <a:pt x="1585" y="4800"/>
                      <a:pt x="2075" y="4816"/>
                    </a:cubicBezTo>
                    <a:cubicBezTo>
                      <a:pt x="2091" y="4817"/>
                      <a:pt x="2109" y="4817"/>
                      <a:pt x="2127" y="4817"/>
                    </a:cubicBezTo>
                    <a:cubicBezTo>
                      <a:pt x="2239" y="4817"/>
                      <a:pt x="2381" y="4801"/>
                      <a:pt x="2515" y="4801"/>
                    </a:cubicBezTo>
                    <a:cubicBezTo>
                      <a:pt x="2706" y="4801"/>
                      <a:pt x="2881" y="4833"/>
                      <a:pt x="2931" y="4984"/>
                    </a:cubicBezTo>
                    <a:cubicBezTo>
                      <a:pt x="2931" y="5091"/>
                      <a:pt x="2916" y="5198"/>
                      <a:pt x="2901" y="5305"/>
                    </a:cubicBezTo>
                    <a:cubicBezTo>
                      <a:pt x="2931" y="5565"/>
                      <a:pt x="2977" y="5810"/>
                      <a:pt x="3069" y="6054"/>
                    </a:cubicBezTo>
                    <a:cubicBezTo>
                      <a:pt x="3298" y="6697"/>
                      <a:pt x="3635" y="7370"/>
                      <a:pt x="4262" y="7676"/>
                    </a:cubicBezTo>
                    <a:cubicBezTo>
                      <a:pt x="4889" y="7982"/>
                      <a:pt x="5547" y="7997"/>
                      <a:pt x="6235" y="8028"/>
                    </a:cubicBezTo>
                    <a:cubicBezTo>
                      <a:pt x="6724" y="8058"/>
                      <a:pt x="7413" y="8074"/>
                      <a:pt x="7826" y="8364"/>
                    </a:cubicBezTo>
                    <a:cubicBezTo>
                      <a:pt x="8713" y="8991"/>
                      <a:pt x="8132" y="10597"/>
                      <a:pt x="8071" y="11454"/>
                    </a:cubicBezTo>
                    <a:cubicBezTo>
                      <a:pt x="8040" y="11836"/>
                      <a:pt x="7918" y="12601"/>
                      <a:pt x="8178" y="12938"/>
                    </a:cubicBezTo>
                    <a:cubicBezTo>
                      <a:pt x="8246" y="13006"/>
                      <a:pt x="8289" y="13041"/>
                      <a:pt x="8326" y="13041"/>
                    </a:cubicBezTo>
                    <a:cubicBezTo>
                      <a:pt x="8338" y="13041"/>
                      <a:pt x="8350" y="13037"/>
                      <a:pt x="8361" y="13029"/>
                    </a:cubicBezTo>
                    <a:cubicBezTo>
                      <a:pt x="8376" y="12509"/>
                      <a:pt x="8606" y="7890"/>
                      <a:pt x="12078" y="5580"/>
                    </a:cubicBezTo>
                    <a:cubicBezTo>
                      <a:pt x="10793" y="4953"/>
                      <a:pt x="10579" y="4051"/>
                      <a:pt x="10579" y="4005"/>
                    </a:cubicBezTo>
                    <a:cubicBezTo>
                      <a:pt x="10304" y="5274"/>
                      <a:pt x="10013" y="5810"/>
                      <a:pt x="9432" y="6039"/>
                    </a:cubicBezTo>
                    <a:cubicBezTo>
                      <a:pt x="9194" y="6140"/>
                      <a:pt x="8860" y="6203"/>
                      <a:pt x="8500" y="6203"/>
                    </a:cubicBezTo>
                    <a:cubicBezTo>
                      <a:pt x="7655" y="6203"/>
                      <a:pt x="6668" y="5852"/>
                      <a:pt x="6464" y="4800"/>
                    </a:cubicBezTo>
                    <a:lnTo>
                      <a:pt x="6464" y="4800"/>
                    </a:lnTo>
                    <a:cubicBezTo>
                      <a:pt x="6250" y="5596"/>
                      <a:pt x="6572" y="6192"/>
                      <a:pt x="5715" y="6483"/>
                    </a:cubicBezTo>
                    <a:cubicBezTo>
                      <a:pt x="5565" y="6535"/>
                      <a:pt x="5413" y="6560"/>
                      <a:pt x="5261" y="6560"/>
                    </a:cubicBezTo>
                    <a:cubicBezTo>
                      <a:pt x="4296" y="6560"/>
                      <a:pt x="3348" y="5543"/>
                      <a:pt x="3176" y="3944"/>
                    </a:cubicBezTo>
                    <a:cubicBezTo>
                      <a:pt x="3176" y="3944"/>
                      <a:pt x="2916" y="3164"/>
                      <a:pt x="3344" y="2781"/>
                    </a:cubicBezTo>
                    <a:lnTo>
                      <a:pt x="3344" y="2781"/>
                    </a:lnTo>
                    <a:cubicBezTo>
                      <a:pt x="3330" y="2784"/>
                      <a:pt x="3315" y="2786"/>
                      <a:pt x="3300" y="2786"/>
                    </a:cubicBezTo>
                    <a:cubicBezTo>
                      <a:pt x="3000" y="2786"/>
                      <a:pt x="2619" y="2222"/>
                      <a:pt x="2488" y="2047"/>
                    </a:cubicBezTo>
                    <a:cubicBezTo>
                      <a:pt x="2258" y="1726"/>
                      <a:pt x="2075" y="1374"/>
                      <a:pt x="1922" y="992"/>
                    </a:cubicBezTo>
                    <a:cubicBezTo>
                      <a:pt x="1815" y="732"/>
                      <a:pt x="1738" y="242"/>
                      <a:pt x="1478" y="74"/>
                    </a:cubicBezTo>
                    <a:cubicBezTo>
                      <a:pt x="1406" y="23"/>
                      <a:pt x="1348"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2"/>
              <p:cNvSpPr/>
              <p:nvPr/>
            </p:nvSpPr>
            <p:spPr>
              <a:xfrm rot="4035647" flipH="1">
                <a:off x="1947768" y="6397374"/>
                <a:ext cx="223272" cy="215296"/>
              </a:xfrm>
              <a:custGeom>
                <a:avLst/>
                <a:gdLst/>
                <a:ahLst/>
                <a:cxnLst/>
                <a:rect l="l" t="t" r="r" b="b"/>
                <a:pathLst>
                  <a:path w="3779" h="3644" extrusionOk="0">
                    <a:moveTo>
                      <a:pt x="1118" y="0"/>
                    </a:moveTo>
                    <a:lnTo>
                      <a:pt x="919" y="138"/>
                    </a:lnTo>
                    <a:cubicBezTo>
                      <a:pt x="597" y="138"/>
                      <a:pt x="292" y="168"/>
                      <a:pt x="1" y="184"/>
                    </a:cubicBezTo>
                    <a:cubicBezTo>
                      <a:pt x="123" y="184"/>
                      <a:pt x="230" y="199"/>
                      <a:pt x="337" y="260"/>
                    </a:cubicBezTo>
                    <a:cubicBezTo>
                      <a:pt x="536" y="383"/>
                      <a:pt x="445" y="719"/>
                      <a:pt x="445" y="918"/>
                    </a:cubicBezTo>
                    <a:cubicBezTo>
                      <a:pt x="399" y="1515"/>
                      <a:pt x="490" y="2126"/>
                      <a:pt x="705" y="2692"/>
                    </a:cubicBezTo>
                    <a:cubicBezTo>
                      <a:pt x="812" y="2968"/>
                      <a:pt x="965" y="3212"/>
                      <a:pt x="1163" y="3411"/>
                    </a:cubicBezTo>
                    <a:cubicBezTo>
                      <a:pt x="1220" y="3482"/>
                      <a:pt x="1394" y="3644"/>
                      <a:pt x="1517" y="3644"/>
                    </a:cubicBezTo>
                    <a:cubicBezTo>
                      <a:pt x="1527" y="3644"/>
                      <a:pt x="1537" y="3643"/>
                      <a:pt x="1546" y="3641"/>
                    </a:cubicBezTo>
                    <a:cubicBezTo>
                      <a:pt x="1714" y="3610"/>
                      <a:pt x="1576" y="3350"/>
                      <a:pt x="1531" y="3258"/>
                    </a:cubicBezTo>
                    <a:cubicBezTo>
                      <a:pt x="1255" y="2861"/>
                      <a:pt x="1072" y="2432"/>
                      <a:pt x="949" y="1958"/>
                    </a:cubicBezTo>
                    <a:cubicBezTo>
                      <a:pt x="903" y="1729"/>
                      <a:pt x="888" y="1484"/>
                      <a:pt x="919" y="1239"/>
                    </a:cubicBezTo>
                    <a:cubicBezTo>
                      <a:pt x="919" y="1163"/>
                      <a:pt x="934" y="949"/>
                      <a:pt x="1026" y="903"/>
                    </a:cubicBezTo>
                    <a:cubicBezTo>
                      <a:pt x="1047" y="893"/>
                      <a:pt x="1070" y="889"/>
                      <a:pt x="1095" y="889"/>
                    </a:cubicBezTo>
                    <a:cubicBezTo>
                      <a:pt x="1271" y="889"/>
                      <a:pt x="1527" y="1100"/>
                      <a:pt x="1607" y="1193"/>
                    </a:cubicBezTo>
                    <a:cubicBezTo>
                      <a:pt x="1959" y="1545"/>
                      <a:pt x="2204" y="2019"/>
                      <a:pt x="2464" y="2448"/>
                    </a:cubicBezTo>
                    <a:cubicBezTo>
                      <a:pt x="2601" y="2662"/>
                      <a:pt x="2754" y="2876"/>
                      <a:pt x="2892" y="3090"/>
                    </a:cubicBezTo>
                    <a:cubicBezTo>
                      <a:pt x="2984" y="3258"/>
                      <a:pt x="3106" y="3411"/>
                      <a:pt x="3259" y="3534"/>
                    </a:cubicBezTo>
                    <a:cubicBezTo>
                      <a:pt x="3307" y="3564"/>
                      <a:pt x="3347" y="3577"/>
                      <a:pt x="3379" y="3577"/>
                    </a:cubicBezTo>
                    <a:cubicBezTo>
                      <a:pt x="3507" y="3577"/>
                      <a:pt x="3510" y="3366"/>
                      <a:pt x="3473" y="3243"/>
                    </a:cubicBezTo>
                    <a:cubicBezTo>
                      <a:pt x="3366" y="2845"/>
                      <a:pt x="3045" y="2524"/>
                      <a:pt x="2815" y="2203"/>
                    </a:cubicBezTo>
                    <a:cubicBezTo>
                      <a:pt x="2724" y="2080"/>
                      <a:pt x="2509" y="1805"/>
                      <a:pt x="2754" y="1759"/>
                    </a:cubicBezTo>
                    <a:cubicBezTo>
                      <a:pt x="3014" y="1713"/>
                      <a:pt x="3274" y="1775"/>
                      <a:pt x="3534" y="1591"/>
                    </a:cubicBezTo>
                    <a:cubicBezTo>
                      <a:pt x="3779" y="1423"/>
                      <a:pt x="3458" y="1270"/>
                      <a:pt x="3290" y="1178"/>
                    </a:cubicBezTo>
                    <a:cubicBezTo>
                      <a:pt x="2892" y="949"/>
                      <a:pt x="2418" y="857"/>
                      <a:pt x="1974" y="704"/>
                    </a:cubicBezTo>
                    <a:cubicBezTo>
                      <a:pt x="1622" y="581"/>
                      <a:pt x="1316" y="321"/>
                      <a:pt x="1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p:nvPr/>
            </p:nvSpPr>
            <p:spPr>
              <a:xfrm rot="4035647" flipH="1">
                <a:off x="2650985" y="6260686"/>
                <a:ext cx="107589" cy="241587"/>
              </a:xfrm>
              <a:custGeom>
                <a:avLst/>
                <a:gdLst/>
                <a:ahLst/>
                <a:cxnLst/>
                <a:rect l="l" t="t" r="r" b="b"/>
                <a:pathLst>
                  <a:path w="1821" h="4089" extrusionOk="0">
                    <a:moveTo>
                      <a:pt x="1454" y="1"/>
                    </a:moveTo>
                    <a:lnTo>
                      <a:pt x="1454" y="1"/>
                    </a:lnTo>
                    <a:cubicBezTo>
                      <a:pt x="490" y="92"/>
                      <a:pt x="184" y="934"/>
                      <a:pt x="1" y="1209"/>
                    </a:cubicBezTo>
                    <a:cubicBezTo>
                      <a:pt x="643" y="2326"/>
                      <a:pt x="811" y="4023"/>
                      <a:pt x="811" y="4023"/>
                    </a:cubicBezTo>
                    <a:cubicBezTo>
                      <a:pt x="1088" y="4061"/>
                      <a:pt x="1355" y="4089"/>
                      <a:pt x="1619" y="4089"/>
                    </a:cubicBezTo>
                    <a:cubicBezTo>
                      <a:pt x="1676" y="4089"/>
                      <a:pt x="1733" y="4087"/>
                      <a:pt x="1790" y="4085"/>
                    </a:cubicBezTo>
                    <a:lnTo>
                      <a:pt x="1790" y="4054"/>
                    </a:lnTo>
                    <a:cubicBezTo>
                      <a:pt x="1821" y="3381"/>
                      <a:pt x="1362" y="2800"/>
                      <a:pt x="1163" y="2173"/>
                    </a:cubicBezTo>
                    <a:cubicBezTo>
                      <a:pt x="979" y="1530"/>
                      <a:pt x="1041" y="567"/>
                      <a:pt x="1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2"/>
              <p:cNvSpPr/>
              <p:nvPr/>
            </p:nvSpPr>
            <p:spPr>
              <a:xfrm rot="4035647" flipH="1">
                <a:off x="2379988" y="6360445"/>
                <a:ext cx="359752" cy="139080"/>
              </a:xfrm>
              <a:custGeom>
                <a:avLst/>
                <a:gdLst/>
                <a:ahLst/>
                <a:cxnLst/>
                <a:rect l="l" t="t" r="r" b="b"/>
                <a:pathLst>
                  <a:path w="6089" h="2354" extrusionOk="0">
                    <a:moveTo>
                      <a:pt x="522" y="0"/>
                    </a:moveTo>
                    <a:cubicBezTo>
                      <a:pt x="399" y="0"/>
                      <a:pt x="276" y="9"/>
                      <a:pt x="154" y="26"/>
                    </a:cubicBezTo>
                    <a:lnTo>
                      <a:pt x="169" y="117"/>
                    </a:lnTo>
                    <a:cubicBezTo>
                      <a:pt x="1" y="1020"/>
                      <a:pt x="705" y="1953"/>
                      <a:pt x="1592" y="2228"/>
                    </a:cubicBezTo>
                    <a:cubicBezTo>
                      <a:pt x="1850" y="2314"/>
                      <a:pt x="2120" y="2354"/>
                      <a:pt x="2391" y="2354"/>
                    </a:cubicBezTo>
                    <a:cubicBezTo>
                      <a:pt x="3034" y="2354"/>
                      <a:pt x="3689" y="2134"/>
                      <a:pt x="4238" y="1800"/>
                    </a:cubicBezTo>
                    <a:cubicBezTo>
                      <a:pt x="4834" y="1448"/>
                      <a:pt x="5370" y="959"/>
                      <a:pt x="6089" y="959"/>
                    </a:cubicBezTo>
                    <a:lnTo>
                      <a:pt x="6089" y="576"/>
                    </a:lnTo>
                    <a:cubicBezTo>
                      <a:pt x="6004" y="575"/>
                      <a:pt x="5921" y="574"/>
                      <a:pt x="5840" y="574"/>
                    </a:cubicBezTo>
                    <a:cubicBezTo>
                      <a:pt x="5028" y="574"/>
                      <a:pt x="4388" y="638"/>
                      <a:pt x="3748" y="638"/>
                    </a:cubicBezTo>
                    <a:cubicBezTo>
                      <a:pt x="3689" y="640"/>
                      <a:pt x="3630" y="642"/>
                      <a:pt x="3571" y="642"/>
                    </a:cubicBezTo>
                    <a:cubicBezTo>
                      <a:pt x="3298" y="642"/>
                      <a:pt x="3034" y="614"/>
                      <a:pt x="2769" y="576"/>
                    </a:cubicBezTo>
                    <a:cubicBezTo>
                      <a:pt x="2326" y="500"/>
                      <a:pt x="1898" y="378"/>
                      <a:pt x="1469" y="194"/>
                    </a:cubicBezTo>
                    <a:cubicBezTo>
                      <a:pt x="1170" y="61"/>
                      <a:pt x="846" y="0"/>
                      <a:pt x="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2"/>
              <p:cNvSpPr/>
              <p:nvPr/>
            </p:nvSpPr>
            <p:spPr>
              <a:xfrm rot="4035647" flipH="1">
                <a:off x="2279197" y="6562845"/>
                <a:ext cx="262148" cy="184987"/>
              </a:xfrm>
              <a:custGeom>
                <a:avLst/>
                <a:gdLst/>
                <a:ahLst/>
                <a:cxnLst/>
                <a:rect l="l" t="t" r="r" b="b"/>
                <a:pathLst>
                  <a:path w="4437" h="3131" extrusionOk="0">
                    <a:moveTo>
                      <a:pt x="735" y="0"/>
                    </a:moveTo>
                    <a:cubicBezTo>
                      <a:pt x="429" y="31"/>
                      <a:pt x="307" y="276"/>
                      <a:pt x="169" y="520"/>
                    </a:cubicBezTo>
                    <a:cubicBezTo>
                      <a:pt x="123" y="597"/>
                      <a:pt x="62" y="673"/>
                      <a:pt x="1" y="735"/>
                    </a:cubicBezTo>
                    <a:cubicBezTo>
                      <a:pt x="108" y="1316"/>
                      <a:pt x="108" y="1912"/>
                      <a:pt x="1" y="2494"/>
                    </a:cubicBezTo>
                    <a:cubicBezTo>
                      <a:pt x="108" y="2539"/>
                      <a:pt x="154" y="2646"/>
                      <a:pt x="261" y="2738"/>
                    </a:cubicBezTo>
                    <a:cubicBezTo>
                      <a:pt x="429" y="2861"/>
                      <a:pt x="613" y="2968"/>
                      <a:pt x="812" y="3044"/>
                    </a:cubicBezTo>
                    <a:cubicBezTo>
                      <a:pt x="969" y="3104"/>
                      <a:pt x="1132" y="3130"/>
                      <a:pt x="1296" y="3130"/>
                    </a:cubicBezTo>
                    <a:cubicBezTo>
                      <a:pt x="1883" y="3130"/>
                      <a:pt x="2494" y="2802"/>
                      <a:pt x="2984" y="2539"/>
                    </a:cubicBezTo>
                    <a:cubicBezTo>
                      <a:pt x="3346" y="2358"/>
                      <a:pt x="3741" y="2254"/>
                      <a:pt x="4142" y="2254"/>
                    </a:cubicBezTo>
                    <a:cubicBezTo>
                      <a:pt x="4215" y="2254"/>
                      <a:pt x="4287" y="2257"/>
                      <a:pt x="4360" y="2264"/>
                    </a:cubicBezTo>
                    <a:lnTo>
                      <a:pt x="4406" y="2188"/>
                    </a:lnTo>
                    <a:lnTo>
                      <a:pt x="4437" y="1943"/>
                    </a:lnTo>
                    <a:cubicBezTo>
                      <a:pt x="3274" y="1790"/>
                      <a:pt x="2219" y="1148"/>
                      <a:pt x="1546" y="169"/>
                    </a:cubicBezTo>
                    <a:cubicBezTo>
                      <a:pt x="1286" y="62"/>
                      <a:pt x="1010" y="0"/>
                      <a:pt x="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rot="4035647" flipH="1">
                <a:off x="2090615" y="6336732"/>
                <a:ext cx="322648" cy="226049"/>
              </a:xfrm>
              <a:custGeom>
                <a:avLst/>
                <a:gdLst/>
                <a:ahLst/>
                <a:cxnLst/>
                <a:rect l="l" t="t" r="r" b="b"/>
                <a:pathLst>
                  <a:path w="5461" h="3826" extrusionOk="0">
                    <a:moveTo>
                      <a:pt x="4701" y="1"/>
                    </a:moveTo>
                    <a:cubicBezTo>
                      <a:pt x="4495" y="1"/>
                      <a:pt x="3945" y="359"/>
                      <a:pt x="3564" y="583"/>
                    </a:cubicBezTo>
                    <a:cubicBezTo>
                      <a:pt x="2845" y="986"/>
                      <a:pt x="2044" y="1192"/>
                      <a:pt x="1227" y="1192"/>
                    </a:cubicBezTo>
                    <a:cubicBezTo>
                      <a:pt x="1053" y="1192"/>
                      <a:pt x="878" y="1183"/>
                      <a:pt x="704" y="1164"/>
                    </a:cubicBezTo>
                    <a:lnTo>
                      <a:pt x="673" y="1424"/>
                    </a:lnTo>
                    <a:cubicBezTo>
                      <a:pt x="658" y="1455"/>
                      <a:pt x="642" y="1470"/>
                      <a:pt x="627" y="1485"/>
                    </a:cubicBezTo>
                    <a:cubicBezTo>
                      <a:pt x="382" y="1898"/>
                      <a:pt x="214" y="2326"/>
                      <a:pt x="122" y="2785"/>
                    </a:cubicBezTo>
                    <a:cubicBezTo>
                      <a:pt x="61" y="3015"/>
                      <a:pt x="15" y="3244"/>
                      <a:pt x="15" y="3474"/>
                    </a:cubicBezTo>
                    <a:cubicBezTo>
                      <a:pt x="15" y="3565"/>
                      <a:pt x="0" y="3734"/>
                      <a:pt x="31" y="3734"/>
                    </a:cubicBezTo>
                    <a:lnTo>
                      <a:pt x="61" y="3825"/>
                    </a:lnTo>
                    <a:cubicBezTo>
                      <a:pt x="444" y="3734"/>
                      <a:pt x="841" y="3672"/>
                      <a:pt x="1239" y="3642"/>
                    </a:cubicBezTo>
                    <a:cubicBezTo>
                      <a:pt x="1530" y="3611"/>
                      <a:pt x="1835" y="3596"/>
                      <a:pt x="2157" y="3596"/>
                    </a:cubicBezTo>
                    <a:lnTo>
                      <a:pt x="2371" y="3443"/>
                    </a:lnTo>
                    <a:lnTo>
                      <a:pt x="2340" y="3366"/>
                    </a:lnTo>
                    <a:cubicBezTo>
                      <a:pt x="2278" y="3210"/>
                      <a:pt x="2279" y="3139"/>
                      <a:pt x="2355" y="3139"/>
                    </a:cubicBezTo>
                    <a:cubicBezTo>
                      <a:pt x="2390" y="3139"/>
                      <a:pt x="2441" y="3154"/>
                      <a:pt x="2508" y="3183"/>
                    </a:cubicBezTo>
                    <a:cubicBezTo>
                      <a:pt x="2967" y="3351"/>
                      <a:pt x="3457" y="3458"/>
                      <a:pt x="3946" y="3489"/>
                    </a:cubicBezTo>
                    <a:cubicBezTo>
                      <a:pt x="4018" y="3492"/>
                      <a:pt x="4091" y="3494"/>
                      <a:pt x="4163" y="3494"/>
                    </a:cubicBezTo>
                    <a:cubicBezTo>
                      <a:pt x="4412" y="3494"/>
                      <a:pt x="4661" y="3472"/>
                      <a:pt x="4910" y="3412"/>
                    </a:cubicBezTo>
                    <a:cubicBezTo>
                      <a:pt x="5063" y="3382"/>
                      <a:pt x="5216" y="3336"/>
                      <a:pt x="5338" y="3259"/>
                    </a:cubicBezTo>
                    <a:cubicBezTo>
                      <a:pt x="5301" y="3147"/>
                      <a:pt x="5099" y="3137"/>
                      <a:pt x="4969" y="3137"/>
                    </a:cubicBezTo>
                    <a:cubicBezTo>
                      <a:pt x="4940" y="3137"/>
                      <a:pt x="4914" y="3137"/>
                      <a:pt x="4895" y="3137"/>
                    </a:cubicBezTo>
                    <a:cubicBezTo>
                      <a:pt x="4512" y="3122"/>
                      <a:pt x="4130" y="3091"/>
                      <a:pt x="3763" y="3030"/>
                    </a:cubicBezTo>
                    <a:cubicBezTo>
                      <a:pt x="3273" y="2923"/>
                      <a:pt x="2692" y="2785"/>
                      <a:pt x="2264" y="2495"/>
                    </a:cubicBezTo>
                    <a:cubicBezTo>
                      <a:pt x="2340" y="2388"/>
                      <a:pt x="2631" y="2388"/>
                      <a:pt x="2769" y="2357"/>
                    </a:cubicBezTo>
                    <a:cubicBezTo>
                      <a:pt x="3212" y="2296"/>
                      <a:pt x="3656" y="2173"/>
                      <a:pt x="4084" y="2005"/>
                    </a:cubicBezTo>
                    <a:cubicBezTo>
                      <a:pt x="4466" y="1852"/>
                      <a:pt x="4833" y="1607"/>
                      <a:pt x="5139" y="1302"/>
                    </a:cubicBezTo>
                    <a:cubicBezTo>
                      <a:pt x="5277" y="1179"/>
                      <a:pt x="5399" y="1026"/>
                      <a:pt x="5461" y="843"/>
                    </a:cubicBezTo>
                    <a:cubicBezTo>
                      <a:pt x="5442" y="832"/>
                      <a:pt x="5418" y="827"/>
                      <a:pt x="5391" y="827"/>
                    </a:cubicBezTo>
                    <a:cubicBezTo>
                      <a:pt x="5266" y="827"/>
                      <a:pt x="5075" y="927"/>
                      <a:pt x="4986" y="965"/>
                    </a:cubicBezTo>
                    <a:cubicBezTo>
                      <a:pt x="4665" y="1087"/>
                      <a:pt x="4329" y="1179"/>
                      <a:pt x="3992" y="1240"/>
                    </a:cubicBezTo>
                    <a:cubicBezTo>
                      <a:pt x="3702" y="1317"/>
                      <a:pt x="3396" y="1378"/>
                      <a:pt x="3105" y="1439"/>
                    </a:cubicBezTo>
                    <a:cubicBezTo>
                      <a:pt x="3059" y="1447"/>
                      <a:pt x="3009" y="1451"/>
                      <a:pt x="2958" y="1451"/>
                    </a:cubicBezTo>
                    <a:cubicBezTo>
                      <a:pt x="2906" y="1451"/>
                      <a:pt x="2853" y="1447"/>
                      <a:pt x="2799" y="1439"/>
                    </a:cubicBezTo>
                    <a:cubicBezTo>
                      <a:pt x="3273" y="1240"/>
                      <a:pt x="3717" y="996"/>
                      <a:pt x="4145" y="720"/>
                    </a:cubicBezTo>
                    <a:cubicBezTo>
                      <a:pt x="4329" y="583"/>
                      <a:pt x="4512" y="430"/>
                      <a:pt x="4650" y="246"/>
                    </a:cubicBezTo>
                    <a:cubicBezTo>
                      <a:pt x="4680" y="200"/>
                      <a:pt x="4803" y="93"/>
                      <a:pt x="4772" y="32"/>
                    </a:cubicBezTo>
                    <a:cubicBezTo>
                      <a:pt x="4759" y="10"/>
                      <a:pt x="4735" y="1"/>
                      <a:pt x="4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rot="4035647" flipH="1">
                <a:off x="1536800" y="5939314"/>
                <a:ext cx="795661" cy="1374489"/>
              </a:xfrm>
              <a:custGeom>
                <a:avLst/>
                <a:gdLst/>
                <a:ahLst/>
                <a:cxnLst/>
                <a:rect l="l" t="t" r="r" b="b"/>
                <a:pathLst>
                  <a:path w="13467" h="23264" extrusionOk="0">
                    <a:moveTo>
                      <a:pt x="8740" y="1"/>
                    </a:moveTo>
                    <a:lnTo>
                      <a:pt x="8740" y="368"/>
                    </a:lnTo>
                    <a:cubicBezTo>
                      <a:pt x="8970" y="368"/>
                      <a:pt x="9199" y="414"/>
                      <a:pt x="9398" y="505"/>
                    </a:cubicBezTo>
                    <a:cubicBezTo>
                      <a:pt x="9444" y="521"/>
                      <a:pt x="9490" y="567"/>
                      <a:pt x="9520" y="597"/>
                    </a:cubicBezTo>
                    <a:cubicBezTo>
                      <a:pt x="10255" y="1775"/>
                      <a:pt x="8817" y="1913"/>
                      <a:pt x="8985" y="2846"/>
                    </a:cubicBezTo>
                    <a:cubicBezTo>
                      <a:pt x="8985" y="2892"/>
                      <a:pt x="9031" y="2953"/>
                      <a:pt x="9077" y="2983"/>
                    </a:cubicBezTo>
                    <a:cubicBezTo>
                      <a:pt x="9176" y="3069"/>
                      <a:pt x="9270" y="3105"/>
                      <a:pt x="9359" y="3105"/>
                    </a:cubicBezTo>
                    <a:cubicBezTo>
                      <a:pt x="9586" y="3105"/>
                      <a:pt x="9780" y="2875"/>
                      <a:pt x="9933" y="2677"/>
                    </a:cubicBezTo>
                    <a:cubicBezTo>
                      <a:pt x="9933" y="2677"/>
                      <a:pt x="9933" y="2677"/>
                      <a:pt x="9949" y="2662"/>
                    </a:cubicBezTo>
                    <a:cubicBezTo>
                      <a:pt x="10002" y="2599"/>
                      <a:pt x="10071" y="2571"/>
                      <a:pt x="10139" y="2571"/>
                    </a:cubicBezTo>
                    <a:cubicBezTo>
                      <a:pt x="10284" y="2571"/>
                      <a:pt x="10424" y="2699"/>
                      <a:pt x="10392" y="2876"/>
                    </a:cubicBezTo>
                    <a:cubicBezTo>
                      <a:pt x="10362" y="3228"/>
                      <a:pt x="10499" y="3565"/>
                      <a:pt x="10775" y="3794"/>
                    </a:cubicBezTo>
                    <a:cubicBezTo>
                      <a:pt x="10882" y="3855"/>
                      <a:pt x="10912" y="3993"/>
                      <a:pt x="10866" y="4100"/>
                    </a:cubicBezTo>
                    <a:cubicBezTo>
                      <a:pt x="10713" y="4559"/>
                      <a:pt x="10713" y="5033"/>
                      <a:pt x="10882" y="5476"/>
                    </a:cubicBezTo>
                    <a:cubicBezTo>
                      <a:pt x="11065" y="5997"/>
                      <a:pt x="11371" y="6471"/>
                      <a:pt x="11601" y="6960"/>
                    </a:cubicBezTo>
                    <a:cubicBezTo>
                      <a:pt x="12105" y="7985"/>
                      <a:pt x="12320" y="9132"/>
                      <a:pt x="12243" y="10279"/>
                    </a:cubicBezTo>
                    <a:cubicBezTo>
                      <a:pt x="12228" y="10371"/>
                      <a:pt x="12228" y="10463"/>
                      <a:pt x="12197" y="10555"/>
                    </a:cubicBezTo>
                    <a:cubicBezTo>
                      <a:pt x="11952" y="11452"/>
                      <a:pt x="11375" y="11717"/>
                      <a:pt x="10754" y="11717"/>
                    </a:cubicBezTo>
                    <a:cubicBezTo>
                      <a:pt x="10443" y="11717"/>
                      <a:pt x="10122" y="11651"/>
                      <a:pt x="9826" y="11564"/>
                    </a:cubicBezTo>
                    <a:cubicBezTo>
                      <a:pt x="9459" y="11442"/>
                      <a:pt x="9077" y="11350"/>
                      <a:pt x="8694" y="11274"/>
                    </a:cubicBezTo>
                    <a:cubicBezTo>
                      <a:pt x="8683" y="11272"/>
                      <a:pt x="8672" y="11271"/>
                      <a:pt x="8661" y="11271"/>
                    </a:cubicBezTo>
                    <a:cubicBezTo>
                      <a:pt x="8436" y="11271"/>
                      <a:pt x="8305" y="11557"/>
                      <a:pt x="8480" y="11717"/>
                    </a:cubicBezTo>
                    <a:cubicBezTo>
                      <a:pt x="8939" y="12130"/>
                      <a:pt x="9306" y="12635"/>
                      <a:pt x="9291" y="13354"/>
                    </a:cubicBezTo>
                    <a:cubicBezTo>
                      <a:pt x="9291" y="13415"/>
                      <a:pt x="9291" y="13476"/>
                      <a:pt x="9260" y="13537"/>
                    </a:cubicBezTo>
                    <a:cubicBezTo>
                      <a:pt x="8710" y="14929"/>
                      <a:pt x="7364" y="13813"/>
                      <a:pt x="6675" y="14715"/>
                    </a:cubicBezTo>
                    <a:cubicBezTo>
                      <a:pt x="6660" y="14730"/>
                      <a:pt x="6660" y="14746"/>
                      <a:pt x="6645" y="14761"/>
                    </a:cubicBezTo>
                    <a:cubicBezTo>
                      <a:pt x="6400" y="15281"/>
                      <a:pt x="6935" y="15633"/>
                      <a:pt x="7027" y="16107"/>
                    </a:cubicBezTo>
                    <a:cubicBezTo>
                      <a:pt x="7150" y="16627"/>
                      <a:pt x="6706" y="17101"/>
                      <a:pt x="6232" y="17331"/>
                    </a:cubicBezTo>
                    <a:cubicBezTo>
                      <a:pt x="5589" y="17637"/>
                      <a:pt x="4840" y="17682"/>
                      <a:pt x="4351" y="18294"/>
                    </a:cubicBezTo>
                    <a:cubicBezTo>
                      <a:pt x="4335" y="18325"/>
                      <a:pt x="4320" y="18355"/>
                      <a:pt x="4305" y="18401"/>
                    </a:cubicBezTo>
                    <a:cubicBezTo>
                      <a:pt x="4045" y="19518"/>
                      <a:pt x="5681" y="19135"/>
                      <a:pt x="5482" y="20191"/>
                    </a:cubicBezTo>
                    <a:cubicBezTo>
                      <a:pt x="5482" y="20237"/>
                      <a:pt x="5467" y="20267"/>
                      <a:pt x="5436" y="20298"/>
                    </a:cubicBezTo>
                    <a:cubicBezTo>
                      <a:pt x="5189" y="20647"/>
                      <a:pt x="4842" y="20739"/>
                      <a:pt x="4481" y="20739"/>
                    </a:cubicBezTo>
                    <a:cubicBezTo>
                      <a:pt x="4351" y="20739"/>
                      <a:pt x="4220" y="20727"/>
                      <a:pt x="4090" y="20711"/>
                    </a:cubicBezTo>
                    <a:cubicBezTo>
                      <a:pt x="2852" y="20558"/>
                      <a:pt x="1628" y="20283"/>
                      <a:pt x="435" y="19885"/>
                    </a:cubicBezTo>
                    <a:cubicBezTo>
                      <a:pt x="405" y="19875"/>
                      <a:pt x="376" y="19870"/>
                      <a:pt x="349" y="19870"/>
                    </a:cubicBezTo>
                    <a:cubicBezTo>
                      <a:pt x="125" y="19870"/>
                      <a:pt x="1" y="20179"/>
                      <a:pt x="205" y="20329"/>
                    </a:cubicBezTo>
                    <a:cubicBezTo>
                      <a:pt x="1597" y="21399"/>
                      <a:pt x="3310" y="21980"/>
                      <a:pt x="5069" y="21996"/>
                    </a:cubicBezTo>
                    <a:cubicBezTo>
                      <a:pt x="5268" y="22011"/>
                      <a:pt x="5375" y="22225"/>
                      <a:pt x="5268" y="22393"/>
                    </a:cubicBezTo>
                    <a:cubicBezTo>
                      <a:pt x="5161" y="22562"/>
                      <a:pt x="5069" y="22730"/>
                      <a:pt x="4993" y="22914"/>
                    </a:cubicBezTo>
                    <a:cubicBezTo>
                      <a:pt x="4918" y="23088"/>
                      <a:pt x="5067" y="23263"/>
                      <a:pt x="5241" y="23263"/>
                    </a:cubicBezTo>
                    <a:cubicBezTo>
                      <a:pt x="5280" y="23263"/>
                      <a:pt x="5321" y="23254"/>
                      <a:pt x="5360" y="23235"/>
                    </a:cubicBezTo>
                    <a:lnTo>
                      <a:pt x="5987" y="22914"/>
                    </a:lnTo>
                    <a:lnTo>
                      <a:pt x="6048" y="22914"/>
                    </a:lnTo>
                    <a:cubicBezTo>
                      <a:pt x="6247" y="21736"/>
                      <a:pt x="6477" y="20803"/>
                      <a:pt x="6767" y="20298"/>
                    </a:cubicBezTo>
                    <a:cubicBezTo>
                      <a:pt x="8098" y="17927"/>
                      <a:pt x="10453" y="13920"/>
                      <a:pt x="11371" y="13369"/>
                    </a:cubicBezTo>
                    <a:cubicBezTo>
                      <a:pt x="12289" y="12818"/>
                      <a:pt x="13467" y="10539"/>
                      <a:pt x="13008" y="8383"/>
                    </a:cubicBezTo>
                    <a:cubicBezTo>
                      <a:pt x="12549" y="6211"/>
                      <a:pt x="11448" y="4253"/>
                      <a:pt x="11279" y="3182"/>
                    </a:cubicBezTo>
                    <a:cubicBezTo>
                      <a:pt x="11172" y="2310"/>
                      <a:pt x="10851" y="796"/>
                      <a:pt x="9719" y="215"/>
                    </a:cubicBezTo>
                    <a:cubicBezTo>
                      <a:pt x="9444" y="77"/>
                      <a:pt x="9123" y="1"/>
                      <a:pt x="88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rot="4035647" flipH="1">
                <a:off x="2514672" y="6131187"/>
                <a:ext cx="265752" cy="251631"/>
              </a:xfrm>
              <a:custGeom>
                <a:avLst/>
                <a:gdLst/>
                <a:ahLst/>
                <a:cxnLst/>
                <a:rect l="l" t="t" r="r" b="b"/>
                <a:pathLst>
                  <a:path w="4498" h="4259" extrusionOk="0">
                    <a:moveTo>
                      <a:pt x="626" y="1"/>
                    </a:moveTo>
                    <a:cubicBezTo>
                      <a:pt x="575" y="1"/>
                      <a:pt x="524" y="3"/>
                      <a:pt x="475" y="7"/>
                    </a:cubicBezTo>
                    <a:cubicBezTo>
                      <a:pt x="62" y="573"/>
                      <a:pt x="0" y="1551"/>
                      <a:pt x="184" y="2179"/>
                    </a:cubicBezTo>
                    <a:cubicBezTo>
                      <a:pt x="368" y="2806"/>
                      <a:pt x="842" y="3387"/>
                      <a:pt x="811" y="4060"/>
                    </a:cubicBezTo>
                    <a:lnTo>
                      <a:pt x="811" y="4106"/>
                    </a:lnTo>
                    <a:cubicBezTo>
                      <a:pt x="1461" y="4106"/>
                      <a:pt x="2123" y="4028"/>
                      <a:pt x="2955" y="4028"/>
                    </a:cubicBezTo>
                    <a:cubicBezTo>
                      <a:pt x="3024" y="4028"/>
                      <a:pt x="3095" y="4028"/>
                      <a:pt x="3167" y="4029"/>
                    </a:cubicBezTo>
                    <a:lnTo>
                      <a:pt x="3243" y="4029"/>
                    </a:lnTo>
                    <a:cubicBezTo>
                      <a:pt x="3549" y="4045"/>
                      <a:pt x="3870" y="4121"/>
                      <a:pt x="4146" y="4259"/>
                    </a:cubicBezTo>
                    <a:cubicBezTo>
                      <a:pt x="4146" y="4259"/>
                      <a:pt x="4497" y="2653"/>
                      <a:pt x="4146" y="2102"/>
                    </a:cubicBezTo>
                    <a:cubicBezTo>
                      <a:pt x="3427" y="1047"/>
                      <a:pt x="2341" y="313"/>
                      <a:pt x="1102" y="53"/>
                    </a:cubicBezTo>
                    <a:cubicBezTo>
                      <a:pt x="941" y="18"/>
                      <a:pt x="781"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2"/>
              <p:cNvSpPr/>
              <p:nvPr/>
            </p:nvSpPr>
            <p:spPr>
              <a:xfrm rot="4035647" flipH="1">
                <a:off x="2564242" y="6654179"/>
                <a:ext cx="380490" cy="410444"/>
              </a:xfrm>
              <a:custGeom>
                <a:avLst/>
                <a:gdLst/>
                <a:ahLst/>
                <a:cxnLst/>
                <a:rect l="l" t="t" r="r" b="b"/>
                <a:pathLst>
                  <a:path w="6440" h="6947" extrusionOk="0">
                    <a:moveTo>
                      <a:pt x="3261" y="0"/>
                    </a:moveTo>
                    <a:cubicBezTo>
                      <a:pt x="2407" y="0"/>
                      <a:pt x="1740" y="484"/>
                      <a:pt x="1316" y="899"/>
                    </a:cubicBezTo>
                    <a:cubicBezTo>
                      <a:pt x="826" y="1419"/>
                      <a:pt x="383" y="1969"/>
                      <a:pt x="0" y="2581"/>
                    </a:cubicBezTo>
                    <a:lnTo>
                      <a:pt x="16" y="2581"/>
                    </a:lnTo>
                    <a:cubicBezTo>
                      <a:pt x="117" y="2502"/>
                      <a:pt x="223" y="2467"/>
                      <a:pt x="328" y="2467"/>
                    </a:cubicBezTo>
                    <a:cubicBezTo>
                      <a:pt x="811" y="2467"/>
                      <a:pt x="1307" y="3181"/>
                      <a:pt x="1545" y="3545"/>
                    </a:cubicBezTo>
                    <a:cubicBezTo>
                      <a:pt x="1974" y="4187"/>
                      <a:pt x="2218" y="4937"/>
                      <a:pt x="2540" y="5625"/>
                    </a:cubicBezTo>
                    <a:cubicBezTo>
                      <a:pt x="2723" y="5992"/>
                      <a:pt x="2769" y="6375"/>
                      <a:pt x="2907" y="6742"/>
                    </a:cubicBezTo>
                    <a:cubicBezTo>
                      <a:pt x="2967" y="6892"/>
                      <a:pt x="3023" y="6946"/>
                      <a:pt x="3096" y="6946"/>
                    </a:cubicBezTo>
                    <a:cubicBezTo>
                      <a:pt x="3171" y="6946"/>
                      <a:pt x="3264" y="6888"/>
                      <a:pt x="3396" y="6818"/>
                    </a:cubicBezTo>
                    <a:cubicBezTo>
                      <a:pt x="3765" y="6619"/>
                      <a:pt x="4188" y="6526"/>
                      <a:pt x="4601" y="6526"/>
                    </a:cubicBezTo>
                    <a:cubicBezTo>
                      <a:pt x="4633" y="6526"/>
                      <a:pt x="4665" y="6526"/>
                      <a:pt x="4696" y="6528"/>
                    </a:cubicBezTo>
                    <a:cubicBezTo>
                      <a:pt x="4745" y="6526"/>
                      <a:pt x="4793" y="6525"/>
                      <a:pt x="4841" y="6525"/>
                    </a:cubicBezTo>
                    <a:cubicBezTo>
                      <a:pt x="5264" y="6525"/>
                      <a:pt x="5676" y="6584"/>
                      <a:pt x="6088" y="6681"/>
                    </a:cubicBezTo>
                    <a:cubicBezTo>
                      <a:pt x="6186" y="6705"/>
                      <a:pt x="6258" y="6721"/>
                      <a:pt x="6316" y="6721"/>
                    </a:cubicBezTo>
                    <a:cubicBezTo>
                      <a:pt x="6365" y="6721"/>
                      <a:pt x="6404" y="6709"/>
                      <a:pt x="6440" y="6681"/>
                    </a:cubicBezTo>
                    <a:cubicBezTo>
                      <a:pt x="6210" y="5319"/>
                      <a:pt x="5492" y="4417"/>
                      <a:pt x="5599" y="3147"/>
                    </a:cubicBezTo>
                    <a:cubicBezTo>
                      <a:pt x="5752" y="1404"/>
                      <a:pt x="5063" y="700"/>
                      <a:pt x="5063" y="700"/>
                    </a:cubicBezTo>
                    <a:cubicBezTo>
                      <a:pt x="4399" y="189"/>
                      <a:pt x="3794" y="0"/>
                      <a:pt x="3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2"/>
              <p:cNvSpPr/>
              <p:nvPr/>
            </p:nvSpPr>
            <p:spPr>
              <a:xfrm rot="4035647" flipH="1">
                <a:off x="2502186" y="6365072"/>
                <a:ext cx="346163" cy="443589"/>
              </a:xfrm>
              <a:custGeom>
                <a:avLst/>
                <a:gdLst/>
                <a:ahLst/>
                <a:cxnLst/>
                <a:rect l="l" t="t" r="r" b="b"/>
                <a:pathLst>
                  <a:path w="5859" h="7508" extrusionOk="0">
                    <a:moveTo>
                      <a:pt x="2937" y="0"/>
                    </a:moveTo>
                    <a:cubicBezTo>
                      <a:pt x="1897" y="0"/>
                      <a:pt x="733" y="492"/>
                      <a:pt x="0" y="1542"/>
                    </a:cubicBezTo>
                    <a:cubicBezTo>
                      <a:pt x="0" y="1542"/>
                      <a:pt x="689" y="2246"/>
                      <a:pt x="536" y="3990"/>
                    </a:cubicBezTo>
                    <a:cubicBezTo>
                      <a:pt x="413" y="5244"/>
                      <a:pt x="1132" y="6146"/>
                      <a:pt x="1377" y="7508"/>
                    </a:cubicBezTo>
                    <a:cubicBezTo>
                      <a:pt x="1438" y="7446"/>
                      <a:pt x="1499" y="7370"/>
                      <a:pt x="1545" y="7293"/>
                    </a:cubicBezTo>
                    <a:cubicBezTo>
                      <a:pt x="1683" y="7049"/>
                      <a:pt x="1805" y="6804"/>
                      <a:pt x="2111" y="6773"/>
                    </a:cubicBezTo>
                    <a:cubicBezTo>
                      <a:pt x="2386" y="6773"/>
                      <a:pt x="2662" y="6835"/>
                      <a:pt x="2922" y="6942"/>
                    </a:cubicBezTo>
                    <a:cubicBezTo>
                      <a:pt x="2784" y="6758"/>
                      <a:pt x="2662" y="6544"/>
                      <a:pt x="2539" y="6330"/>
                    </a:cubicBezTo>
                    <a:cubicBezTo>
                      <a:pt x="1744" y="4754"/>
                      <a:pt x="2218" y="3607"/>
                      <a:pt x="3243" y="3393"/>
                    </a:cubicBezTo>
                    <a:cubicBezTo>
                      <a:pt x="3379" y="3370"/>
                      <a:pt x="3516" y="3358"/>
                      <a:pt x="3654" y="3358"/>
                    </a:cubicBezTo>
                    <a:cubicBezTo>
                      <a:pt x="3964" y="3358"/>
                      <a:pt x="4272" y="3419"/>
                      <a:pt x="4558" y="3546"/>
                    </a:cubicBezTo>
                    <a:cubicBezTo>
                      <a:pt x="4971" y="3730"/>
                      <a:pt x="5415" y="3852"/>
                      <a:pt x="5858" y="3928"/>
                    </a:cubicBezTo>
                    <a:cubicBezTo>
                      <a:pt x="5858" y="3928"/>
                      <a:pt x="5675" y="2215"/>
                      <a:pt x="5033" y="1114"/>
                    </a:cubicBezTo>
                    <a:cubicBezTo>
                      <a:pt x="4880" y="854"/>
                      <a:pt x="4681" y="609"/>
                      <a:pt x="4436" y="426"/>
                    </a:cubicBezTo>
                    <a:cubicBezTo>
                      <a:pt x="4032" y="146"/>
                      <a:pt x="3503" y="0"/>
                      <a:pt x="2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2"/>
              <p:cNvSpPr/>
              <p:nvPr/>
            </p:nvSpPr>
            <p:spPr>
              <a:xfrm rot="4035647" flipH="1">
                <a:off x="2145636" y="6619144"/>
                <a:ext cx="275737" cy="203125"/>
              </a:xfrm>
              <a:custGeom>
                <a:avLst/>
                <a:gdLst/>
                <a:ahLst/>
                <a:cxnLst/>
                <a:rect l="l" t="t" r="r" b="b"/>
                <a:pathLst>
                  <a:path w="4667" h="3438" extrusionOk="0">
                    <a:moveTo>
                      <a:pt x="4448" y="1"/>
                    </a:moveTo>
                    <a:cubicBezTo>
                      <a:pt x="4047" y="1"/>
                      <a:pt x="3652" y="105"/>
                      <a:pt x="3290" y="286"/>
                    </a:cubicBezTo>
                    <a:cubicBezTo>
                      <a:pt x="2802" y="548"/>
                      <a:pt x="2195" y="883"/>
                      <a:pt x="1610" y="883"/>
                    </a:cubicBezTo>
                    <a:cubicBezTo>
                      <a:pt x="1443" y="883"/>
                      <a:pt x="1278" y="856"/>
                      <a:pt x="1118" y="791"/>
                    </a:cubicBezTo>
                    <a:cubicBezTo>
                      <a:pt x="919" y="715"/>
                      <a:pt x="735" y="608"/>
                      <a:pt x="567" y="485"/>
                    </a:cubicBezTo>
                    <a:cubicBezTo>
                      <a:pt x="460" y="393"/>
                      <a:pt x="414" y="286"/>
                      <a:pt x="307" y="256"/>
                    </a:cubicBezTo>
                    <a:cubicBezTo>
                      <a:pt x="200" y="883"/>
                      <a:pt x="93" y="1418"/>
                      <a:pt x="1" y="1862"/>
                    </a:cubicBezTo>
                    <a:cubicBezTo>
                      <a:pt x="16" y="1908"/>
                      <a:pt x="215" y="2810"/>
                      <a:pt x="1500" y="3437"/>
                    </a:cubicBezTo>
                    <a:cubicBezTo>
                      <a:pt x="2295" y="2917"/>
                      <a:pt x="3167" y="2550"/>
                      <a:pt x="4085" y="2351"/>
                    </a:cubicBezTo>
                    <a:lnTo>
                      <a:pt x="4070" y="2244"/>
                    </a:lnTo>
                    <a:cubicBezTo>
                      <a:pt x="4039" y="2244"/>
                      <a:pt x="4054" y="2076"/>
                      <a:pt x="4054" y="1984"/>
                    </a:cubicBezTo>
                    <a:cubicBezTo>
                      <a:pt x="4054" y="1755"/>
                      <a:pt x="4085" y="1525"/>
                      <a:pt x="4146" y="1311"/>
                    </a:cubicBezTo>
                    <a:cubicBezTo>
                      <a:pt x="4253" y="852"/>
                      <a:pt x="4421" y="409"/>
                      <a:pt x="4666" y="11"/>
                    </a:cubicBezTo>
                    <a:cubicBezTo>
                      <a:pt x="4593" y="4"/>
                      <a:pt x="4521" y="1"/>
                      <a:pt x="444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2"/>
              <p:cNvSpPr/>
              <p:nvPr/>
            </p:nvSpPr>
            <p:spPr>
              <a:xfrm rot="4035647" flipH="1">
                <a:off x="2226239" y="6848435"/>
                <a:ext cx="261203" cy="225930"/>
              </a:xfrm>
              <a:custGeom>
                <a:avLst/>
                <a:gdLst/>
                <a:ahLst/>
                <a:cxnLst/>
                <a:rect l="l" t="t" r="r" b="b"/>
                <a:pathLst>
                  <a:path w="4421" h="3824" extrusionOk="0">
                    <a:moveTo>
                      <a:pt x="4338" y="1"/>
                    </a:moveTo>
                    <a:cubicBezTo>
                      <a:pt x="4042" y="1"/>
                      <a:pt x="3557" y="500"/>
                      <a:pt x="3381" y="661"/>
                    </a:cubicBezTo>
                    <a:cubicBezTo>
                      <a:pt x="2987" y="1012"/>
                      <a:pt x="2439" y="1389"/>
                      <a:pt x="1902" y="1389"/>
                    </a:cubicBezTo>
                    <a:cubicBezTo>
                      <a:pt x="1855" y="1389"/>
                      <a:pt x="1807" y="1386"/>
                      <a:pt x="1759" y="1380"/>
                    </a:cubicBezTo>
                    <a:cubicBezTo>
                      <a:pt x="1209" y="1304"/>
                      <a:pt x="1301" y="830"/>
                      <a:pt x="949" y="569"/>
                    </a:cubicBezTo>
                    <a:cubicBezTo>
                      <a:pt x="904" y="547"/>
                      <a:pt x="851" y="533"/>
                      <a:pt x="802" y="533"/>
                    </a:cubicBezTo>
                    <a:cubicBezTo>
                      <a:pt x="784" y="533"/>
                      <a:pt x="766" y="535"/>
                      <a:pt x="750" y="539"/>
                    </a:cubicBezTo>
                    <a:cubicBezTo>
                      <a:pt x="704" y="967"/>
                      <a:pt x="566" y="1365"/>
                      <a:pt x="337" y="1717"/>
                    </a:cubicBezTo>
                    <a:cubicBezTo>
                      <a:pt x="184" y="1931"/>
                      <a:pt x="62" y="2176"/>
                      <a:pt x="0" y="2436"/>
                    </a:cubicBezTo>
                    <a:cubicBezTo>
                      <a:pt x="215" y="3475"/>
                      <a:pt x="1202" y="3824"/>
                      <a:pt x="2043" y="3824"/>
                    </a:cubicBezTo>
                    <a:cubicBezTo>
                      <a:pt x="2402" y="3824"/>
                      <a:pt x="2734" y="3760"/>
                      <a:pt x="2968" y="3659"/>
                    </a:cubicBezTo>
                    <a:cubicBezTo>
                      <a:pt x="3549" y="3430"/>
                      <a:pt x="3840" y="2894"/>
                      <a:pt x="4115" y="1625"/>
                    </a:cubicBezTo>
                    <a:cubicBezTo>
                      <a:pt x="4207" y="1181"/>
                      <a:pt x="4314" y="646"/>
                      <a:pt x="4421" y="19"/>
                    </a:cubicBezTo>
                    <a:lnTo>
                      <a:pt x="4375" y="4"/>
                    </a:lnTo>
                    <a:cubicBezTo>
                      <a:pt x="4363" y="2"/>
                      <a:pt x="4351" y="1"/>
                      <a:pt x="433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rot="4035647" flipH="1">
                <a:off x="287681" y="5523163"/>
                <a:ext cx="1401667" cy="3803892"/>
              </a:xfrm>
              <a:custGeom>
                <a:avLst/>
                <a:gdLst/>
                <a:ahLst/>
                <a:cxnLst/>
                <a:rect l="l" t="t" r="r" b="b"/>
                <a:pathLst>
                  <a:path w="23724" h="64383" extrusionOk="0">
                    <a:moveTo>
                      <a:pt x="14210" y="1"/>
                    </a:moveTo>
                    <a:cubicBezTo>
                      <a:pt x="13185" y="215"/>
                      <a:pt x="12726" y="1362"/>
                      <a:pt x="13521" y="2937"/>
                    </a:cubicBezTo>
                    <a:cubicBezTo>
                      <a:pt x="13628" y="3167"/>
                      <a:pt x="13751" y="3366"/>
                      <a:pt x="13888" y="3565"/>
                    </a:cubicBezTo>
                    <a:cubicBezTo>
                      <a:pt x="14561" y="4528"/>
                      <a:pt x="15617" y="5171"/>
                      <a:pt x="16795" y="5324"/>
                    </a:cubicBezTo>
                    <a:cubicBezTo>
                      <a:pt x="16970" y="5343"/>
                      <a:pt x="17146" y="5352"/>
                      <a:pt x="17321" y="5352"/>
                    </a:cubicBezTo>
                    <a:cubicBezTo>
                      <a:pt x="18136" y="5352"/>
                      <a:pt x="18937" y="5148"/>
                      <a:pt x="19655" y="4758"/>
                    </a:cubicBezTo>
                    <a:cubicBezTo>
                      <a:pt x="20023" y="4521"/>
                      <a:pt x="20571" y="4160"/>
                      <a:pt x="20777" y="4160"/>
                    </a:cubicBezTo>
                    <a:cubicBezTo>
                      <a:pt x="20811" y="4160"/>
                      <a:pt x="20835" y="4170"/>
                      <a:pt x="20848" y="4192"/>
                    </a:cubicBezTo>
                    <a:cubicBezTo>
                      <a:pt x="20894" y="4253"/>
                      <a:pt x="20771" y="4360"/>
                      <a:pt x="20741" y="4406"/>
                    </a:cubicBezTo>
                    <a:cubicBezTo>
                      <a:pt x="20588" y="4589"/>
                      <a:pt x="20420" y="4742"/>
                      <a:pt x="20236" y="4880"/>
                    </a:cubicBezTo>
                    <a:cubicBezTo>
                      <a:pt x="19808" y="5171"/>
                      <a:pt x="19364" y="5400"/>
                      <a:pt x="18890" y="5599"/>
                    </a:cubicBezTo>
                    <a:cubicBezTo>
                      <a:pt x="18944" y="5607"/>
                      <a:pt x="18993" y="5610"/>
                      <a:pt x="19043" y="5610"/>
                    </a:cubicBezTo>
                    <a:cubicBezTo>
                      <a:pt x="19093" y="5610"/>
                      <a:pt x="19142" y="5607"/>
                      <a:pt x="19196" y="5599"/>
                    </a:cubicBezTo>
                    <a:cubicBezTo>
                      <a:pt x="19487" y="5553"/>
                      <a:pt x="19793" y="5492"/>
                      <a:pt x="20083" y="5400"/>
                    </a:cubicBezTo>
                    <a:cubicBezTo>
                      <a:pt x="20420" y="5339"/>
                      <a:pt x="20756" y="5247"/>
                      <a:pt x="21077" y="5125"/>
                    </a:cubicBezTo>
                    <a:cubicBezTo>
                      <a:pt x="21153" y="5087"/>
                      <a:pt x="21353" y="4987"/>
                      <a:pt x="21481" y="4987"/>
                    </a:cubicBezTo>
                    <a:cubicBezTo>
                      <a:pt x="21508" y="4987"/>
                      <a:pt x="21533" y="4992"/>
                      <a:pt x="21552" y="5002"/>
                    </a:cubicBezTo>
                    <a:cubicBezTo>
                      <a:pt x="21490" y="5186"/>
                      <a:pt x="21368" y="5339"/>
                      <a:pt x="21230" y="5461"/>
                    </a:cubicBezTo>
                    <a:cubicBezTo>
                      <a:pt x="20924" y="5767"/>
                      <a:pt x="20557" y="6012"/>
                      <a:pt x="20160" y="6165"/>
                    </a:cubicBezTo>
                    <a:cubicBezTo>
                      <a:pt x="19747" y="6333"/>
                      <a:pt x="19303" y="6455"/>
                      <a:pt x="18844" y="6517"/>
                    </a:cubicBezTo>
                    <a:cubicBezTo>
                      <a:pt x="18737" y="6547"/>
                      <a:pt x="18416" y="6547"/>
                      <a:pt x="18355" y="6654"/>
                    </a:cubicBezTo>
                    <a:cubicBezTo>
                      <a:pt x="18783" y="6945"/>
                      <a:pt x="19364" y="7083"/>
                      <a:pt x="19854" y="7190"/>
                    </a:cubicBezTo>
                    <a:cubicBezTo>
                      <a:pt x="20221" y="7251"/>
                      <a:pt x="20603" y="7281"/>
                      <a:pt x="20970" y="7297"/>
                    </a:cubicBezTo>
                    <a:cubicBezTo>
                      <a:pt x="20993" y="7297"/>
                      <a:pt x="21020" y="7296"/>
                      <a:pt x="21050" y="7296"/>
                    </a:cubicBezTo>
                    <a:cubicBezTo>
                      <a:pt x="21186" y="7296"/>
                      <a:pt x="21379" y="7306"/>
                      <a:pt x="21429" y="7419"/>
                    </a:cubicBezTo>
                    <a:cubicBezTo>
                      <a:pt x="21292" y="7496"/>
                      <a:pt x="21154" y="7557"/>
                      <a:pt x="21001" y="7572"/>
                    </a:cubicBezTo>
                    <a:cubicBezTo>
                      <a:pt x="20763" y="7629"/>
                      <a:pt x="20524" y="7660"/>
                      <a:pt x="20280" y="7660"/>
                    </a:cubicBezTo>
                    <a:cubicBezTo>
                      <a:pt x="20195" y="7660"/>
                      <a:pt x="20109" y="7656"/>
                      <a:pt x="20022" y="7649"/>
                    </a:cubicBezTo>
                    <a:cubicBezTo>
                      <a:pt x="19533" y="7618"/>
                      <a:pt x="19058" y="7511"/>
                      <a:pt x="18599" y="7343"/>
                    </a:cubicBezTo>
                    <a:cubicBezTo>
                      <a:pt x="18537" y="7320"/>
                      <a:pt x="18489" y="7308"/>
                      <a:pt x="18454" y="7308"/>
                    </a:cubicBezTo>
                    <a:cubicBezTo>
                      <a:pt x="18369" y="7308"/>
                      <a:pt x="18362" y="7379"/>
                      <a:pt x="18416" y="7541"/>
                    </a:cubicBezTo>
                    <a:lnTo>
                      <a:pt x="18447" y="7603"/>
                    </a:lnTo>
                    <a:cubicBezTo>
                      <a:pt x="18645" y="7939"/>
                      <a:pt x="18951" y="8184"/>
                      <a:pt x="19303" y="8322"/>
                    </a:cubicBezTo>
                    <a:cubicBezTo>
                      <a:pt x="19747" y="8490"/>
                      <a:pt x="20221" y="8582"/>
                      <a:pt x="20619" y="8811"/>
                    </a:cubicBezTo>
                    <a:cubicBezTo>
                      <a:pt x="20787" y="8903"/>
                      <a:pt x="21093" y="9056"/>
                      <a:pt x="20863" y="9224"/>
                    </a:cubicBezTo>
                    <a:cubicBezTo>
                      <a:pt x="20619" y="9392"/>
                      <a:pt x="20343" y="9331"/>
                      <a:pt x="20083" y="9377"/>
                    </a:cubicBezTo>
                    <a:cubicBezTo>
                      <a:pt x="19838" y="9423"/>
                      <a:pt x="20053" y="9698"/>
                      <a:pt x="20144" y="9836"/>
                    </a:cubicBezTo>
                    <a:cubicBezTo>
                      <a:pt x="20374" y="10142"/>
                      <a:pt x="20695" y="10478"/>
                      <a:pt x="20802" y="10861"/>
                    </a:cubicBezTo>
                    <a:cubicBezTo>
                      <a:pt x="20839" y="10997"/>
                      <a:pt x="20836" y="11204"/>
                      <a:pt x="20703" y="11204"/>
                    </a:cubicBezTo>
                    <a:cubicBezTo>
                      <a:pt x="20672" y="11204"/>
                      <a:pt x="20634" y="11193"/>
                      <a:pt x="20588" y="11167"/>
                    </a:cubicBezTo>
                    <a:cubicBezTo>
                      <a:pt x="20435" y="11044"/>
                      <a:pt x="20313" y="10891"/>
                      <a:pt x="20221" y="10723"/>
                    </a:cubicBezTo>
                    <a:cubicBezTo>
                      <a:pt x="20083" y="10494"/>
                      <a:pt x="19930" y="10279"/>
                      <a:pt x="19793" y="10065"/>
                    </a:cubicBezTo>
                    <a:cubicBezTo>
                      <a:pt x="19533" y="9637"/>
                      <a:pt x="19288" y="9178"/>
                      <a:pt x="18936" y="8811"/>
                    </a:cubicBezTo>
                    <a:cubicBezTo>
                      <a:pt x="18857" y="8732"/>
                      <a:pt x="18597" y="8517"/>
                      <a:pt x="18428" y="8517"/>
                    </a:cubicBezTo>
                    <a:cubicBezTo>
                      <a:pt x="18401" y="8517"/>
                      <a:pt x="18376" y="8523"/>
                      <a:pt x="18355" y="8536"/>
                    </a:cubicBezTo>
                    <a:cubicBezTo>
                      <a:pt x="18263" y="8566"/>
                      <a:pt x="18248" y="8796"/>
                      <a:pt x="18248" y="8857"/>
                    </a:cubicBezTo>
                    <a:cubicBezTo>
                      <a:pt x="18217" y="9102"/>
                      <a:pt x="18232" y="9346"/>
                      <a:pt x="18278" y="9576"/>
                    </a:cubicBezTo>
                    <a:cubicBezTo>
                      <a:pt x="18401" y="10050"/>
                      <a:pt x="18584" y="10494"/>
                      <a:pt x="18860" y="10891"/>
                    </a:cubicBezTo>
                    <a:cubicBezTo>
                      <a:pt x="18905" y="10983"/>
                      <a:pt x="19058" y="11243"/>
                      <a:pt x="18875" y="11274"/>
                    </a:cubicBezTo>
                    <a:cubicBezTo>
                      <a:pt x="18870" y="11274"/>
                      <a:pt x="18865" y="11274"/>
                      <a:pt x="18860" y="11274"/>
                    </a:cubicBezTo>
                    <a:cubicBezTo>
                      <a:pt x="18738" y="11274"/>
                      <a:pt x="18566" y="11102"/>
                      <a:pt x="18492" y="11029"/>
                    </a:cubicBezTo>
                    <a:cubicBezTo>
                      <a:pt x="18294" y="10830"/>
                      <a:pt x="18141" y="10585"/>
                      <a:pt x="18034" y="10325"/>
                    </a:cubicBezTo>
                    <a:cubicBezTo>
                      <a:pt x="17819" y="9759"/>
                      <a:pt x="17728" y="9148"/>
                      <a:pt x="17774" y="8536"/>
                    </a:cubicBezTo>
                    <a:cubicBezTo>
                      <a:pt x="17774" y="8337"/>
                      <a:pt x="17865" y="8000"/>
                      <a:pt x="17666" y="7878"/>
                    </a:cubicBezTo>
                    <a:cubicBezTo>
                      <a:pt x="17578" y="7840"/>
                      <a:pt x="17490" y="7813"/>
                      <a:pt x="17394" y="7813"/>
                    </a:cubicBezTo>
                    <a:cubicBezTo>
                      <a:pt x="17373" y="7813"/>
                      <a:pt x="17352" y="7814"/>
                      <a:pt x="17330" y="7817"/>
                    </a:cubicBezTo>
                    <a:lnTo>
                      <a:pt x="17330" y="7801"/>
                    </a:lnTo>
                    <a:cubicBezTo>
                      <a:pt x="16932" y="7847"/>
                      <a:pt x="16535" y="7909"/>
                      <a:pt x="16137" y="8000"/>
                    </a:cubicBezTo>
                    <a:cubicBezTo>
                      <a:pt x="15219" y="8199"/>
                      <a:pt x="14347" y="8566"/>
                      <a:pt x="13567" y="9086"/>
                    </a:cubicBezTo>
                    <a:cubicBezTo>
                      <a:pt x="10080" y="11411"/>
                      <a:pt x="9866" y="16015"/>
                      <a:pt x="9850" y="16551"/>
                    </a:cubicBezTo>
                    <a:cubicBezTo>
                      <a:pt x="9841" y="16554"/>
                      <a:pt x="9831" y="16556"/>
                      <a:pt x="9820" y="16556"/>
                    </a:cubicBezTo>
                    <a:cubicBezTo>
                      <a:pt x="9779" y="16556"/>
                      <a:pt x="9728" y="16528"/>
                      <a:pt x="9667" y="16444"/>
                    </a:cubicBezTo>
                    <a:cubicBezTo>
                      <a:pt x="9407" y="16107"/>
                      <a:pt x="9529" y="15342"/>
                      <a:pt x="9560" y="14960"/>
                    </a:cubicBezTo>
                    <a:cubicBezTo>
                      <a:pt x="9621" y="14103"/>
                      <a:pt x="10202" y="12497"/>
                      <a:pt x="9315" y="11885"/>
                    </a:cubicBezTo>
                    <a:cubicBezTo>
                      <a:pt x="8902" y="11595"/>
                      <a:pt x="8214" y="11580"/>
                      <a:pt x="7709" y="11549"/>
                    </a:cubicBezTo>
                    <a:cubicBezTo>
                      <a:pt x="7036" y="11518"/>
                      <a:pt x="6394" y="11503"/>
                      <a:pt x="5751" y="11197"/>
                    </a:cubicBezTo>
                    <a:cubicBezTo>
                      <a:pt x="5093" y="10876"/>
                      <a:pt x="4788" y="10218"/>
                      <a:pt x="4558" y="9576"/>
                    </a:cubicBezTo>
                    <a:cubicBezTo>
                      <a:pt x="4466" y="9331"/>
                      <a:pt x="4405" y="9071"/>
                      <a:pt x="4390" y="8826"/>
                    </a:cubicBezTo>
                    <a:cubicBezTo>
                      <a:pt x="4405" y="8719"/>
                      <a:pt x="4420" y="8612"/>
                      <a:pt x="4420" y="8505"/>
                    </a:cubicBezTo>
                    <a:cubicBezTo>
                      <a:pt x="4370" y="8354"/>
                      <a:pt x="4195" y="8323"/>
                      <a:pt x="4005" y="8323"/>
                    </a:cubicBezTo>
                    <a:cubicBezTo>
                      <a:pt x="3870" y="8323"/>
                      <a:pt x="3728" y="8338"/>
                      <a:pt x="3616" y="8338"/>
                    </a:cubicBezTo>
                    <a:cubicBezTo>
                      <a:pt x="3598" y="8338"/>
                      <a:pt x="3580" y="8338"/>
                      <a:pt x="3564" y="8337"/>
                    </a:cubicBezTo>
                    <a:cubicBezTo>
                      <a:pt x="3059" y="8306"/>
                      <a:pt x="2340" y="8276"/>
                      <a:pt x="1912" y="8031"/>
                    </a:cubicBezTo>
                    <a:cubicBezTo>
                      <a:pt x="2509" y="7618"/>
                      <a:pt x="3227" y="7511"/>
                      <a:pt x="3916" y="7266"/>
                    </a:cubicBezTo>
                    <a:cubicBezTo>
                      <a:pt x="3564" y="7159"/>
                      <a:pt x="3151" y="7113"/>
                      <a:pt x="2769" y="6960"/>
                    </a:cubicBezTo>
                    <a:cubicBezTo>
                      <a:pt x="2447" y="6853"/>
                      <a:pt x="1499" y="6517"/>
                      <a:pt x="1499" y="6088"/>
                    </a:cubicBezTo>
                    <a:cubicBezTo>
                      <a:pt x="1489" y="5788"/>
                      <a:pt x="2251" y="5733"/>
                      <a:pt x="2905" y="5733"/>
                    </a:cubicBezTo>
                    <a:cubicBezTo>
                      <a:pt x="3285" y="5733"/>
                      <a:pt x="3628" y="5752"/>
                      <a:pt x="3763" y="5752"/>
                    </a:cubicBezTo>
                    <a:cubicBezTo>
                      <a:pt x="3442" y="5293"/>
                      <a:pt x="2922" y="4972"/>
                      <a:pt x="2723" y="4391"/>
                    </a:cubicBezTo>
                    <a:cubicBezTo>
                      <a:pt x="2644" y="4208"/>
                      <a:pt x="2521" y="3512"/>
                      <a:pt x="2792" y="3512"/>
                    </a:cubicBezTo>
                    <a:cubicBezTo>
                      <a:pt x="2838" y="3512"/>
                      <a:pt x="2896" y="3533"/>
                      <a:pt x="2967" y="3580"/>
                    </a:cubicBezTo>
                    <a:cubicBezTo>
                      <a:pt x="3227" y="3763"/>
                      <a:pt x="3304" y="4238"/>
                      <a:pt x="3411" y="4513"/>
                    </a:cubicBezTo>
                    <a:cubicBezTo>
                      <a:pt x="3549" y="4880"/>
                      <a:pt x="3747" y="5232"/>
                      <a:pt x="3977" y="5553"/>
                    </a:cubicBezTo>
                    <a:cubicBezTo>
                      <a:pt x="4107" y="5740"/>
                      <a:pt x="4480" y="6294"/>
                      <a:pt x="4779" y="6294"/>
                    </a:cubicBezTo>
                    <a:cubicBezTo>
                      <a:pt x="4797" y="6294"/>
                      <a:pt x="4816" y="6292"/>
                      <a:pt x="4833" y="6287"/>
                    </a:cubicBezTo>
                    <a:lnTo>
                      <a:pt x="4833" y="6287"/>
                    </a:lnTo>
                    <a:cubicBezTo>
                      <a:pt x="4390" y="6670"/>
                      <a:pt x="4665" y="7450"/>
                      <a:pt x="4665" y="7450"/>
                    </a:cubicBezTo>
                    <a:cubicBezTo>
                      <a:pt x="4838" y="9057"/>
                      <a:pt x="5795" y="10076"/>
                      <a:pt x="6765" y="10076"/>
                    </a:cubicBezTo>
                    <a:cubicBezTo>
                      <a:pt x="6912" y="10076"/>
                      <a:pt x="7059" y="10052"/>
                      <a:pt x="7204" y="10004"/>
                    </a:cubicBezTo>
                    <a:cubicBezTo>
                      <a:pt x="8061" y="9713"/>
                      <a:pt x="7740" y="9117"/>
                      <a:pt x="7938" y="8322"/>
                    </a:cubicBezTo>
                    <a:cubicBezTo>
                      <a:pt x="8015" y="8062"/>
                      <a:pt x="8122" y="7832"/>
                      <a:pt x="8275" y="7618"/>
                    </a:cubicBezTo>
                    <a:cubicBezTo>
                      <a:pt x="8504" y="7251"/>
                      <a:pt x="8657" y="6853"/>
                      <a:pt x="8688" y="6425"/>
                    </a:cubicBezTo>
                    <a:lnTo>
                      <a:pt x="8688" y="6425"/>
                    </a:lnTo>
                    <a:cubicBezTo>
                      <a:pt x="8459" y="6455"/>
                      <a:pt x="8168" y="6716"/>
                      <a:pt x="7984" y="6838"/>
                    </a:cubicBezTo>
                    <a:cubicBezTo>
                      <a:pt x="7660" y="7033"/>
                      <a:pt x="7091" y="7449"/>
                      <a:pt x="6623" y="7449"/>
                    </a:cubicBezTo>
                    <a:cubicBezTo>
                      <a:pt x="6429" y="7449"/>
                      <a:pt x="6253" y="7378"/>
                      <a:pt x="6118" y="7190"/>
                    </a:cubicBezTo>
                    <a:cubicBezTo>
                      <a:pt x="5705" y="6624"/>
                      <a:pt x="6348" y="6042"/>
                      <a:pt x="6807" y="5767"/>
                    </a:cubicBezTo>
                    <a:cubicBezTo>
                      <a:pt x="7403" y="5415"/>
                      <a:pt x="7969" y="5018"/>
                      <a:pt x="8474" y="4559"/>
                    </a:cubicBezTo>
                    <a:cubicBezTo>
                      <a:pt x="8382" y="4222"/>
                      <a:pt x="8229" y="3916"/>
                      <a:pt x="8046" y="3641"/>
                    </a:cubicBezTo>
                    <a:cubicBezTo>
                      <a:pt x="7449" y="2815"/>
                      <a:pt x="7434" y="444"/>
                      <a:pt x="5751" y="307"/>
                    </a:cubicBezTo>
                    <a:cubicBezTo>
                      <a:pt x="5624" y="296"/>
                      <a:pt x="5509" y="291"/>
                      <a:pt x="5404" y="291"/>
                    </a:cubicBezTo>
                    <a:cubicBezTo>
                      <a:pt x="4128" y="291"/>
                      <a:pt x="4409" y="1048"/>
                      <a:pt x="2769" y="2066"/>
                    </a:cubicBezTo>
                    <a:cubicBezTo>
                      <a:pt x="994" y="3182"/>
                      <a:pt x="627" y="5507"/>
                      <a:pt x="627" y="5507"/>
                    </a:cubicBezTo>
                    <a:cubicBezTo>
                      <a:pt x="627" y="5507"/>
                      <a:pt x="0" y="5935"/>
                      <a:pt x="291" y="8872"/>
                    </a:cubicBezTo>
                    <a:cubicBezTo>
                      <a:pt x="367" y="9744"/>
                      <a:pt x="382" y="10631"/>
                      <a:pt x="337" y="11503"/>
                    </a:cubicBezTo>
                    <a:lnTo>
                      <a:pt x="520" y="11503"/>
                    </a:lnTo>
                    <a:cubicBezTo>
                      <a:pt x="535" y="12375"/>
                      <a:pt x="658" y="13247"/>
                      <a:pt x="903" y="14088"/>
                    </a:cubicBezTo>
                    <a:cubicBezTo>
                      <a:pt x="1545" y="16183"/>
                      <a:pt x="3136" y="17820"/>
                      <a:pt x="4344" y="19579"/>
                    </a:cubicBezTo>
                    <a:cubicBezTo>
                      <a:pt x="5430" y="21185"/>
                      <a:pt x="5889" y="22791"/>
                      <a:pt x="5950" y="24734"/>
                    </a:cubicBezTo>
                    <a:cubicBezTo>
                      <a:pt x="6011" y="27869"/>
                      <a:pt x="5782" y="31020"/>
                      <a:pt x="5262" y="34110"/>
                    </a:cubicBezTo>
                    <a:cubicBezTo>
                      <a:pt x="4130" y="41085"/>
                      <a:pt x="3227" y="48182"/>
                      <a:pt x="3029" y="55264"/>
                    </a:cubicBezTo>
                    <a:cubicBezTo>
                      <a:pt x="3014" y="56099"/>
                      <a:pt x="3000" y="63504"/>
                      <a:pt x="4532" y="63504"/>
                    </a:cubicBezTo>
                    <a:cubicBezTo>
                      <a:pt x="4627" y="63504"/>
                      <a:pt x="4727" y="63476"/>
                      <a:pt x="4833" y="63416"/>
                    </a:cubicBezTo>
                    <a:cubicBezTo>
                      <a:pt x="6562" y="62453"/>
                      <a:pt x="5797" y="58812"/>
                      <a:pt x="6715" y="57283"/>
                    </a:cubicBezTo>
                    <a:cubicBezTo>
                      <a:pt x="7291" y="57628"/>
                      <a:pt x="6978" y="58669"/>
                      <a:pt x="7415" y="58669"/>
                    </a:cubicBezTo>
                    <a:cubicBezTo>
                      <a:pt x="7501" y="58669"/>
                      <a:pt x="7615" y="58630"/>
                      <a:pt x="7770" y="58537"/>
                    </a:cubicBezTo>
                    <a:cubicBezTo>
                      <a:pt x="8397" y="58155"/>
                      <a:pt x="8520" y="57145"/>
                      <a:pt x="8642" y="56503"/>
                    </a:cubicBezTo>
                    <a:cubicBezTo>
                      <a:pt x="8948" y="54728"/>
                      <a:pt x="8933" y="52893"/>
                      <a:pt x="8994" y="51088"/>
                    </a:cubicBezTo>
                    <a:cubicBezTo>
                      <a:pt x="9193" y="45872"/>
                      <a:pt x="8887" y="40626"/>
                      <a:pt x="9284" y="35410"/>
                    </a:cubicBezTo>
                    <a:cubicBezTo>
                      <a:pt x="9453" y="33177"/>
                      <a:pt x="9728" y="30974"/>
                      <a:pt x="10049" y="28756"/>
                    </a:cubicBezTo>
                    <a:cubicBezTo>
                      <a:pt x="10141" y="28145"/>
                      <a:pt x="10095" y="27074"/>
                      <a:pt x="10585" y="26615"/>
                    </a:cubicBezTo>
                    <a:cubicBezTo>
                      <a:pt x="11105" y="27426"/>
                      <a:pt x="10982" y="28833"/>
                      <a:pt x="10982" y="29735"/>
                    </a:cubicBezTo>
                    <a:cubicBezTo>
                      <a:pt x="10982" y="32274"/>
                      <a:pt x="10921" y="34814"/>
                      <a:pt x="10829" y="37353"/>
                    </a:cubicBezTo>
                    <a:cubicBezTo>
                      <a:pt x="10661" y="42446"/>
                      <a:pt x="10676" y="47555"/>
                      <a:pt x="10676" y="52664"/>
                    </a:cubicBezTo>
                    <a:cubicBezTo>
                      <a:pt x="10676" y="54193"/>
                      <a:pt x="10600" y="55769"/>
                      <a:pt x="10676" y="57298"/>
                    </a:cubicBezTo>
                    <a:cubicBezTo>
                      <a:pt x="10707" y="57757"/>
                      <a:pt x="10722" y="58399"/>
                      <a:pt x="11105" y="58705"/>
                    </a:cubicBezTo>
                    <a:cubicBezTo>
                      <a:pt x="11426" y="58981"/>
                      <a:pt x="11747" y="58828"/>
                      <a:pt x="12084" y="59210"/>
                    </a:cubicBezTo>
                    <a:cubicBezTo>
                      <a:pt x="12527" y="59715"/>
                      <a:pt x="12726" y="60556"/>
                      <a:pt x="12940" y="61168"/>
                    </a:cubicBezTo>
                    <a:cubicBezTo>
                      <a:pt x="13203" y="61941"/>
                      <a:pt x="13354" y="64383"/>
                      <a:pt x="14534" y="64383"/>
                    </a:cubicBezTo>
                    <a:cubicBezTo>
                      <a:pt x="14592" y="64383"/>
                      <a:pt x="14652" y="64377"/>
                      <a:pt x="14714" y="64365"/>
                    </a:cubicBezTo>
                    <a:cubicBezTo>
                      <a:pt x="15650" y="64169"/>
                      <a:pt x="15945" y="62513"/>
                      <a:pt x="16982" y="62513"/>
                    </a:cubicBezTo>
                    <a:cubicBezTo>
                      <a:pt x="16996" y="62513"/>
                      <a:pt x="17010" y="62513"/>
                      <a:pt x="17024" y="62514"/>
                    </a:cubicBezTo>
                    <a:cubicBezTo>
                      <a:pt x="17236" y="62527"/>
                      <a:pt x="17527" y="62929"/>
                      <a:pt x="17800" y="62929"/>
                    </a:cubicBezTo>
                    <a:cubicBezTo>
                      <a:pt x="17843" y="62929"/>
                      <a:pt x="17885" y="62919"/>
                      <a:pt x="17926" y="62896"/>
                    </a:cubicBezTo>
                    <a:cubicBezTo>
                      <a:pt x="18355" y="62667"/>
                      <a:pt x="18049" y="61214"/>
                      <a:pt x="18034" y="60847"/>
                    </a:cubicBezTo>
                    <a:cubicBezTo>
                      <a:pt x="17896" y="57696"/>
                      <a:pt x="17162" y="54652"/>
                      <a:pt x="16886" y="51532"/>
                    </a:cubicBezTo>
                    <a:cubicBezTo>
                      <a:pt x="16550" y="47662"/>
                      <a:pt x="16259" y="43609"/>
                      <a:pt x="16948" y="39800"/>
                    </a:cubicBezTo>
                    <a:cubicBezTo>
                      <a:pt x="16917" y="39479"/>
                      <a:pt x="16902" y="39203"/>
                      <a:pt x="16871" y="38989"/>
                    </a:cubicBezTo>
                    <a:cubicBezTo>
                      <a:pt x="16596" y="35777"/>
                      <a:pt x="16733" y="27869"/>
                      <a:pt x="17452" y="23495"/>
                    </a:cubicBezTo>
                    <a:lnTo>
                      <a:pt x="17391" y="23480"/>
                    </a:lnTo>
                    <a:lnTo>
                      <a:pt x="16764" y="23801"/>
                    </a:lnTo>
                    <a:cubicBezTo>
                      <a:pt x="16721" y="23825"/>
                      <a:pt x="16677" y="23836"/>
                      <a:pt x="16634" y="23836"/>
                    </a:cubicBezTo>
                    <a:cubicBezTo>
                      <a:pt x="16465" y="23836"/>
                      <a:pt x="16324" y="23663"/>
                      <a:pt x="16397" y="23480"/>
                    </a:cubicBezTo>
                    <a:cubicBezTo>
                      <a:pt x="16473" y="23296"/>
                      <a:pt x="16565" y="23128"/>
                      <a:pt x="16672" y="22959"/>
                    </a:cubicBezTo>
                    <a:cubicBezTo>
                      <a:pt x="16791" y="22796"/>
                      <a:pt x="16679" y="22561"/>
                      <a:pt x="16477" y="22561"/>
                    </a:cubicBezTo>
                    <a:cubicBezTo>
                      <a:pt x="16471" y="22561"/>
                      <a:pt x="16465" y="22561"/>
                      <a:pt x="16458" y="22562"/>
                    </a:cubicBezTo>
                    <a:cubicBezTo>
                      <a:pt x="14699" y="22531"/>
                      <a:pt x="13001" y="21950"/>
                      <a:pt x="11609" y="20879"/>
                    </a:cubicBezTo>
                    <a:cubicBezTo>
                      <a:pt x="11391" y="20729"/>
                      <a:pt x="11526" y="20421"/>
                      <a:pt x="11752" y="20421"/>
                    </a:cubicBezTo>
                    <a:cubicBezTo>
                      <a:pt x="11780" y="20421"/>
                      <a:pt x="11809" y="20426"/>
                      <a:pt x="11839" y="20436"/>
                    </a:cubicBezTo>
                    <a:cubicBezTo>
                      <a:pt x="13017" y="20833"/>
                      <a:pt x="14240" y="21124"/>
                      <a:pt x="15494" y="21277"/>
                    </a:cubicBezTo>
                    <a:cubicBezTo>
                      <a:pt x="15615" y="21289"/>
                      <a:pt x="15739" y="21298"/>
                      <a:pt x="15862" y="21298"/>
                    </a:cubicBezTo>
                    <a:cubicBezTo>
                      <a:pt x="16227" y="21298"/>
                      <a:pt x="16589" y="21214"/>
                      <a:pt x="16840" y="20849"/>
                    </a:cubicBezTo>
                    <a:cubicBezTo>
                      <a:pt x="16871" y="20818"/>
                      <a:pt x="16871" y="20787"/>
                      <a:pt x="16886" y="20742"/>
                    </a:cubicBezTo>
                    <a:cubicBezTo>
                      <a:pt x="17070" y="19686"/>
                      <a:pt x="15449" y="20069"/>
                      <a:pt x="15709" y="18952"/>
                    </a:cubicBezTo>
                    <a:cubicBezTo>
                      <a:pt x="15709" y="18921"/>
                      <a:pt x="15724" y="18876"/>
                      <a:pt x="15755" y="18845"/>
                    </a:cubicBezTo>
                    <a:cubicBezTo>
                      <a:pt x="16244" y="18248"/>
                      <a:pt x="16993" y="18203"/>
                      <a:pt x="17636" y="17897"/>
                    </a:cubicBezTo>
                    <a:cubicBezTo>
                      <a:pt x="18110" y="17667"/>
                      <a:pt x="18538" y="17178"/>
                      <a:pt x="18431" y="16658"/>
                    </a:cubicBezTo>
                    <a:cubicBezTo>
                      <a:pt x="18339" y="16199"/>
                      <a:pt x="17804" y="15832"/>
                      <a:pt x="18049" y="15327"/>
                    </a:cubicBezTo>
                    <a:cubicBezTo>
                      <a:pt x="18064" y="15312"/>
                      <a:pt x="18064" y="15281"/>
                      <a:pt x="18079" y="15266"/>
                    </a:cubicBezTo>
                    <a:cubicBezTo>
                      <a:pt x="18768" y="14379"/>
                      <a:pt x="20114" y="15480"/>
                      <a:pt x="20664" y="14103"/>
                    </a:cubicBezTo>
                    <a:cubicBezTo>
                      <a:pt x="20680" y="14042"/>
                      <a:pt x="20695" y="13981"/>
                      <a:pt x="20695" y="13904"/>
                    </a:cubicBezTo>
                    <a:cubicBezTo>
                      <a:pt x="20710" y="13186"/>
                      <a:pt x="20343" y="12696"/>
                      <a:pt x="19884" y="12283"/>
                    </a:cubicBezTo>
                    <a:cubicBezTo>
                      <a:pt x="19713" y="12112"/>
                      <a:pt x="19834" y="11835"/>
                      <a:pt x="20050" y="11835"/>
                    </a:cubicBezTo>
                    <a:cubicBezTo>
                      <a:pt x="20065" y="11835"/>
                      <a:pt x="20082" y="11836"/>
                      <a:pt x="20098" y="11840"/>
                    </a:cubicBezTo>
                    <a:cubicBezTo>
                      <a:pt x="20481" y="11901"/>
                      <a:pt x="20848" y="11992"/>
                      <a:pt x="21215" y="12115"/>
                    </a:cubicBezTo>
                    <a:cubicBezTo>
                      <a:pt x="21520" y="12203"/>
                      <a:pt x="21849" y="12271"/>
                      <a:pt x="22165" y="12271"/>
                    </a:cubicBezTo>
                    <a:cubicBezTo>
                      <a:pt x="22786" y="12271"/>
                      <a:pt x="23358" y="12007"/>
                      <a:pt x="23601" y="11105"/>
                    </a:cubicBezTo>
                    <a:cubicBezTo>
                      <a:pt x="23616" y="11014"/>
                      <a:pt x="23632" y="10922"/>
                      <a:pt x="23647" y="10830"/>
                    </a:cubicBezTo>
                    <a:cubicBezTo>
                      <a:pt x="23724" y="9683"/>
                      <a:pt x="23509" y="8536"/>
                      <a:pt x="23005" y="7511"/>
                    </a:cubicBezTo>
                    <a:cubicBezTo>
                      <a:pt x="22760" y="7021"/>
                      <a:pt x="22454" y="6547"/>
                      <a:pt x="22286" y="6042"/>
                    </a:cubicBezTo>
                    <a:cubicBezTo>
                      <a:pt x="22117" y="5599"/>
                      <a:pt x="22102" y="5109"/>
                      <a:pt x="22270" y="4651"/>
                    </a:cubicBezTo>
                    <a:cubicBezTo>
                      <a:pt x="22316" y="4544"/>
                      <a:pt x="22270" y="4421"/>
                      <a:pt x="22179" y="4345"/>
                    </a:cubicBezTo>
                    <a:cubicBezTo>
                      <a:pt x="21903" y="4131"/>
                      <a:pt x="21750" y="3779"/>
                      <a:pt x="21796" y="3427"/>
                    </a:cubicBezTo>
                    <a:cubicBezTo>
                      <a:pt x="21828" y="3250"/>
                      <a:pt x="21681" y="3122"/>
                      <a:pt x="21531" y="3122"/>
                    </a:cubicBezTo>
                    <a:cubicBezTo>
                      <a:pt x="21461" y="3122"/>
                      <a:pt x="21391" y="3150"/>
                      <a:pt x="21337" y="3213"/>
                    </a:cubicBezTo>
                    <a:cubicBezTo>
                      <a:pt x="21337" y="3228"/>
                      <a:pt x="21337" y="3228"/>
                      <a:pt x="21322" y="3243"/>
                    </a:cubicBezTo>
                    <a:cubicBezTo>
                      <a:pt x="21180" y="3430"/>
                      <a:pt x="20990" y="3656"/>
                      <a:pt x="20758" y="3656"/>
                    </a:cubicBezTo>
                    <a:cubicBezTo>
                      <a:pt x="20667" y="3656"/>
                      <a:pt x="20569" y="3621"/>
                      <a:pt x="20466" y="3534"/>
                    </a:cubicBezTo>
                    <a:cubicBezTo>
                      <a:pt x="20420" y="3503"/>
                      <a:pt x="20389" y="3458"/>
                      <a:pt x="20374" y="3396"/>
                    </a:cubicBezTo>
                    <a:cubicBezTo>
                      <a:pt x="20221" y="2463"/>
                      <a:pt x="21659" y="2326"/>
                      <a:pt x="20924" y="1163"/>
                    </a:cubicBezTo>
                    <a:cubicBezTo>
                      <a:pt x="20894" y="1117"/>
                      <a:pt x="20848" y="1071"/>
                      <a:pt x="20802" y="1056"/>
                    </a:cubicBezTo>
                    <a:cubicBezTo>
                      <a:pt x="20588" y="964"/>
                      <a:pt x="20374" y="918"/>
                      <a:pt x="20144" y="918"/>
                    </a:cubicBezTo>
                    <a:cubicBezTo>
                      <a:pt x="19425" y="918"/>
                      <a:pt x="18890" y="1408"/>
                      <a:pt x="18294" y="1760"/>
                    </a:cubicBezTo>
                    <a:cubicBezTo>
                      <a:pt x="17733" y="2105"/>
                      <a:pt x="17081" y="2328"/>
                      <a:pt x="16434" y="2328"/>
                    </a:cubicBezTo>
                    <a:cubicBezTo>
                      <a:pt x="16164" y="2328"/>
                      <a:pt x="15894" y="2289"/>
                      <a:pt x="15632" y="2203"/>
                    </a:cubicBezTo>
                    <a:cubicBezTo>
                      <a:pt x="14760" y="1913"/>
                      <a:pt x="14057" y="995"/>
                      <a:pt x="14225" y="77"/>
                    </a:cubicBezTo>
                    <a:lnTo>
                      <a:pt x="142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rot="4035647" flipH="1">
                <a:off x="290842" y="5348109"/>
                <a:ext cx="1537261" cy="4094577"/>
              </a:xfrm>
              <a:custGeom>
                <a:avLst/>
                <a:gdLst/>
                <a:ahLst/>
                <a:cxnLst/>
                <a:rect l="l" t="t" r="r" b="b"/>
                <a:pathLst>
                  <a:path w="26019" h="69303" extrusionOk="0">
                    <a:moveTo>
                      <a:pt x="18841" y="0"/>
                    </a:moveTo>
                    <a:cubicBezTo>
                      <a:pt x="18762" y="0"/>
                      <a:pt x="18682" y="5"/>
                      <a:pt x="18600" y="15"/>
                    </a:cubicBezTo>
                    <a:cubicBezTo>
                      <a:pt x="17988" y="76"/>
                      <a:pt x="17453" y="428"/>
                      <a:pt x="17163" y="964"/>
                    </a:cubicBezTo>
                    <a:cubicBezTo>
                      <a:pt x="17040" y="826"/>
                      <a:pt x="16903" y="688"/>
                      <a:pt x="16750" y="581"/>
                    </a:cubicBezTo>
                    <a:cubicBezTo>
                      <a:pt x="16244" y="255"/>
                      <a:pt x="15656" y="86"/>
                      <a:pt x="15064" y="86"/>
                    </a:cubicBezTo>
                    <a:cubicBezTo>
                      <a:pt x="14850" y="86"/>
                      <a:pt x="14636" y="108"/>
                      <a:pt x="14425" y="153"/>
                    </a:cubicBezTo>
                    <a:cubicBezTo>
                      <a:pt x="13492" y="306"/>
                      <a:pt x="12666" y="795"/>
                      <a:pt x="12084" y="1530"/>
                    </a:cubicBezTo>
                    <a:cubicBezTo>
                      <a:pt x="11451" y="1102"/>
                      <a:pt x="10865" y="940"/>
                      <a:pt x="10342" y="940"/>
                    </a:cubicBezTo>
                    <a:cubicBezTo>
                      <a:pt x="9388" y="940"/>
                      <a:pt x="8644" y="1477"/>
                      <a:pt x="8199" y="1912"/>
                    </a:cubicBezTo>
                    <a:cubicBezTo>
                      <a:pt x="7695" y="2447"/>
                      <a:pt x="7236" y="3029"/>
                      <a:pt x="6838" y="3640"/>
                    </a:cubicBezTo>
                    <a:lnTo>
                      <a:pt x="6746" y="3778"/>
                    </a:lnTo>
                    <a:cubicBezTo>
                      <a:pt x="6677" y="3775"/>
                      <a:pt x="6611" y="3773"/>
                      <a:pt x="6548" y="3773"/>
                    </a:cubicBezTo>
                    <a:cubicBezTo>
                      <a:pt x="5738" y="3773"/>
                      <a:pt x="5445" y="4044"/>
                      <a:pt x="5033" y="4512"/>
                    </a:cubicBezTo>
                    <a:cubicBezTo>
                      <a:pt x="4666" y="4925"/>
                      <a:pt x="4238" y="5292"/>
                      <a:pt x="3764" y="5583"/>
                    </a:cubicBezTo>
                    <a:cubicBezTo>
                      <a:pt x="2081" y="6638"/>
                      <a:pt x="1607" y="8657"/>
                      <a:pt x="1515" y="9131"/>
                    </a:cubicBezTo>
                    <a:cubicBezTo>
                      <a:pt x="1286" y="9392"/>
                      <a:pt x="903" y="10202"/>
                      <a:pt x="1148" y="12649"/>
                    </a:cubicBezTo>
                    <a:cubicBezTo>
                      <a:pt x="1225" y="13491"/>
                      <a:pt x="1240" y="14332"/>
                      <a:pt x="1194" y="15173"/>
                    </a:cubicBezTo>
                    <a:lnTo>
                      <a:pt x="1194" y="15250"/>
                    </a:lnTo>
                    <a:cubicBezTo>
                      <a:pt x="1163" y="16642"/>
                      <a:pt x="1117" y="18095"/>
                      <a:pt x="2005" y="20741"/>
                    </a:cubicBezTo>
                    <a:cubicBezTo>
                      <a:pt x="3381" y="24871"/>
                      <a:pt x="3687" y="27119"/>
                      <a:pt x="3366" y="30790"/>
                    </a:cubicBezTo>
                    <a:cubicBezTo>
                      <a:pt x="3244" y="32136"/>
                      <a:pt x="3121" y="34767"/>
                      <a:pt x="2984" y="37811"/>
                    </a:cubicBezTo>
                    <a:cubicBezTo>
                      <a:pt x="2724" y="43562"/>
                      <a:pt x="2356" y="51454"/>
                      <a:pt x="1760" y="55860"/>
                    </a:cubicBezTo>
                    <a:cubicBezTo>
                      <a:pt x="857" y="62513"/>
                      <a:pt x="32" y="68922"/>
                      <a:pt x="32" y="68983"/>
                    </a:cubicBezTo>
                    <a:cubicBezTo>
                      <a:pt x="1" y="69136"/>
                      <a:pt x="123" y="69274"/>
                      <a:pt x="276" y="69289"/>
                    </a:cubicBezTo>
                    <a:lnTo>
                      <a:pt x="322" y="69289"/>
                    </a:lnTo>
                    <a:cubicBezTo>
                      <a:pt x="444" y="69274"/>
                      <a:pt x="536" y="69182"/>
                      <a:pt x="552" y="69060"/>
                    </a:cubicBezTo>
                    <a:cubicBezTo>
                      <a:pt x="567" y="68999"/>
                      <a:pt x="1378" y="62605"/>
                      <a:pt x="2295" y="55951"/>
                    </a:cubicBezTo>
                    <a:cubicBezTo>
                      <a:pt x="2892" y="51516"/>
                      <a:pt x="3259" y="43608"/>
                      <a:pt x="3519" y="37841"/>
                    </a:cubicBezTo>
                    <a:cubicBezTo>
                      <a:pt x="3672" y="34813"/>
                      <a:pt x="3779" y="32197"/>
                      <a:pt x="3901" y="30867"/>
                    </a:cubicBezTo>
                    <a:cubicBezTo>
                      <a:pt x="4238" y="27089"/>
                      <a:pt x="3917" y="24779"/>
                      <a:pt x="2509" y="20573"/>
                    </a:cubicBezTo>
                    <a:cubicBezTo>
                      <a:pt x="1653" y="18018"/>
                      <a:pt x="1699" y="16688"/>
                      <a:pt x="1745" y="15280"/>
                    </a:cubicBezTo>
                    <a:lnTo>
                      <a:pt x="1745" y="15204"/>
                    </a:lnTo>
                    <a:cubicBezTo>
                      <a:pt x="1775" y="14332"/>
                      <a:pt x="1760" y="13475"/>
                      <a:pt x="1683" y="12619"/>
                    </a:cubicBezTo>
                    <a:cubicBezTo>
                      <a:pt x="1454" y="10202"/>
                      <a:pt x="1852" y="9590"/>
                      <a:pt x="1913" y="9514"/>
                    </a:cubicBezTo>
                    <a:cubicBezTo>
                      <a:pt x="1989" y="9468"/>
                      <a:pt x="2035" y="9392"/>
                      <a:pt x="2020" y="9315"/>
                    </a:cubicBezTo>
                    <a:cubicBezTo>
                      <a:pt x="2035" y="9284"/>
                      <a:pt x="2387" y="7097"/>
                      <a:pt x="4039" y="6072"/>
                    </a:cubicBezTo>
                    <a:cubicBezTo>
                      <a:pt x="4559" y="5751"/>
                      <a:pt x="5018" y="5353"/>
                      <a:pt x="5416" y="4895"/>
                    </a:cubicBezTo>
                    <a:cubicBezTo>
                      <a:pt x="5764" y="4520"/>
                      <a:pt x="5924" y="4332"/>
                      <a:pt x="6543" y="4332"/>
                    </a:cubicBezTo>
                    <a:cubicBezTo>
                      <a:pt x="6631" y="4332"/>
                      <a:pt x="6729" y="4336"/>
                      <a:pt x="6838" y="4344"/>
                    </a:cubicBezTo>
                    <a:cubicBezTo>
                      <a:pt x="6852" y="4346"/>
                      <a:pt x="6865" y="4347"/>
                      <a:pt x="6879" y="4347"/>
                    </a:cubicBezTo>
                    <a:cubicBezTo>
                      <a:pt x="6972" y="4347"/>
                      <a:pt x="7060" y="4302"/>
                      <a:pt x="7113" y="4222"/>
                    </a:cubicBezTo>
                    <a:cubicBezTo>
                      <a:pt x="7113" y="4222"/>
                      <a:pt x="7175" y="4115"/>
                      <a:pt x="7282" y="3962"/>
                    </a:cubicBezTo>
                    <a:cubicBezTo>
                      <a:pt x="7649" y="3380"/>
                      <a:pt x="8077" y="2830"/>
                      <a:pt x="8551" y="2325"/>
                    </a:cubicBezTo>
                    <a:cubicBezTo>
                      <a:pt x="9116" y="1776"/>
                      <a:pt x="9697" y="1504"/>
                      <a:pt x="10294" y="1504"/>
                    </a:cubicBezTo>
                    <a:cubicBezTo>
                      <a:pt x="10828" y="1504"/>
                      <a:pt x="11375" y="1723"/>
                      <a:pt x="11931" y="2157"/>
                    </a:cubicBezTo>
                    <a:cubicBezTo>
                      <a:pt x="11977" y="2191"/>
                      <a:pt x="12032" y="2208"/>
                      <a:pt x="12088" y="2208"/>
                    </a:cubicBezTo>
                    <a:cubicBezTo>
                      <a:pt x="12107" y="2208"/>
                      <a:pt x="12126" y="2206"/>
                      <a:pt x="12146" y="2203"/>
                    </a:cubicBezTo>
                    <a:cubicBezTo>
                      <a:pt x="12222" y="2187"/>
                      <a:pt x="12299" y="2157"/>
                      <a:pt x="12344" y="2096"/>
                    </a:cubicBezTo>
                    <a:cubicBezTo>
                      <a:pt x="12834" y="1361"/>
                      <a:pt x="13614" y="872"/>
                      <a:pt x="14486" y="719"/>
                    </a:cubicBezTo>
                    <a:cubicBezTo>
                      <a:pt x="14659" y="682"/>
                      <a:pt x="14835" y="664"/>
                      <a:pt x="15011" y="664"/>
                    </a:cubicBezTo>
                    <a:cubicBezTo>
                      <a:pt x="15490" y="664"/>
                      <a:pt x="15969" y="798"/>
                      <a:pt x="16382" y="1055"/>
                    </a:cubicBezTo>
                    <a:cubicBezTo>
                      <a:pt x="16597" y="1208"/>
                      <a:pt x="16765" y="1422"/>
                      <a:pt x="16887" y="1652"/>
                    </a:cubicBezTo>
                    <a:cubicBezTo>
                      <a:pt x="16948" y="1744"/>
                      <a:pt x="17040" y="1790"/>
                      <a:pt x="17132" y="1790"/>
                    </a:cubicBezTo>
                    <a:cubicBezTo>
                      <a:pt x="17224" y="1790"/>
                      <a:pt x="17315" y="1744"/>
                      <a:pt x="17377" y="1667"/>
                    </a:cubicBezTo>
                    <a:cubicBezTo>
                      <a:pt x="17407" y="1621"/>
                      <a:pt x="17438" y="1560"/>
                      <a:pt x="17484" y="1484"/>
                    </a:cubicBezTo>
                    <a:cubicBezTo>
                      <a:pt x="17667" y="1147"/>
                      <a:pt x="17958" y="642"/>
                      <a:pt x="18631" y="581"/>
                    </a:cubicBezTo>
                    <a:cubicBezTo>
                      <a:pt x="18698" y="576"/>
                      <a:pt x="18765" y="572"/>
                      <a:pt x="18832" y="572"/>
                    </a:cubicBezTo>
                    <a:cubicBezTo>
                      <a:pt x="18947" y="572"/>
                      <a:pt x="19060" y="583"/>
                      <a:pt x="19166" y="612"/>
                    </a:cubicBezTo>
                    <a:cubicBezTo>
                      <a:pt x="20344" y="857"/>
                      <a:pt x="21369" y="1545"/>
                      <a:pt x="22042" y="2539"/>
                    </a:cubicBezTo>
                    <a:cubicBezTo>
                      <a:pt x="22241" y="2845"/>
                      <a:pt x="22134" y="3870"/>
                      <a:pt x="21996" y="4482"/>
                    </a:cubicBezTo>
                    <a:cubicBezTo>
                      <a:pt x="21965" y="4604"/>
                      <a:pt x="22042" y="4742"/>
                      <a:pt x="22149" y="4803"/>
                    </a:cubicBezTo>
                    <a:cubicBezTo>
                      <a:pt x="22898" y="5170"/>
                      <a:pt x="23373" y="6088"/>
                      <a:pt x="23556" y="7541"/>
                    </a:cubicBezTo>
                    <a:cubicBezTo>
                      <a:pt x="23602" y="7801"/>
                      <a:pt x="23663" y="8045"/>
                      <a:pt x="23740" y="8290"/>
                    </a:cubicBezTo>
                    <a:cubicBezTo>
                      <a:pt x="23862" y="8673"/>
                      <a:pt x="24030" y="9101"/>
                      <a:pt x="24229" y="9575"/>
                    </a:cubicBezTo>
                    <a:cubicBezTo>
                      <a:pt x="24657" y="10600"/>
                      <a:pt x="25009" y="11671"/>
                      <a:pt x="25269" y="12757"/>
                    </a:cubicBezTo>
                    <a:cubicBezTo>
                      <a:pt x="25422" y="13491"/>
                      <a:pt x="25392" y="14256"/>
                      <a:pt x="25208" y="14974"/>
                    </a:cubicBezTo>
                    <a:cubicBezTo>
                      <a:pt x="24917" y="16213"/>
                      <a:pt x="24260" y="17162"/>
                      <a:pt x="23770" y="17452"/>
                    </a:cubicBezTo>
                    <a:cubicBezTo>
                      <a:pt x="23036" y="17896"/>
                      <a:pt x="21445" y="20267"/>
                      <a:pt x="19059" y="24488"/>
                    </a:cubicBezTo>
                    <a:cubicBezTo>
                      <a:pt x="18769" y="25008"/>
                      <a:pt x="18524" y="25911"/>
                      <a:pt x="18310" y="27196"/>
                    </a:cubicBezTo>
                    <a:cubicBezTo>
                      <a:pt x="17591" y="31616"/>
                      <a:pt x="17468" y="39570"/>
                      <a:pt x="17728" y="42767"/>
                    </a:cubicBezTo>
                    <a:cubicBezTo>
                      <a:pt x="17759" y="42996"/>
                      <a:pt x="17774" y="43271"/>
                      <a:pt x="17805" y="43577"/>
                    </a:cubicBezTo>
                    <a:cubicBezTo>
                      <a:pt x="18325" y="49114"/>
                      <a:pt x="20543" y="68861"/>
                      <a:pt x="20558" y="69044"/>
                    </a:cubicBezTo>
                    <a:cubicBezTo>
                      <a:pt x="20579" y="69220"/>
                      <a:pt x="20714" y="69302"/>
                      <a:pt x="20848" y="69302"/>
                    </a:cubicBezTo>
                    <a:cubicBezTo>
                      <a:pt x="21006" y="69302"/>
                      <a:pt x="21164" y="69190"/>
                      <a:pt x="21139" y="68983"/>
                    </a:cubicBezTo>
                    <a:cubicBezTo>
                      <a:pt x="21109" y="68784"/>
                      <a:pt x="18906" y="49053"/>
                      <a:pt x="18401" y="43531"/>
                    </a:cubicBezTo>
                    <a:cubicBezTo>
                      <a:pt x="18371" y="43210"/>
                      <a:pt x="18340" y="42950"/>
                      <a:pt x="18325" y="42721"/>
                    </a:cubicBezTo>
                    <a:cubicBezTo>
                      <a:pt x="18050" y="39554"/>
                      <a:pt x="18172" y="31677"/>
                      <a:pt x="18891" y="27303"/>
                    </a:cubicBezTo>
                    <a:cubicBezTo>
                      <a:pt x="19151" y="25773"/>
                      <a:pt x="19411" y="25085"/>
                      <a:pt x="19579" y="24764"/>
                    </a:cubicBezTo>
                    <a:cubicBezTo>
                      <a:pt x="21828" y="20817"/>
                      <a:pt x="23464" y="18324"/>
                      <a:pt x="24091" y="17942"/>
                    </a:cubicBezTo>
                    <a:cubicBezTo>
                      <a:pt x="24795" y="17529"/>
                      <a:pt x="25499" y="16366"/>
                      <a:pt x="25805" y="15112"/>
                    </a:cubicBezTo>
                    <a:cubicBezTo>
                      <a:pt x="26003" y="14301"/>
                      <a:pt x="26019" y="13460"/>
                      <a:pt x="25850" y="12649"/>
                    </a:cubicBezTo>
                    <a:cubicBezTo>
                      <a:pt x="25590" y="11518"/>
                      <a:pt x="25223" y="10432"/>
                      <a:pt x="24780" y="9361"/>
                    </a:cubicBezTo>
                    <a:cubicBezTo>
                      <a:pt x="24596" y="8902"/>
                      <a:pt x="24428" y="8474"/>
                      <a:pt x="24321" y="8107"/>
                    </a:cubicBezTo>
                    <a:cubicBezTo>
                      <a:pt x="24244" y="7908"/>
                      <a:pt x="24183" y="7694"/>
                      <a:pt x="24153" y="7480"/>
                    </a:cubicBezTo>
                    <a:cubicBezTo>
                      <a:pt x="23954" y="5950"/>
                      <a:pt x="23434" y="4910"/>
                      <a:pt x="22623" y="4405"/>
                    </a:cubicBezTo>
                    <a:cubicBezTo>
                      <a:pt x="22715" y="3885"/>
                      <a:pt x="22883" y="2753"/>
                      <a:pt x="22547" y="2233"/>
                    </a:cubicBezTo>
                    <a:cubicBezTo>
                      <a:pt x="21782" y="1117"/>
                      <a:pt x="20635" y="337"/>
                      <a:pt x="19304" y="61"/>
                    </a:cubicBezTo>
                    <a:cubicBezTo>
                      <a:pt x="19151" y="20"/>
                      <a:pt x="18998" y="0"/>
                      <a:pt x="18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rot="4035647" flipH="1">
                <a:off x="2162917" y="6350138"/>
                <a:ext cx="210569" cy="34740"/>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rot="4035647" flipH="1">
                <a:off x="2659534" y="6346807"/>
                <a:ext cx="55183" cy="164544"/>
              </a:xfrm>
              <a:custGeom>
                <a:avLst/>
                <a:gdLst/>
                <a:ahLst/>
                <a:cxnLst/>
                <a:rect l="l" t="t" r="r" b="b"/>
                <a:pathLst>
                  <a:path w="934" h="2785" extrusionOk="0">
                    <a:moveTo>
                      <a:pt x="32" y="1"/>
                    </a:moveTo>
                    <a:cubicBezTo>
                      <a:pt x="1" y="245"/>
                      <a:pt x="47" y="505"/>
                      <a:pt x="139" y="735"/>
                    </a:cubicBezTo>
                    <a:cubicBezTo>
                      <a:pt x="230" y="979"/>
                      <a:pt x="337" y="1194"/>
                      <a:pt x="414" y="1408"/>
                    </a:cubicBezTo>
                    <a:cubicBezTo>
                      <a:pt x="490" y="1637"/>
                      <a:pt x="582" y="1867"/>
                      <a:pt x="659" y="2081"/>
                    </a:cubicBezTo>
                    <a:cubicBezTo>
                      <a:pt x="735" y="2310"/>
                      <a:pt x="812" y="2555"/>
                      <a:pt x="903" y="2784"/>
                    </a:cubicBezTo>
                    <a:cubicBezTo>
                      <a:pt x="934" y="2540"/>
                      <a:pt x="919" y="2280"/>
                      <a:pt x="873" y="2035"/>
                    </a:cubicBezTo>
                    <a:cubicBezTo>
                      <a:pt x="842" y="1790"/>
                      <a:pt x="766" y="1545"/>
                      <a:pt x="674" y="1316"/>
                    </a:cubicBezTo>
                    <a:cubicBezTo>
                      <a:pt x="582" y="1087"/>
                      <a:pt x="475" y="857"/>
                      <a:pt x="353" y="643"/>
                    </a:cubicBezTo>
                    <a:cubicBezTo>
                      <a:pt x="215" y="444"/>
                      <a:pt x="108" y="215"/>
                      <a:pt x="3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2"/>
              <p:cNvSpPr/>
              <p:nvPr/>
            </p:nvSpPr>
            <p:spPr>
              <a:xfrm rot="4035647" flipH="1">
                <a:off x="2490720" y="7081335"/>
                <a:ext cx="150069" cy="344331"/>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2"/>
              <p:cNvSpPr/>
              <p:nvPr/>
            </p:nvSpPr>
            <p:spPr>
              <a:xfrm rot="4035647" flipH="1">
                <a:off x="2270275" y="6543950"/>
                <a:ext cx="23515" cy="116628"/>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2"/>
              <p:cNvSpPr/>
              <p:nvPr/>
            </p:nvSpPr>
            <p:spPr>
              <a:xfrm rot="4035647" flipH="1">
                <a:off x="2228677" y="6805733"/>
                <a:ext cx="65995" cy="59909"/>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52"/>
              <p:cNvGrpSpPr/>
              <p:nvPr/>
            </p:nvGrpSpPr>
            <p:grpSpPr>
              <a:xfrm rot="4035483" flipH="1">
                <a:off x="1651642" y="6228480"/>
                <a:ext cx="1240911" cy="1406350"/>
                <a:chOff x="11696999" y="1001642"/>
                <a:chExt cx="1240851" cy="1406282"/>
              </a:xfrm>
            </p:grpSpPr>
            <p:sp>
              <p:nvSpPr>
                <p:cNvPr id="560" name="Google Shape;560;p52"/>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2"/>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2"/>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2"/>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2"/>
                <p:cNvSpPr/>
                <p:nvPr/>
              </p:nvSpPr>
              <p:spPr>
                <a:xfrm>
                  <a:off x="11996133"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2"/>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2"/>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2"/>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2"/>
                <p:cNvSpPr/>
                <p:nvPr/>
              </p:nvSpPr>
              <p:spPr>
                <a:xfrm>
                  <a:off x="11696999" y="1943299"/>
                  <a:ext cx="533279" cy="404715"/>
                </a:xfrm>
                <a:custGeom>
                  <a:avLst/>
                  <a:gdLst/>
                  <a:ahLst/>
                  <a:cxnLst/>
                  <a:rect l="l" t="t" r="r" b="b"/>
                  <a:pathLst>
                    <a:path w="9026" h="6850" extrusionOk="0">
                      <a:moveTo>
                        <a:pt x="31" y="0"/>
                      </a:moveTo>
                      <a:cubicBezTo>
                        <a:pt x="1" y="122"/>
                        <a:pt x="16" y="245"/>
                        <a:pt x="47" y="367"/>
                      </a:cubicBezTo>
                      <a:cubicBezTo>
                        <a:pt x="93" y="490"/>
                        <a:pt x="123" y="612"/>
                        <a:pt x="169" y="734"/>
                      </a:cubicBezTo>
                      <a:cubicBezTo>
                        <a:pt x="261" y="964"/>
                        <a:pt x="353" y="1208"/>
                        <a:pt x="460" y="1438"/>
                      </a:cubicBezTo>
                      <a:cubicBezTo>
                        <a:pt x="658" y="1912"/>
                        <a:pt x="903" y="2356"/>
                        <a:pt x="1179" y="2799"/>
                      </a:cubicBezTo>
                      <a:cubicBezTo>
                        <a:pt x="1454" y="3227"/>
                        <a:pt x="1760" y="3640"/>
                        <a:pt x="2096" y="4023"/>
                      </a:cubicBezTo>
                      <a:cubicBezTo>
                        <a:pt x="2448" y="4421"/>
                        <a:pt x="2830" y="4757"/>
                        <a:pt x="3243" y="5078"/>
                      </a:cubicBezTo>
                      <a:cubicBezTo>
                        <a:pt x="3656" y="5369"/>
                        <a:pt x="4100" y="5644"/>
                        <a:pt x="4559" y="5874"/>
                      </a:cubicBezTo>
                      <a:cubicBezTo>
                        <a:pt x="5033" y="6103"/>
                        <a:pt x="5507" y="6302"/>
                        <a:pt x="5997" y="6455"/>
                      </a:cubicBezTo>
                      <a:cubicBezTo>
                        <a:pt x="6486" y="6608"/>
                        <a:pt x="6991" y="6715"/>
                        <a:pt x="7496" y="6776"/>
                      </a:cubicBezTo>
                      <a:cubicBezTo>
                        <a:pt x="7865" y="6821"/>
                        <a:pt x="8243" y="6849"/>
                        <a:pt x="8617" y="6849"/>
                      </a:cubicBezTo>
                      <a:cubicBezTo>
                        <a:pt x="8754" y="6849"/>
                        <a:pt x="8890" y="6845"/>
                        <a:pt x="9025" y="6837"/>
                      </a:cubicBezTo>
                      <a:cubicBezTo>
                        <a:pt x="8520" y="6807"/>
                        <a:pt x="8016" y="6745"/>
                        <a:pt x="7526" y="6638"/>
                      </a:cubicBezTo>
                      <a:cubicBezTo>
                        <a:pt x="7021" y="6547"/>
                        <a:pt x="6547" y="6409"/>
                        <a:pt x="6073" y="6241"/>
                      </a:cubicBezTo>
                      <a:cubicBezTo>
                        <a:pt x="5599" y="6072"/>
                        <a:pt x="5140" y="5874"/>
                        <a:pt x="4681" y="5644"/>
                      </a:cubicBezTo>
                      <a:cubicBezTo>
                        <a:pt x="4238" y="5415"/>
                        <a:pt x="3825" y="5155"/>
                        <a:pt x="3412" y="4864"/>
                      </a:cubicBezTo>
                      <a:cubicBezTo>
                        <a:pt x="3014" y="4558"/>
                        <a:pt x="2647" y="4222"/>
                        <a:pt x="2310" y="3855"/>
                      </a:cubicBezTo>
                      <a:cubicBezTo>
                        <a:pt x="1974" y="3488"/>
                        <a:pt x="1653" y="3090"/>
                        <a:pt x="1377" y="2677"/>
                      </a:cubicBezTo>
                      <a:cubicBezTo>
                        <a:pt x="1087" y="2264"/>
                        <a:pt x="827" y="1836"/>
                        <a:pt x="582" y="1392"/>
                      </a:cubicBezTo>
                      <a:cubicBezTo>
                        <a:pt x="475" y="1163"/>
                        <a:pt x="368" y="933"/>
                        <a:pt x="246" y="719"/>
                      </a:cubicBezTo>
                      <a:cubicBezTo>
                        <a:pt x="200" y="597"/>
                        <a:pt x="138" y="490"/>
                        <a:pt x="93" y="367"/>
                      </a:cubicBezTo>
                      <a:cubicBezTo>
                        <a:pt x="47" y="245"/>
                        <a:pt x="16" y="122"/>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12034123" y="2351737"/>
                  <a:ext cx="160882" cy="37340"/>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a:off x="12439843" y="2382460"/>
                  <a:ext cx="188060" cy="2546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2"/>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2"/>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p:nvPr/>
              </p:nvSpPr>
              <p:spPr>
                <a:xfrm>
                  <a:off x="11883167" y="1227515"/>
                  <a:ext cx="151901" cy="129332"/>
                </a:xfrm>
                <a:custGeom>
                  <a:avLst/>
                  <a:gdLst/>
                  <a:ahLst/>
                  <a:cxnLst/>
                  <a:rect l="l" t="t" r="r" b="b"/>
                  <a:pathLst>
                    <a:path w="2571" h="2189" extrusionOk="0">
                      <a:moveTo>
                        <a:pt x="1775" y="1"/>
                      </a:moveTo>
                      <a:lnTo>
                        <a:pt x="1775" y="1"/>
                      </a:lnTo>
                      <a:cubicBezTo>
                        <a:pt x="1653" y="32"/>
                        <a:pt x="1546" y="93"/>
                        <a:pt x="1438" y="154"/>
                      </a:cubicBezTo>
                      <a:cubicBezTo>
                        <a:pt x="1331" y="215"/>
                        <a:pt x="1240" y="276"/>
                        <a:pt x="1148" y="353"/>
                      </a:cubicBezTo>
                      <a:cubicBezTo>
                        <a:pt x="949" y="490"/>
                        <a:pt x="781" y="659"/>
                        <a:pt x="628" y="842"/>
                      </a:cubicBezTo>
                      <a:cubicBezTo>
                        <a:pt x="475" y="1026"/>
                        <a:pt x="337" y="1209"/>
                        <a:pt x="215" y="1408"/>
                      </a:cubicBezTo>
                      <a:cubicBezTo>
                        <a:pt x="154" y="1515"/>
                        <a:pt x="92" y="1638"/>
                        <a:pt x="47" y="1745"/>
                      </a:cubicBezTo>
                      <a:cubicBezTo>
                        <a:pt x="16" y="1821"/>
                        <a:pt x="1" y="1898"/>
                        <a:pt x="16" y="1974"/>
                      </a:cubicBezTo>
                      <a:cubicBezTo>
                        <a:pt x="16" y="2035"/>
                        <a:pt x="47" y="2096"/>
                        <a:pt x="92" y="2142"/>
                      </a:cubicBezTo>
                      <a:cubicBezTo>
                        <a:pt x="108" y="2158"/>
                        <a:pt x="138" y="2173"/>
                        <a:pt x="184" y="2188"/>
                      </a:cubicBezTo>
                      <a:lnTo>
                        <a:pt x="276" y="2188"/>
                      </a:lnTo>
                      <a:cubicBezTo>
                        <a:pt x="352" y="2173"/>
                        <a:pt x="429" y="2142"/>
                        <a:pt x="490" y="2081"/>
                      </a:cubicBezTo>
                      <a:cubicBezTo>
                        <a:pt x="551" y="2051"/>
                        <a:pt x="597" y="2005"/>
                        <a:pt x="643" y="1959"/>
                      </a:cubicBezTo>
                      <a:lnTo>
                        <a:pt x="765" y="1852"/>
                      </a:lnTo>
                      <a:cubicBezTo>
                        <a:pt x="811" y="1806"/>
                        <a:pt x="857" y="1775"/>
                        <a:pt x="903" y="1729"/>
                      </a:cubicBezTo>
                      <a:cubicBezTo>
                        <a:pt x="1071" y="1561"/>
                        <a:pt x="1224" y="1393"/>
                        <a:pt x="1393" y="1240"/>
                      </a:cubicBezTo>
                      <a:cubicBezTo>
                        <a:pt x="1561" y="1087"/>
                        <a:pt x="1729" y="949"/>
                        <a:pt x="1913" y="812"/>
                      </a:cubicBezTo>
                      <a:cubicBezTo>
                        <a:pt x="2020" y="750"/>
                        <a:pt x="2096" y="705"/>
                        <a:pt x="2203" y="643"/>
                      </a:cubicBezTo>
                      <a:cubicBezTo>
                        <a:pt x="2232" y="620"/>
                        <a:pt x="2264" y="601"/>
                        <a:pt x="2296" y="586"/>
                      </a:cubicBezTo>
                      <a:lnTo>
                        <a:pt x="2296" y="586"/>
                      </a:lnTo>
                      <a:cubicBezTo>
                        <a:pt x="2285" y="599"/>
                        <a:pt x="2275" y="613"/>
                        <a:pt x="2264" y="628"/>
                      </a:cubicBezTo>
                      <a:cubicBezTo>
                        <a:pt x="2219" y="705"/>
                        <a:pt x="2157" y="781"/>
                        <a:pt x="2111" y="873"/>
                      </a:cubicBezTo>
                      <a:cubicBezTo>
                        <a:pt x="2081" y="919"/>
                        <a:pt x="2066" y="965"/>
                        <a:pt x="2050" y="1010"/>
                      </a:cubicBezTo>
                      <a:cubicBezTo>
                        <a:pt x="2050" y="1041"/>
                        <a:pt x="2035" y="1072"/>
                        <a:pt x="2035" y="1087"/>
                      </a:cubicBezTo>
                      <a:cubicBezTo>
                        <a:pt x="2035" y="1133"/>
                        <a:pt x="2050" y="1163"/>
                        <a:pt x="2096" y="1179"/>
                      </a:cubicBezTo>
                      <a:cubicBezTo>
                        <a:pt x="2119" y="1186"/>
                        <a:pt x="2142" y="1190"/>
                        <a:pt x="2167" y="1190"/>
                      </a:cubicBezTo>
                      <a:cubicBezTo>
                        <a:pt x="2192" y="1190"/>
                        <a:pt x="2219" y="1186"/>
                        <a:pt x="2249" y="1179"/>
                      </a:cubicBezTo>
                      <a:lnTo>
                        <a:pt x="2387" y="1148"/>
                      </a:lnTo>
                      <a:lnTo>
                        <a:pt x="2249" y="1148"/>
                      </a:lnTo>
                      <a:cubicBezTo>
                        <a:pt x="2236" y="1153"/>
                        <a:pt x="2222" y="1154"/>
                        <a:pt x="2209" y="1154"/>
                      </a:cubicBezTo>
                      <a:cubicBezTo>
                        <a:pt x="2176" y="1154"/>
                        <a:pt x="2144" y="1144"/>
                        <a:pt x="2111" y="1133"/>
                      </a:cubicBezTo>
                      <a:cubicBezTo>
                        <a:pt x="2096" y="1133"/>
                        <a:pt x="2111" y="1087"/>
                        <a:pt x="2127" y="1056"/>
                      </a:cubicBezTo>
                      <a:cubicBezTo>
                        <a:pt x="2142" y="1010"/>
                        <a:pt x="2173" y="980"/>
                        <a:pt x="2203" y="934"/>
                      </a:cubicBezTo>
                      <a:cubicBezTo>
                        <a:pt x="2249" y="858"/>
                        <a:pt x="2310" y="796"/>
                        <a:pt x="2371" y="735"/>
                      </a:cubicBezTo>
                      <a:cubicBezTo>
                        <a:pt x="2417" y="689"/>
                        <a:pt x="2433" y="674"/>
                        <a:pt x="2479" y="628"/>
                      </a:cubicBezTo>
                      <a:cubicBezTo>
                        <a:pt x="2540" y="582"/>
                        <a:pt x="2570" y="521"/>
                        <a:pt x="2570" y="445"/>
                      </a:cubicBezTo>
                      <a:cubicBezTo>
                        <a:pt x="2570" y="414"/>
                        <a:pt x="2540" y="383"/>
                        <a:pt x="2494" y="368"/>
                      </a:cubicBezTo>
                      <a:cubicBezTo>
                        <a:pt x="2478" y="366"/>
                        <a:pt x="2461" y="365"/>
                        <a:pt x="2445" y="365"/>
                      </a:cubicBezTo>
                      <a:cubicBezTo>
                        <a:pt x="2336" y="365"/>
                        <a:pt x="2218" y="407"/>
                        <a:pt x="2111" y="460"/>
                      </a:cubicBezTo>
                      <a:cubicBezTo>
                        <a:pt x="2020" y="521"/>
                        <a:pt x="1897" y="567"/>
                        <a:pt x="1806" y="628"/>
                      </a:cubicBezTo>
                      <a:cubicBezTo>
                        <a:pt x="1591" y="750"/>
                        <a:pt x="1408" y="888"/>
                        <a:pt x="1224" y="1056"/>
                      </a:cubicBezTo>
                      <a:cubicBezTo>
                        <a:pt x="1041" y="1209"/>
                        <a:pt x="888" y="1378"/>
                        <a:pt x="720" y="1531"/>
                      </a:cubicBezTo>
                      <a:lnTo>
                        <a:pt x="460" y="1760"/>
                      </a:lnTo>
                      <a:cubicBezTo>
                        <a:pt x="429" y="1806"/>
                        <a:pt x="383" y="1836"/>
                        <a:pt x="337" y="1867"/>
                      </a:cubicBezTo>
                      <a:cubicBezTo>
                        <a:pt x="328" y="1886"/>
                        <a:pt x="313" y="1899"/>
                        <a:pt x="292" y="1910"/>
                      </a:cubicBezTo>
                      <a:lnTo>
                        <a:pt x="292" y="1910"/>
                      </a:lnTo>
                      <a:cubicBezTo>
                        <a:pt x="292" y="1880"/>
                        <a:pt x="295" y="1855"/>
                        <a:pt x="307" y="1821"/>
                      </a:cubicBezTo>
                      <a:cubicBezTo>
                        <a:pt x="352" y="1729"/>
                        <a:pt x="383" y="1622"/>
                        <a:pt x="444" y="1531"/>
                      </a:cubicBezTo>
                      <a:cubicBezTo>
                        <a:pt x="551" y="1332"/>
                        <a:pt x="674" y="1133"/>
                        <a:pt x="796" y="949"/>
                      </a:cubicBezTo>
                      <a:cubicBezTo>
                        <a:pt x="918" y="750"/>
                        <a:pt x="1071" y="582"/>
                        <a:pt x="1240" y="429"/>
                      </a:cubicBezTo>
                      <a:cubicBezTo>
                        <a:pt x="1316" y="353"/>
                        <a:pt x="1408" y="276"/>
                        <a:pt x="1500" y="200"/>
                      </a:cubicBezTo>
                      <a:cubicBezTo>
                        <a:pt x="1576" y="123"/>
                        <a:pt x="1668" y="47"/>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2"/>
                <p:cNvSpPr/>
                <p:nvPr/>
              </p:nvSpPr>
              <p:spPr>
                <a:xfrm>
                  <a:off x="12091551" y="1072660"/>
                  <a:ext cx="201944" cy="85374"/>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2"/>
                <p:cNvSpPr/>
                <p:nvPr/>
              </p:nvSpPr>
              <p:spPr>
                <a:xfrm>
                  <a:off x="12379283" y="1013341"/>
                  <a:ext cx="171812" cy="61918"/>
                </a:xfrm>
                <a:custGeom>
                  <a:avLst/>
                  <a:gdLst/>
                  <a:ahLst/>
                  <a:cxnLst/>
                  <a:rect l="l" t="t" r="r" b="b"/>
                  <a:pathLst>
                    <a:path w="2908" h="1048" extrusionOk="0">
                      <a:moveTo>
                        <a:pt x="2051" y="1"/>
                      </a:moveTo>
                      <a:cubicBezTo>
                        <a:pt x="1806" y="1"/>
                        <a:pt x="1546" y="32"/>
                        <a:pt x="1316" y="93"/>
                      </a:cubicBezTo>
                      <a:cubicBezTo>
                        <a:pt x="1072" y="154"/>
                        <a:pt x="842" y="230"/>
                        <a:pt x="613" y="322"/>
                      </a:cubicBezTo>
                      <a:cubicBezTo>
                        <a:pt x="506" y="368"/>
                        <a:pt x="383" y="429"/>
                        <a:pt x="276" y="475"/>
                      </a:cubicBezTo>
                      <a:cubicBezTo>
                        <a:pt x="230" y="521"/>
                        <a:pt x="169" y="536"/>
                        <a:pt x="123" y="567"/>
                      </a:cubicBezTo>
                      <a:cubicBezTo>
                        <a:pt x="77" y="597"/>
                        <a:pt x="16" y="643"/>
                        <a:pt x="1" y="705"/>
                      </a:cubicBezTo>
                      <a:cubicBezTo>
                        <a:pt x="32" y="659"/>
                        <a:pt x="77" y="628"/>
                        <a:pt x="123" y="613"/>
                      </a:cubicBezTo>
                      <a:cubicBezTo>
                        <a:pt x="184" y="597"/>
                        <a:pt x="246" y="582"/>
                        <a:pt x="307" y="567"/>
                      </a:cubicBezTo>
                      <a:cubicBezTo>
                        <a:pt x="414" y="521"/>
                        <a:pt x="521" y="490"/>
                        <a:pt x="643" y="460"/>
                      </a:cubicBezTo>
                      <a:cubicBezTo>
                        <a:pt x="873" y="399"/>
                        <a:pt x="1102" y="353"/>
                        <a:pt x="1332" y="322"/>
                      </a:cubicBezTo>
                      <a:cubicBezTo>
                        <a:pt x="1561" y="292"/>
                        <a:pt x="1806" y="276"/>
                        <a:pt x="2035" y="276"/>
                      </a:cubicBezTo>
                      <a:cubicBezTo>
                        <a:pt x="2062" y="280"/>
                        <a:pt x="2089" y="282"/>
                        <a:pt x="2115" y="284"/>
                      </a:cubicBezTo>
                      <a:lnTo>
                        <a:pt x="2115" y="284"/>
                      </a:lnTo>
                      <a:cubicBezTo>
                        <a:pt x="2002" y="323"/>
                        <a:pt x="1888" y="369"/>
                        <a:pt x="1775" y="414"/>
                      </a:cubicBezTo>
                      <a:cubicBezTo>
                        <a:pt x="1454" y="521"/>
                        <a:pt x="1163" y="674"/>
                        <a:pt x="888" y="873"/>
                      </a:cubicBezTo>
                      <a:cubicBezTo>
                        <a:pt x="873" y="888"/>
                        <a:pt x="873" y="888"/>
                        <a:pt x="857" y="903"/>
                      </a:cubicBezTo>
                      <a:cubicBezTo>
                        <a:pt x="842" y="965"/>
                        <a:pt x="873" y="1010"/>
                        <a:pt x="919" y="1026"/>
                      </a:cubicBezTo>
                      <a:cubicBezTo>
                        <a:pt x="962" y="1037"/>
                        <a:pt x="1005" y="1047"/>
                        <a:pt x="1048" y="1047"/>
                      </a:cubicBezTo>
                      <a:cubicBezTo>
                        <a:pt x="1066" y="1047"/>
                        <a:pt x="1084" y="1046"/>
                        <a:pt x="1102" y="1041"/>
                      </a:cubicBezTo>
                      <a:cubicBezTo>
                        <a:pt x="1163" y="1026"/>
                        <a:pt x="1209" y="1010"/>
                        <a:pt x="1255" y="1010"/>
                      </a:cubicBezTo>
                      <a:cubicBezTo>
                        <a:pt x="1332" y="995"/>
                        <a:pt x="1439" y="980"/>
                        <a:pt x="1530" y="980"/>
                      </a:cubicBezTo>
                      <a:cubicBezTo>
                        <a:pt x="1714" y="949"/>
                        <a:pt x="1898" y="919"/>
                        <a:pt x="2081" y="888"/>
                      </a:cubicBezTo>
                      <a:cubicBezTo>
                        <a:pt x="1898" y="873"/>
                        <a:pt x="1699" y="857"/>
                        <a:pt x="1515" y="857"/>
                      </a:cubicBezTo>
                      <a:lnTo>
                        <a:pt x="1313" y="857"/>
                      </a:lnTo>
                      <a:cubicBezTo>
                        <a:pt x="1496" y="774"/>
                        <a:pt x="1686" y="702"/>
                        <a:pt x="1882" y="643"/>
                      </a:cubicBezTo>
                      <a:cubicBezTo>
                        <a:pt x="2035" y="597"/>
                        <a:pt x="2173" y="536"/>
                        <a:pt x="2326" y="490"/>
                      </a:cubicBezTo>
                      <a:cubicBezTo>
                        <a:pt x="2402" y="475"/>
                        <a:pt x="2479" y="444"/>
                        <a:pt x="2540" y="429"/>
                      </a:cubicBezTo>
                      <a:cubicBezTo>
                        <a:pt x="2647" y="429"/>
                        <a:pt x="2754" y="383"/>
                        <a:pt x="2831" y="322"/>
                      </a:cubicBezTo>
                      <a:lnTo>
                        <a:pt x="2846" y="307"/>
                      </a:lnTo>
                      <a:cubicBezTo>
                        <a:pt x="2907" y="261"/>
                        <a:pt x="2907" y="169"/>
                        <a:pt x="2846" y="123"/>
                      </a:cubicBezTo>
                      <a:cubicBezTo>
                        <a:pt x="2785" y="62"/>
                        <a:pt x="2693" y="16"/>
                        <a:pt x="2601" y="16"/>
                      </a:cubicBezTo>
                      <a:cubicBezTo>
                        <a:pt x="2540" y="1"/>
                        <a:pt x="2479" y="1"/>
                        <a:pt x="2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2"/>
                <p:cNvSpPr/>
                <p:nvPr/>
              </p:nvSpPr>
              <p:spPr>
                <a:xfrm>
                  <a:off x="12700101" y="1001642"/>
                  <a:ext cx="139257" cy="94946"/>
                </a:xfrm>
                <a:custGeom>
                  <a:avLst/>
                  <a:gdLst/>
                  <a:ahLst/>
                  <a:cxnLst/>
                  <a:rect l="l" t="t" r="r" b="b"/>
                  <a:pathLst>
                    <a:path w="2357" h="1607" extrusionOk="0">
                      <a:moveTo>
                        <a:pt x="154" y="0"/>
                      </a:moveTo>
                      <a:cubicBezTo>
                        <a:pt x="93" y="0"/>
                        <a:pt x="47" y="15"/>
                        <a:pt x="1" y="61"/>
                      </a:cubicBezTo>
                      <a:cubicBezTo>
                        <a:pt x="34" y="39"/>
                        <a:pt x="68" y="25"/>
                        <a:pt x="108" y="25"/>
                      </a:cubicBezTo>
                      <a:cubicBezTo>
                        <a:pt x="122" y="25"/>
                        <a:pt x="137" y="27"/>
                        <a:pt x="154" y="31"/>
                      </a:cubicBezTo>
                      <a:cubicBezTo>
                        <a:pt x="200" y="46"/>
                        <a:pt x="261" y="61"/>
                        <a:pt x="307" y="77"/>
                      </a:cubicBezTo>
                      <a:cubicBezTo>
                        <a:pt x="399" y="107"/>
                        <a:pt x="490" y="153"/>
                        <a:pt x="597" y="199"/>
                      </a:cubicBezTo>
                      <a:cubicBezTo>
                        <a:pt x="781" y="291"/>
                        <a:pt x="964" y="382"/>
                        <a:pt x="1148" y="490"/>
                      </a:cubicBezTo>
                      <a:cubicBezTo>
                        <a:pt x="1332" y="597"/>
                        <a:pt x="1500" y="719"/>
                        <a:pt x="1653" y="857"/>
                      </a:cubicBezTo>
                      <a:cubicBezTo>
                        <a:pt x="1695" y="890"/>
                        <a:pt x="1737" y="926"/>
                        <a:pt x="1778" y="964"/>
                      </a:cubicBezTo>
                      <a:lnTo>
                        <a:pt x="1778" y="964"/>
                      </a:lnTo>
                      <a:cubicBezTo>
                        <a:pt x="1608" y="927"/>
                        <a:pt x="1436" y="890"/>
                        <a:pt x="1255" y="857"/>
                      </a:cubicBezTo>
                      <a:cubicBezTo>
                        <a:pt x="1102" y="811"/>
                        <a:pt x="934" y="780"/>
                        <a:pt x="766" y="750"/>
                      </a:cubicBezTo>
                      <a:cubicBezTo>
                        <a:pt x="613" y="734"/>
                        <a:pt x="444" y="704"/>
                        <a:pt x="276" y="688"/>
                      </a:cubicBezTo>
                      <a:lnTo>
                        <a:pt x="261" y="688"/>
                      </a:lnTo>
                      <a:cubicBezTo>
                        <a:pt x="253" y="684"/>
                        <a:pt x="244" y="682"/>
                        <a:pt x="236" y="682"/>
                      </a:cubicBezTo>
                      <a:cubicBezTo>
                        <a:pt x="214" y="682"/>
                        <a:pt x="192" y="697"/>
                        <a:pt x="169" y="719"/>
                      </a:cubicBezTo>
                      <a:cubicBezTo>
                        <a:pt x="123" y="765"/>
                        <a:pt x="123" y="826"/>
                        <a:pt x="169" y="872"/>
                      </a:cubicBezTo>
                      <a:cubicBezTo>
                        <a:pt x="276" y="964"/>
                        <a:pt x="414" y="1040"/>
                        <a:pt x="552" y="1086"/>
                      </a:cubicBezTo>
                      <a:cubicBezTo>
                        <a:pt x="674" y="1132"/>
                        <a:pt x="781" y="1193"/>
                        <a:pt x="903" y="1254"/>
                      </a:cubicBezTo>
                      <a:lnTo>
                        <a:pt x="1255" y="1453"/>
                      </a:lnTo>
                      <a:cubicBezTo>
                        <a:pt x="1362" y="1514"/>
                        <a:pt x="1485" y="1560"/>
                        <a:pt x="1607" y="1606"/>
                      </a:cubicBezTo>
                      <a:cubicBezTo>
                        <a:pt x="1393" y="1468"/>
                        <a:pt x="1194" y="1300"/>
                        <a:pt x="980" y="1132"/>
                      </a:cubicBezTo>
                      <a:cubicBezTo>
                        <a:pt x="946" y="1108"/>
                        <a:pt x="910" y="1083"/>
                        <a:pt x="874" y="1060"/>
                      </a:cubicBezTo>
                      <a:lnTo>
                        <a:pt x="874" y="1060"/>
                      </a:lnTo>
                      <a:lnTo>
                        <a:pt x="1194" y="1132"/>
                      </a:lnTo>
                      <a:cubicBezTo>
                        <a:pt x="1515" y="1208"/>
                        <a:pt x="1836" y="1285"/>
                        <a:pt x="2173" y="1346"/>
                      </a:cubicBezTo>
                      <a:cubicBezTo>
                        <a:pt x="2219" y="1346"/>
                        <a:pt x="2249" y="1331"/>
                        <a:pt x="2280" y="1316"/>
                      </a:cubicBezTo>
                      <a:cubicBezTo>
                        <a:pt x="2341" y="1270"/>
                        <a:pt x="2356" y="1178"/>
                        <a:pt x="2310" y="1117"/>
                      </a:cubicBezTo>
                      <a:cubicBezTo>
                        <a:pt x="2158" y="948"/>
                        <a:pt x="1989" y="795"/>
                        <a:pt x="1821" y="673"/>
                      </a:cubicBezTo>
                      <a:cubicBezTo>
                        <a:pt x="1637" y="535"/>
                        <a:pt x="1439" y="413"/>
                        <a:pt x="1240" y="321"/>
                      </a:cubicBezTo>
                      <a:cubicBezTo>
                        <a:pt x="1041" y="230"/>
                        <a:pt x="842" y="153"/>
                        <a:pt x="628" y="92"/>
                      </a:cubicBezTo>
                      <a:cubicBezTo>
                        <a:pt x="521" y="61"/>
                        <a:pt x="429" y="31"/>
                        <a:pt x="307" y="15"/>
                      </a:cubicBezTo>
                      <a:cubicBezTo>
                        <a:pt x="261" y="15"/>
                        <a:pt x="200"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52"/>
              <p:cNvSpPr/>
              <p:nvPr/>
            </p:nvSpPr>
            <p:spPr>
              <a:xfrm rot="4035647" flipH="1">
                <a:off x="460204" y="6711858"/>
                <a:ext cx="74148" cy="1964721"/>
              </a:xfrm>
              <a:custGeom>
                <a:avLst/>
                <a:gdLst/>
                <a:ahLst/>
                <a:cxnLst/>
                <a:rect l="l" t="t" r="r" b="b"/>
                <a:pathLst>
                  <a:path w="1255" h="33254" extrusionOk="0">
                    <a:moveTo>
                      <a:pt x="811" y="1"/>
                    </a:moveTo>
                    <a:lnTo>
                      <a:pt x="811" y="1"/>
                    </a:lnTo>
                    <a:cubicBezTo>
                      <a:pt x="1117" y="1362"/>
                      <a:pt x="1040" y="2769"/>
                      <a:pt x="1055" y="4146"/>
                    </a:cubicBezTo>
                    <a:cubicBezTo>
                      <a:pt x="1071" y="5538"/>
                      <a:pt x="1040" y="6930"/>
                      <a:pt x="964" y="8322"/>
                    </a:cubicBezTo>
                    <a:cubicBezTo>
                      <a:pt x="887" y="9698"/>
                      <a:pt x="795" y="11090"/>
                      <a:pt x="658" y="12467"/>
                    </a:cubicBezTo>
                    <a:cubicBezTo>
                      <a:pt x="520" y="13843"/>
                      <a:pt x="398" y="15235"/>
                      <a:pt x="321" y="16627"/>
                    </a:cubicBezTo>
                    <a:cubicBezTo>
                      <a:pt x="260" y="18019"/>
                      <a:pt x="184" y="19411"/>
                      <a:pt x="138" y="20788"/>
                    </a:cubicBezTo>
                    <a:lnTo>
                      <a:pt x="46" y="22883"/>
                    </a:lnTo>
                    <a:lnTo>
                      <a:pt x="15" y="23923"/>
                    </a:lnTo>
                    <a:cubicBezTo>
                      <a:pt x="0" y="24275"/>
                      <a:pt x="0" y="24611"/>
                      <a:pt x="0" y="24963"/>
                    </a:cubicBezTo>
                    <a:cubicBezTo>
                      <a:pt x="0" y="26355"/>
                      <a:pt x="61" y="27747"/>
                      <a:pt x="153" y="29139"/>
                    </a:cubicBezTo>
                    <a:cubicBezTo>
                      <a:pt x="199" y="29827"/>
                      <a:pt x="199" y="30516"/>
                      <a:pt x="245" y="31219"/>
                    </a:cubicBezTo>
                    <a:cubicBezTo>
                      <a:pt x="275" y="31923"/>
                      <a:pt x="413" y="32611"/>
                      <a:pt x="658" y="33253"/>
                    </a:cubicBezTo>
                    <a:cubicBezTo>
                      <a:pt x="444" y="32596"/>
                      <a:pt x="321" y="31907"/>
                      <a:pt x="321" y="31219"/>
                    </a:cubicBezTo>
                    <a:cubicBezTo>
                      <a:pt x="291" y="30516"/>
                      <a:pt x="321" y="29827"/>
                      <a:pt x="291" y="29124"/>
                    </a:cubicBezTo>
                    <a:cubicBezTo>
                      <a:pt x="230" y="27747"/>
                      <a:pt x="184" y="26355"/>
                      <a:pt x="214" y="24963"/>
                    </a:cubicBezTo>
                    <a:cubicBezTo>
                      <a:pt x="230" y="24275"/>
                      <a:pt x="260" y="23587"/>
                      <a:pt x="291" y="22883"/>
                    </a:cubicBezTo>
                    <a:lnTo>
                      <a:pt x="398" y="20803"/>
                    </a:lnTo>
                    <a:cubicBezTo>
                      <a:pt x="459" y="19411"/>
                      <a:pt x="535" y="18034"/>
                      <a:pt x="612" y="16642"/>
                    </a:cubicBezTo>
                    <a:cubicBezTo>
                      <a:pt x="704" y="15266"/>
                      <a:pt x="811" y="13874"/>
                      <a:pt x="933" y="12497"/>
                    </a:cubicBezTo>
                    <a:cubicBezTo>
                      <a:pt x="1055" y="11105"/>
                      <a:pt x="1163" y="9713"/>
                      <a:pt x="1208" y="8322"/>
                    </a:cubicBezTo>
                    <a:cubicBezTo>
                      <a:pt x="1239" y="6930"/>
                      <a:pt x="1254" y="5538"/>
                      <a:pt x="1208" y="4146"/>
                    </a:cubicBezTo>
                    <a:cubicBezTo>
                      <a:pt x="1178" y="3458"/>
                      <a:pt x="1147" y="2754"/>
                      <a:pt x="1117" y="2066"/>
                    </a:cubicBezTo>
                    <a:cubicBezTo>
                      <a:pt x="1086" y="1362"/>
                      <a:pt x="979" y="674"/>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p:nvPr/>
            </p:nvSpPr>
            <p:spPr>
              <a:xfrm rot="4035647" flipH="1">
                <a:off x="1179671" y="7316637"/>
                <a:ext cx="80529" cy="1098930"/>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rot="4035647" flipH="1">
                <a:off x="2458144" y="6421765"/>
                <a:ext cx="236861"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2109618" y="6882505"/>
                <a:ext cx="371971" cy="1025160"/>
              </a:xfrm>
              <a:custGeom>
                <a:avLst/>
                <a:gdLst/>
                <a:ahLst/>
                <a:cxnLst/>
                <a:rect l="l" t="t" r="r" b="b"/>
                <a:pathLst>
                  <a:path w="5340" h="13861" extrusionOk="0">
                    <a:moveTo>
                      <a:pt x="1189" y="1"/>
                    </a:moveTo>
                    <a:cubicBezTo>
                      <a:pt x="1185" y="1"/>
                      <a:pt x="1181" y="2"/>
                      <a:pt x="1178" y="3"/>
                    </a:cubicBezTo>
                    <a:cubicBezTo>
                      <a:pt x="746" y="553"/>
                      <a:pt x="354" y="1142"/>
                      <a:pt x="0" y="1770"/>
                    </a:cubicBezTo>
                    <a:lnTo>
                      <a:pt x="942" y="9543"/>
                    </a:lnTo>
                    <a:cubicBezTo>
                      <a:pt x="942" y="9543"/>
                      <a:pt x="1178" y="13822"/>
                      <a:pt x="2905" y="13861"/>
                    </a:cubicBezTo>
                    <a:cubicBezTo>
                      <a:pt x="4554" y="13861"/>
                      <a:pt x="4868" y="9543"/>
                      <a:pt x="4868" y="9543"/>
                    </a:cubicBezTo>
                    <a:lnTo>
                      <a:pt x="5339" y="5264"/>
                    </a:lnTo>
                    <a:cubicBezTo>
                      <a:pt x="5306" y="5262"/>
                      <a:pt x="5273" y="5262"/>
                      <a:pt x="5240" y="5262"/>
                    </a:cubicBezTo>
                    <a:cubicBezTo>
                      <a:pt x="4428" y="5262"/>
                      <a:pt x="3909" y="5698"/>
                      <a:pt x="3433" y="5698"/>
                    </a:cubicBezTo>
                    <a:cubicBezTo>
                      <a:pt x="3414" y="5698"/>
                      <a:pt x="3395" y="5697"/>
                      <a:pt x="3376" y="5696"/>
                    </a:cubicBezTo>
                    <a:cubicBezTo>
                      <a:pt x="2473" y="5656"/>
                      <a:pt x="2120" y="4989"/>
                      <a:pt x="2473" y="4008"/>
                    </a:cubicBezTo>
                    <a:cubicBezTo>
                      <a:pt x="2748" y="3222"/>
                      <a:pt x="1256" y="3026"/>
                      <a:pt x="2081" y="1809"/>
                    </a:cubicBezTo>
                    <a:cubicBezTo>
                      <a:pt x="2395" y="1377"/>
                      <a:pt x="1531" y="1142"/>
                      <a:pt x="1570" y="592"/>
                    </a:cubicBezTo>
                    <a:cubicBezTo>
                      <a:pt x="1458" y="404"/>
                      <a:pt x="1273" y="1"/>
                      <a:pt x="1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grpSp>
        <p:nvGrpSpPr>
          <p:cNvPr id="586" name="Google Shape;586;p53"/>
          <p:cNvGrpSpPr/>
          <p:nvPr/>
        </p:nvGrpSpPr>
        <p:grpSpPr>
          <a:xfrm>
            <a:off x="4857028" y="579327"/>
            <a:ext cx="3511446" cy="4633787"/>
            <a:chOff x="4856994" y="538243"/>
            <a:chExt cx="3571446" cy="4712965"/>
          </a:xfrm>
        </p:grpSpPr>
        <p:sp>
          <p:nvSpPr>
            <p:cNvPr id="587" name="Google Shape;587;p53"/>
            <p:cNvSpPr/>
            <p:nvPr/>
          </p:nvSpPr>
          <p:spPr>
            <a:xfrm>
              <a:off x="4856994" y="538243"/>
              <a:ext cx="3571446" cy="4712965"/>
            </a:xfrm>
            <a:custGeom>
              <a:avLst/>
              <a:gdLst/>
              <a:ahLst/>
              <a:cxnLst/>
              <a:rect l="l" t="t" r="r" b="b"/>
              <a:pathLst>
                <a:path w="158502" h="209163" extrusionOk="0">
                  <a:moveTo>
                    <a:pt x="86233" y="75298"/>
                  </a:moveTo>
                  <a:lnTo>
                    <a:pt x="86233" y="75298"/>
                  </a:lnTo>
                  <a:cubicBezTo>
                    <a:pt x="86591" y="75392"/>
                    <a:pt x="86929" y="75580"/>
                    <a:pt x="87211" y="75806"/>
                  </a:cubicBezTo>
                  <a:lnTo>
                    <a:pt x="87192" y="75806"/>
                  </a:lnTo>
                  <a:cubicBezTo>
                    <a:pt x="87004" y="76069"/>
                    <a:pt x="86835" y="76351"/>
                    <a:pt x="86478" y="76501"/>
                  </a:cubicBezTo>
                  <a:cubicBezTo>
                    <a:pt x="86440" y="76088"/>
                    <a:pt x="86365" y="75674"/>
                    <a:pt x="86233" y="75298"/>
                  </a:cubicBezTo>
                  <a:close/>
                  <a:moveTo>
                    <a:pt x="84143" y="85108"/>
                  </a:moveTo>
                  <a:cubicBezTo>
                    <a:pt x="84336" y="85108"/>
                    <a:pt x="84542" y="85231"/>
                    <a:pt x="84711" y="85354"/>
                  </a:cubicBezTo>
                  <a:lnTo>
                    <a:pt x="82963" y="87064"/>
                  </a:lnTo>
                  <a:cubicBezTo>
                    <a:pt x="82925" y="87064"/>
                    <a:pt x="82907" y="86952"/>
                    <a:pt x="82888" y="86876"/>
                  </a:cubicBezTo>
                  <a:cubicBezTo>
                    <a:pt x="82794" y="86538"/>
                    <a:pt x="82305" y="86219"/>
                    <a:pt x="82625" y="85899"/>
                  </a:cubicBezTo>
                  <a:cubicBezTo>
                    <a:pt x="83019" y="85542"/>
                    <a:pt x="83508" y="85279"/>
                    <a:pt x="84016" y="85128"/>
                  </a:cubicBezTo>
                  <a:cubicBezTo>
                    <a:pt x="84057" y="85115"/>
                    <a:pt x="84100" y="85108"/>
                    <a:pt x="84143" y="85108"/>
                  </a:cubicBezTo>
                  <a:close/>
                  <a:moveTo>
                    <a:pt x="95899" y="80496"/>
                  </a:moveTo>
                  <a:cubicBezTo>
                    <a:pt x="96017" y="80496"/>
                    <a:pt x="96125" y="80583"/>
                    <a:pt x="96233" y="80655"/>
                  </a:cubicBezTo>
                  <a:cubicBezTo>
                    <a:pt x="97229" y="81219"/>
                    <a:pt x="98225" y="81764"/>
                    <a:pt x="99221" y="82347"/>
                  </a:cubicBezTo>
                  <a:cubicBezTo>
                    <a:pt x="102548" y="84301"/>
                    <a:pt x="105856" y="86294"/>
                    <a:pt x="109107" y="88380"/>
                  </a:cubicBezTo>
                  <a:cubicBezTo>
                    <a:pt x="109164" y="88436"/>
                    <a:pt x="109220" y="88474"/>
                    <a:pt x="109258" y="88530"/>
                  </a:cubicBezTo>
                  <a:cubicBezTo>
                    <a:pt x="109258" y="88700"/>
                    <a:pt x="109107" y="88681"/>
                    <a:pt x="109013" y="88700"/>
                  </a:cubicBezTo>
                  <a:lnTo>
                    <a:pt x="108995" y="88700"/>
                  </a:lnTo>
                  <a:cubicBezTo>
                    <a:pt x="104014" y="89696"/>
                    <a:pt x="99033" y="90786"/>
                    <a:pt x="94071" y="91970"/>
                  </a:cubicBezTo>
                  <a:cubicBezTo>
                    <a:pt x="93564" y="92064"/>
                    <a:pt x="93075" y="92195"/>
                    <a:pt x="92586" y="92346"/>
                  </a:cubicBezTo>
                  <a:cubicBezTo>
                    <a:pt x="92218" y="92474"/>
                    <a:pt x="91830" y="92540"/>
                    <a:pt x="91442" y="92540"/>
                  </a:cubicBezTo>
                  <a:cubicBezTo>
                    <a:pt x="90979" y="92540"/>
                    <a:pt x="90516" y="92446"/>
                    <a:pt x="90086" y="92252"/>
                  </a:cubicBezTo>
                  <a:cubicBezTo>
                    <a:pt x="88714" y="91726"/>
                    <a:pt x="87286" y="91256"/>
                    <a:pt x="85876" y="90635"/>
                  </a:cubicBezTo>
                  <a:cubicBezTo>
                    <a:pt x="86177" y="90316"/>
                    <a:pt x="86459" y="90015"/>
                    <a:pt x="86722" y="89733"/>
                  </a:cubicBezTo>
                  <a:cubicBezTo>
                    <a:pt x="87530" y="88906"/>
                    <a:pt x="88376" y="88079"/>
                    <a:pt x="89165" y="87233"/>
                  </a:cubicBezTo>
                  <a:cubicBezTo>
                    <a:pt x="89266" y="87083"/>
                    <a:pt x="89424" y="87008"/>
                    <a:pt x="89592" y="87008"/>
                  </a:cubicBezTo>
                  <a:cubicBezTo>
                    <a:pt x="89675" y="87008"/>
                    <a:pt x="89761" y="87027"/>
                    <a:pt x="89842" y="87064"/>
                  </a:cubicBezTo>
                  <a:cubicBezTo>
                    <a:pt x="90007" y="87122"/>
                    <a:pt x="90178" y="87151"/>
                    <a:pt x="90351" y="87151"/>
                  </a:cubicBezTo>
                  <a:cubicBezTo>
                    <a:pt x="90573" y="87151"/>
                    <a:pt x="90796" y="87103"/>
                    <a:pt x="91007" y="87008"/>
                  </a:cubicBezTo>
                  <a:cubicBezTo>
                    <a:pt x="92135" y="86632"/>
                    <a:pt x="93019" y="85974"/>
                    <a:pt x="93394" y="84771"/>
                  </a:cubicBezTo>
                  <a:cubicBezTo>
                    <a:pt x="93564" y="84301"/>
                    <a:pt x="93770" y="83869"/>
                    <a:pt x="94052" y="83474"/>
                  </a:cubicBezTo>
                  <a:cubicBezTo>
                    <a:pt x="94391" y="83005"/>
                    <a:pt x="94616" y="82497"/>
                    <a:pt x="94748" y="81952"/>
                  </a:cubicBezTo>
                  <a:cubicBezTo>
                    <a:pt x="94860" y="81351"/>
                    <a:pt x="95293" y="81012"/>
                    <a:pt x="95687" y="80599"/>
                  </a:cubicBezTo>
                  <a:cubicBezTo>
                    <a:pt x="95762" y="80524"/>
                    <a:pt x="95832" y="80496"/>
                    <a:pt x="95899" y="80496"/>
                  </a:cubicBezTo>
                  <a:close/>
                  <a:moveTo>
                    <a:pt x="90847" y="1"/>
                  </a:moveTo>
                  <a:cubicBezTo>
                    <a:pt x="88895" y="1"/>
                    <a:pt x="86938" y="42"/>
                    <a:pt x="84993" y="136"/>
                  </a:cubicBezTo>
                  <a:cubicBezTo>
                    <a:pt x="80275" y="361"/>
                    <a:pt x="75576" y="850"/>
                    <a:pt x="70896" y="1583"/>
                  </a:cubicBezTo>
                  <a:cubicBezTo>
                    <a:pt x="66066" y="2353"/>
                    <a:pt x="61292" y="3425"/>
                    <a:pt x="56593" y="4778"/>
                  </a:cubicBezTo>
                  <a:cubicBezTo>
                    <a:pt x="50786" y="6432"/>
                    <a:pt x="45109" y="8500"/>
                    <a:pt x="39584" y="10943"/>
                  </a:cubicBezTo>
                  <a:cubicBezTo>
                    <a:pt x="39302" y="11074"/>
                    <a:pt x="39057" y="11244"/>
                    <a:pt x="38832" y="11450"/>
                  </a:cubicBezTo>
                  <a:cubicBezTo>
                    <a:pt x="37723" y="12503"/>
                    <a:pt x="36595" y="13555"/>
                    <a:pt x="35467" y="14608"/>
                  </a:cubicBezTo>
                  <a:lnTo>
                    <a:pt x="25168" y="24344"/>
                  </a:lnTo>
                  <a:cubicBezTo>
                    <a:pt x="21672" y="27633"/>
                    <a:pt x="18176" y="30922"/>
                    <a:pt x="14699" y="34230"/>
                  </a:cubicBezTo>
                  <a:lnTo>
                    <a:pt x="1993" y="46241"/>
                  </a:lnTo>
                  <a:cubicBezTo>
                    <a:pt x="1429" y="46767"/>
                    <a:pt x="884" y="47293"/>
                    <a:pt x="320" y="47838"/>
                  </a:cubicBezTo>
                  <a:cubicBezTo>
                    <a:pt x="151" y="48007"/>
                    <a:pt x="1" y="48177"/>
                    <a:pt x="76" y="48440"/>
                  </a:cubicBezTo>
                  <a:cubicBezTo>
                    <a:pt x="170" y="48722"/>
                    <a:pt x="414" y="48816"/>
                    <a:pt x="677" y="48853"/>
                  </a:cubicBezTo>
                  <a:lnTo>
                    <a:pt x="884" y="48872"/>
                  </a:lnTo>
                  <a:lnTo>
                    <a:pt x="2557" y="49079"/>
                  </a:lnTo>
                  <a:cubicBezTo>
                    <a:pt x="8534" y="49849"/>
                    <a:pt x="14492" y="50808"/>
                    <a:pt x="20412" y="51992"/>
                  </a:cubicBezTo>
                  <a:cubicBezTo>
                    <a:pt x="26709" y="53270"/>
                    <a:pt x="32949" y="54793"/>
                    <a:pt x="39132" y="56559"/>
                  </a:cubicBezTo>
                  <a:cubicBezTo>
                    <a:pt x="47647" y="58984"/>
                    <a:pt x="56011" y="61878"/>
                    <a:pt x="64205" y="65224"/>
                  </a:cubicBezTo>
                  <a:cubicBezTo>
                    <a:pt x="64356" y="65280"/>
                    <a:pt x="64525" y="65299"/>
                    <a:pt x="64600" y="65468"/>
                  </a:cubicBezTo>
                  <a:cubicBezTo>
                    <a:pt x="63942" y="66953"/>
                    <a:pt x="63754" y="68588"/>
                    <a:pt x="64017" y="70186"/>
                  </a:cubicBezTo>
                  <a:cubicBezTo>
                    <a:pt x="64168" y="71276"/>
                    <a:pt x="64412" y="72348"/>
                    <a:pt x="64732" y="73400"/>
                  </a:cubicBezTo>
                  <a:cubicBezTo>
                    <a:pt x="64807" y="73663"/>
                    <a:pt x="64882" y="73870"/>
                    <a:pt x="64506" y="74077"/>
                  </a:cubicBezTo>
                  <a:cubicBezTo>
                    <a:pt x="63961" y="74340"/>
                    <a:pt x="63698" y="74866"/>
                    <a:pt x="63585" y="75486"/>
                  </a:cubicBezTo>
                  <a:cubicBezTo>
                    <a:pt x="63510" y="75919"/>
                    <a:pt x="63510" y="76370"/>
                    <a:pt x="63548" y="76802"/>
                  </a:cubicBezTo>
                  <a:cubicBezTo>
                    <a:pt x="63679" y="77873"/>
                    <a:pt x="63905" y="78926"/>
                    <a:pt x="64205" y="79941"/>
                  </a:cubicBezTo>
                  <a:cubicBezTo>
                    <a:pt x="64487" y="80881"/>
                    <a:pt x="65126" y="81407"/>
                    <a:pt x="66085" y="81463"/>
                  </a:cubicBezTo>
                  <a:cubicBezTo>
                    <a:pt x="66611" y="81482"/>
                    <a:pt x="66855" y="81670"/>
                    <a:pt x="66912" y="82159"/>
                  </a:cubicBezTo>
                  <a:cubicBezTo>
                    <a:pt x="66931" y="82234"/>
                    <a:pt x="66949" y="82309"/>
                    <a:pt x="66987" y="82365"/>
                  </a:cubicBezTo>
                  <a:cubicBezTo>
                    <a:pt x="67175" y="83023"/>
                    <a:pt x="67175" y="83023"/>
                    <a:pt x="66574" y="83286"/>
                  </a:cubicBezTo>
                  <a:cubicBezTo>
                    <a:pt x="65108" y="83925"/>
                    <a:pt x="63641" y="84602"/>
                    <a:pt x="62382" y="85636"/>
                  </a:cubicBezTo>
                  <a:cubicBezTo>
                    <a:pt x="62221" y="85772"/>
                    <a:pt x="62010" y="85843"/>
                    <a:pt x="61799" y="85843"/>
                  </a:cubicBezTo>
                  <a:cubicBezTo>
                    <a:pt x="61691" y="85843"/>
                    <a:pt x="61582" y="85825"/>
                    <a:pt x="61480" y="85786"/>
                  </a:cubicBezTo>
                  <a:cubicBezTo>
                    <a:pt x="60243" y="85502"/>
                    <a:pt x="58991" y="85367"/>
                    <a:pt x="57724" y="85367"/>
                  </a:cubicBezTo>
                  <a:cubicBezTo>
                    <a:pt x="57566" y="85367"/>
                    <a:pt x="57409" y="85369"/>
                    <a:pt x="57251" y="85373"/>
                  </a:cubicBezTo>
                  <a:cubicBezTo>
                    <a:pt x="56086" y="85410"/>
                    <a:pt x="54883" y="85542"/>
                    <a:pt x="53943" y="86275"/>
                  </a:cubicBezTo>
                  <a:cubicBezTo>
                    <a:pt x="52684" y="87252"/>
                    <a:pt x="51425" y="88230"/>
                    <a:pt x="50410" y="89470"/>
                  </a:cubicBezTo>
                  <a:cubicBezTo>
                    <a:pt x="49733" y="90222"/>
                    <a:pt x="49319" y="91162"/>
                    <a:pt x="49207" y="92158"/>
                  </a:cubicBezTo>
                  <a:cubicBezTo>
                    <a:pt x="49132" y="93361"/>
                    <a:pt x="49338" y="94545"/>
                    <a:pt x="49827" y="95635"/>
                  </a:cubicBezTo>
                  <a:cubicBezTo>
                    <a:pt x="51030" y="98530"/>
                    <a:pt x="52064" y="101462"/>
                    <a:pt x="53022" y="104431"/>
                  </a:cubicBezTo>
                  <a:cubicBezTo>
                    <a:pt x="53173" y="104939"/>
                    <a:pt x="53191" y="104939"/>
                    <a:pt x="52721" y="105164"/>
                  </a:cubicBezTo>
                  <a:cubicBezTo>
                    <a:pt x="52627" y="105221"/>
                    <a:pt x="52515" y="105258"/>
                    <a:pt x="52402" y="105315"/>
                  </a:cubicBezTo>
                  <a:cubicBezTo>
                    <a:pt x="47835" y="107326"/>
                    <a:pt x="43437" y="109675"/>
                    <a:pt x="39226" y="112325"/>
                  </a:cubicBezTo>
                  <a:cubicBezTo>
                    <a:pt x="39057" y="112438"/>
                    <a:pt x="38907" y="112532"/>
                    <a:pt x="38757" y="112645"/>
                  </a:cubicBezTo>
                  <a:cubicBezTo>
                    <a:pt x="38606" y="112758"/>
                    <a:pt x="38531" y="112964"/>
                    <a:pt x="38587" y="113152"/>
                  </a:cubicBezTo>
                  <a:cubicBezTo>
                    <a:pt x="38644" y="113359"/>
                    <a:pt x="38832" y="113509"/>
                    <a:pt x="39038" y="113528"/>
                  </a:cubicBezTo>
                  <a:cubicBezTo>
                    <a:pt x="39283" y="113528"/>
                    <a:pt x="39508" y="113509"/>
                    <a:pt x="39753" y="113472"/>
                  </a:cubicBezTo>
                  <a:cubicBezTo>
                    <a:pt x="41294" y="113190"/>
                    <a:pt x="42854" y="112908"/>
                    <a:pt x="44414" y="112607"/>
                  </a:cubicBezTo>
                  <a:cubicBezTo>
                    <a:pt x="47722" y="111968"/>
                    <a:pt x="51067" y="111498"/>
                    <a:pt x="54394" y="110934"/>
                  </a:cubicBezTo>
                  <a:cubicBezTo>
                    <a:pt x="54470" y="110913"/>
                    <a:pt x="54558" y="110879"/>
                    <a:pt x="54637" y="110879"/>
                  </a:cubicBezTo>
                  <a:cubicBezTo>
                    <a:pt x="54695" y="110879"/>
                    <a:pt x="54749" y="110897"/>
                    <a:pt x="54789" y="110953"/>
                  </a:cubicBezTo>
                  <a:cubicBezTo>
                    <a:pt x="54958" y="111235"/>
                    <a:pt x="55033" y="111555"/>
                    <a:pt x="54958" y="111893"/>
                  </a:cubicBezTo>
                  <a:cubicBezTo>
                    <a:pt x="54958" y="112156"/>
                    <a:pt x="54676" y="112100"/>
                    <a:pt x="54526" y="112119"/>
                  </a:cubicBezTo>
                  <a:cubicBezTo>
                    <a:pt x="53755" y="112231"/>
                    <a:pt x="53229" y="112626"/>
                    <a:pt x="53022" y="113378"/>
                  </a:cubicBezTo>
                  <a:cubicBezTo>
                    <a:pt x="52966" y="113622"/>
                    <a:pt x="52778" y="113697"/>
                    <a:pt x="52590" y="113791"/>
                  </a:cubicBezTo>
                  <a:cubicBezTo>
                    <a:pt x="51913" y="114111"/>
                    <a:pt x="51368" y="114656"/>
                    <a:pt x="51030" y="115333"/>
                  </a:cubicBezTo>
                  <a:cubicBezTo>
                    <a:pt x="50767" y="115840"/>
                    <a:pt x="50842" y="116160"/>
                    <a:pt x="51312" y="116479"/>
                  </a:cubicBezTo>
                  <a:cubicBezTo>
                    <a:pt x="51556" y="116611"/>
                    <a:pt x="51800" y="116742"/>
                    <a:pt x="52064" y="116855"/>
                  </a:cubicBezTo>
                  <a:cubicBezTo>
                    <a:pt x="51913" y="117118"/>
                    <a:pt x="51706" y="117363"/>
                    <a:pt x="51443" y="117532"/>
                  </a:cubicBezTo>
                  <a:cubicBezTo>
                    <a:pt x="50973" y="117889"/>
                    <a:pt x="50786" y="118490"/>
                    <a:pt x="50955" y="119035"/>
                  </a:cubicBezTo>
                  <a:cubicBezTo>
                    <a:pt x="51086" y="119486"/>
                    <a:pt x="50879" y="119731"/>
                    <a:pt x="50616" y="119994"/>
                  </a:cubicBezTo>
                  <a:cubicBezTo>
                    <a:pt x="48831" y="121779"/>
                    <a:pt x="47045" y="123565"/>
                    <a:pt x="45278" y="125351"/>
                  </a:cubicBezTo>
                  <a:cubicBezTo>
                    <a:pt x="44414" y="126234"/>
                    <a:pt x="43549" y="127117"/>
                    <a:pt x="42666" y="127982"/>
                  </a:cubicBezTo>
                  <a:cubicBezTo>
                    <a:pt x="42384" y="128226"/>
                    <a:pt x="42290" y="128640"/>
                    <a:pt x="42459" y="128978"/>
                  </a:cubicBezTo>
                  <a:cubicBezTo>
                    <a:pt x="42854" y="130106"/>
                    <a:pt x="43662" y="131064"/>
                    <a:pt x="44715" y="131628"/>
                  </a:cubicBezTo>
                  <a:cubicBezTo>
                    <a:pt x="45019" y="131793"/>
                    <a:pt x="45198" y="131886"/>
                    <a:pt x="45356" y="131886"/>
                  </a:cubicBezTo>
                  <a:cubicBezTo>
                    <a:pt x="45538" y="131886"/>
                    <a:pt x="45691" y="131761"/>
                    <a:pt x="45974" y="131478"/>
                  </a:cubicBezTo>
                  <a:cubicBezTo>
                    <a:pt x="47496" y="129918"/>
                    <a:pt x="49000" y="128377"/>
                    <a:pt x="50522" y="126817"/>
                  </a:cubicBezTo>
                  <a:cubicBezTo>
                    <a:pt x="51406" y="125914"/>
                    <a:pt x="52289" y="125031"/>
                    <a:pt x="53173" y="124129"/>
                  </a:cubicBezTo>
                  <a:cubicBezTo>
                    <a:pt x="53283" y="124006"/>
                    <a:pt x="53386" y="123931"/>
                    <a:pt x="53518" y="123931"/>
                  </a:cubicBezTo>
                  <a:cubicBezTo>
                    <a:pt x="53587" y="123931"/>
                    <a:pt x="53664" y="123952"/>
                    <a:pt x="53755" y="123997"/>
                  </a:cubicBezTo>
                  <a:cubicBezTo>
                    <a:pt x="54507" y="124373"/>
                    <a:pt x="55296" y="124674"/>
                    <a:pt x="56105" y="124881"/>
                  </a:cubicBezTo>
                  <a:cubicBezTo>
                    <a:pt x="56499" y="124993"/>
                    <a:pt x="56650" y="125181"/>
                    <a:pt x="56706" y="125595"/>
                  </a:cubicBezTo>
                  <a:cubicBezTo>
                    <a:pt x="56988" y="128001"/>
                    <a:pt x="57270" y="130407"/>
                    <a:pt x="57533" y="132812"/>
                  </a:cubicBezTo>
                  <a:cubicBezTo>
                    <a:pt x="57815" y="134974"/>
                    <a:pt x="57759" y="137154"/>
                    <a:pt x="57364" y="139297"/>
                  </a:cubicBezTo>
                  <a:cubicBezTo>
                    <a:pt x="57063" y="140894"/>
                    <a:pt x="57007" y="142530"/>
                    <a:pt x="57213" y="144165"/>
                  </a:cubicBezTo>
                  <a:cubicBezTo>
                    <a:pt x="57383" y="145274"/>
                    <a:pt x="57552" y="146401"/>
                    <a:pt x="58210" y="147341"/>
                  </a:cubicBezTo>
                  <a:cubicBezTo>
                    <a:pt x="58567" y="147755"/>
                    <a:pt x="58642" y="148356"/>
                    <a:pt x="58416" y="148864"/>
                  </a:cubicBezTo>
                  <a:cubicBezTo>
                    <a:pt x="58341" y="149033"/>
                    <a:pt x="58285" y="149221"/>
                    <a:pt x="58247" y="149390"/>
                  </a:cubicBezTo>
                  <a:cubicBezTo>
                    <a:pt x="57627" y="151551"/>
                    <a:pt x="56969" y="153694"/>
                    <a:pt x="56668" y="155912"/>
                  </a:cubicBezTo>
                  <a:cubicBezTo>
                    <a:pt x="56499" y="157040"/>
                    <a:pt x="56199" y="158149"/>
                    <a:pt x="55747" y="159201"/>
                  </a:cubicBezTo>
                  <a:cubicBezTo>
                    <a:pt x="55466" y="159897"/>
                    <a:pt x="55165" y="160573"/>
                    <a:pt x="54883" y="161269"/>
                  </a:cubicBezTo>
                  <a:cubicBezTo>
                    <a:pt x="53906" y="163731"/>
                    <a:pt x="52909" y="166193"/>
                    <a:pt x="52627" y="168881"/>
                  </a:cubicBezTo>
                  <a:cubicBezTo>
                    <a:pt x="52308" y="172057"/>
                    <a:pt x="51951" y="175234"/>
                    <a:pt x="51782" y="178429"/>
                  </a:cubicBezTo>
                  <a:cubicBezTo>
                    <a:pt x="51631" y="181361"/>
                    <a:pt x="51255" y="184274"/>
                    <a:pt x="50861" y="187169"/>
                  </a:cubicBezTo>
                  <a:cubicBezTo>
                    <a:pt x="50334" y="191059"/>
                    <a:pt x="49714" y="194931"/>
                    <a:pt x="49921" y="198859"/>
                  </a:cubicBezTo>
                  <a:cubicBezTo>
                    <a:pt x="50034" y="200927"/>
                    <a:pt x="49658" y="202957"/>
                    <a:pt x="49620" y="205006"/>
                  </a:cubicBezTo>
                  <a:cubicBezTo>
                    <a:pt x="49564" y="206190"/>
                    <a:pt x="49658" y="207393"/>
                    <a:pt x="49865" y="208558"/>
                  </a:cubicBezTo>
                  <a:cubicBezTo>
                    <a:pt x="49959" y="209084"/>
                    <a:pt x="50034" y="209122"/>
                    <a:pt x="50560" y="209159"/>
                  </a:cubicBezTo>
                  <a:lnTo>
                    <a:pt x="63905" y="209159"/>
                  </a:lnTo>
                  <a:cubicBezTo>
                    <a:pt x="64412" y="209122"/>
                    <a:pt x="64619" y="208877"/>
                    <a:pt x="64562" y="208389"/>
                  </a:cubicBezTo>
                  <a:cubicBezTo>
                    <a:pt x="64450" y="207693"/>
                    <a:pt x="64506" y="206979"/>
                    <a:pt x="64694" y="206321"/>
                  </a:cubicBezTo>
                  <a:cubicBezTo>
                    <a:pt x="65126" y="204836"/>
                    <a:pt x="65408" y="203333"/>
                    <a:pt x="65540" y="201792"/>
                  </a:cubicBezTo>
                  <a:cubicBezTo>
                    <a:pt x="65634" y="200739"/>
                    <a:pt x="66047" y="199743"/>
                    <a:pt x="66724" y="198935"/>
                  </a:cubicBezTo>
                  <a:cubicBezTo>
                    <a:pt x="67043" y="198521"/>
                    <a:pt x="67382" y="198145"/>
                    <a:pt x="67758" y="197788"/>
                  </a:cubicBezTo>
                  <a:cubicBezTo>
                    <a:pt x="68453" y="197130"/>
                    <a:pt x="68961" y="196378"/>
                    <a:pt x="69073" y="195401"/>
                  </a:cubicBezTo>
                  <a:cubicBezTo>
                    <a:pt x="69092" y="195194"/>
                    <a:pt x="69149" y="194988"/>
                    <a:pt x="69205" y="194781"/>
                  </a:cubicBezTo>
                  <a:cubicBezTo>
                    <a:pt x="70314" y="190439"/>
                    <a:pt x="71592" y="186116"/>
                    <a:pt x="72814" y="181793"/>
                  </a:cubicBezTo>
                  <a:cubicBezTo>
                    <a:pt x="72908" y="181455"/>
                    <a:pt x="73077" y="181154"/>
                    <a:pt x="73283" y="180872"/>
                  </a:cubicBezTo>
                  <a:cubicBezTo>
                    <a:pt x="74204" y="179726"/>
                    <a:pt x="75107" y="178579"/>
                    <a:pt x="76009" y="177414"/>
                  </a:cubicBezTo>
                  <a:cubicBezTo>
                    <a:pt x="77494" y="175497"/>
                    <a:pt x="78978" y="173580"/>
                    <a:pt x="80501" y="171625"/>
                  </a:cubicBezTo>
                  <a:cubicBezTo>
                    <a:pt x="80670" y="171813"/>
                    <a:pt x="80802" y="171944"/>
                    <a:pt x="80914" y="172095"/>
                  </a:cubicBezTo>
                  <a:cubicBezTo>
                    <a:pt x="83564" y="175516"/>
                    <a:pt x="86233" y="178917"/>
                    <a:pt x="88978" y="182282"/>
                  </a:cubicBezTo>
                  <a:cubicBezTo>
                    <a:pt x="90068" y="183635"/>
                    <a:pt x="91139" y="184970"/>
                    <a:pt x="92342" y="186210"/>
                  </a:cubicBezTo>
                  <a:cubicBezTo>
                    <a:pt x="93150" y="187018"/>
                    <a:pt x="93902" y="187883"/>
                    <a:pt x="94597" y="188785"/>
                  </a:cubicBezTo>
                  <a:cubicBezTo>
                    <a:pt x="96890" y="191868"/>
                    <a:pt x="98977" y="195100"/>
                    <a:pt x="101119" y="198296"/>
                  </a:cubicBezTo>
                  <a:cubicBezTo>
                    <a:pt x="103318" y="201585"/>
                    <a:pt x="105311" y="205024"/>
                    <a:pt x="107359" y="208407"/>
                  </a:cubicBezTo>
                  <a:cubicBezTo>
                    <a:pt x="107607" y="208885"/>
                    <a:pt x="108087" y="209163"/>
                    <a:pt x="108613" y="209163"/>
                  </a:cubicBezTo>
                  <a:cubicBezTo>
                    <a:pt x="108646" y="209163"/>
                    <a:pt x="108679" y="209162"/>
                    <a:pt x="108713" y="209159"/>
                  </a:cubicBezTo>
                  <a:cubicBezTo>
                    <a:pt x="111118" y="209141"/>
                    <a:pt x="113529" y="209136"/>
                    <a:pt x="115942" y="209136"/>
                  </a:cubicBezTo>
                  <a:cubicBezTo>
                    <a:pt x="118355" y="209136"/>
                    <a:pt x="120770" y="209141"/>
                    <a:pt x="123185" y="209141"/>
                  </a:cubicBezTo>
                  <a:cubicBezTo>
                    <a:pt x="123373" y="209141"/>
                    <a:pt x="123542" y="209141"/>
                    <a:pt x="123730" y="209122"/>
                  </a:cubicBezTo>
                  <a:cubicBezTo>
                    <a:pt x="124087" y="209103"/>
                    <a:pt x="124313" y="208746"/>
                    <a:pt x="124181" y="208426"/>
                  </a:cubicBezTo>
                  <a:cubicBezTo>
                    <a:pt x="124125" y="208257"/>
                    <a:pt x="124068" y="208107"/>
                    <a:pt x="124012" y="207956"/>
                  </a:cubicBezTo>
                  <a:cubicBezTo>
                    <a:pt x="123204" y="205945"/>
                    <a:pt x="122358" y="203953"/>
                    <a:pt x="121587" y="201923"/>
                  </a:cubicBezTo>
                  <a:cubicBezTo>
                    <a:pt x="121080" y="200513"/>
                    <a:pt x="120460" y="199123"/>
                    <a:pt x="119745" y="197788"/>
                  </a:cubicBezTo>
                  <a:cubicBezTo>
                    <a:pt x="118655" y="195833"/>
                    <a:pt x="117697" y="193803"/>
                    <a:pt x="116870" y="191717"/>
                  </a:cubicBezTo>
                  <a:cubicBezTo>
                    <a:pt x="115704" y="188860"/>
                    <a:pt x="114483" y="186003"/>
                    <a:pt x="113148" y="183203"/>
                  </a:cubicBezTo>
                  <a:cubicBezTo>
                    <a:pt x="111851" y="180496"/>
                    <a:pt x="110592" y="177752"/>
                    <a:pt x="109671" y="174895"/>
                  </a:cubicBezTo>
                  <a:cubicBezTo>
                    <a:pt x="108901" y="172583"/>
                    <a:pt x="108186" y="170234"/>
                    <a:pt x="107453" y="167903"/>
                  </a:cubicBezTo>
                  <a:cubicBezTo>
                    <a:pt x="106307" y="164219"/>
                    <a:pt x="105141" y="160517"/>
                    <a:pt x="104127" y="156795"/>
                  </a:cubicBezTo>
                  <a:cubicBezTo>
                    <a:pt x="103356" y="153976"/>
                    <a:pt x="102529" y="151194"/>
                    <a:pt x="101476" y="148469"/>
                  </a:cubicBezTo>
                  <a:cubicBezTo>
                    <a:pt x="100931" y="147003"/>
                    <a:pt x="100330" y="145556"/>
                    <a:pt x="99409" y="144278"/>
                  </a:cubicBezTo>
                  <a:cubicBezTo>
                    <a:pt x="99089" y="143845"/>
                    <a:pt x="98845" y="143469"/>
                    <a:pt x="98939" y="142905"/>
                  </a:cubicBezTo>
                  <a:cubicBezTo>
                    <a:pt x="98995" y="142530"/>
                    <a:pt x="98807" y="142135"/>
                    <a:pt x="98676" y="141759"/>
                  </a:cubicBezTo>
                  <a:cubicBezTo>
                    <a:pt x="98168" y="140067"/>
                    <a:pt x="97623" y="138376"/>
                    <a:pt x="97135" y="136684"/>
                  </a:cubicBezTo>
                  <a:cubicBezTo>
                    <a:pt x="96402" y="134128"/>
                    <a:pt x="95763" y="131553"/>
                    <a:pt x="95500" y="128884"/>
                  </a:cubicBezTo>
                  <a:cubicBezTo>
                    <a:pt x="95443" y="128395"/>
                    <a:pt x="95575" y="127888"/>
                    <a:pt x="95875" y="127474"/>
                  </a:cubicBezTo>
                  <a:cubicBezTo>
                    <a:pt x="95969" y="127512"/>
                    <a:pt x="96045" y="127550"/>
                    <a:pt x="96101" y="127568"/>
                  </a:cubicBezTo>
                  <a:cubicBezTo>
                    <a:pt x="96420" y="127711"/>
                    <a:pt x="96737" y="127779"/>
                    <a:pt x="97036" y="127779"/>
                  </a:cubicBezTo>
                  <a:cubicBezTo>
                    <a:pt x="97920" y="127779"/>
                    <a:pt x="98658" y="127188"/>
                    <a:pt x="98883" y="126178"/>
                  </a:cubicBezTo>
                  <a:cubicBezTo>
                    <a:pt x="98920" y="125896"/>
                    <a:pt x="99127" y="125689"/>
                    <a:pt x="99409" y="125633"/>
                  </a:cubicBezTo>
                  <a:cubicBezTo>
                    <a:pt x="99841" y="125482"/>
                    <a:pt x="100311" y="125275"/>
                    <a:pt x="100367" y="124787"/>
                  </a:cubicBezTo>
                  <a:cubicBezTo>
                    <a:pt x="100480" y="123847"/>
                    <a:pt x="100800" y="122945"/>
                    <a:pt x="100668" y="121967"/>
                  </a:cubicBezTo>
                  <a:cubicBezTo>
                    <a:pt x="100631" y="121629"/>
                    <a:pt x="100612" y="121272"/>
                    <a:pt x="100631" y="120934"/>
                  </a:cubicBezTo>
                  <a:cubicBezTo>
                    <a:pt x="100687" y="119994"/>
                    <a:pt x="100631" y="118998"/>
                    <a:pt x="101063" y="118114"/>
                  </a:cubicBezTo>
                  <a:cubicBezTo>
                    <a:pt x="101702" y="116817"/>
                    <a:pt x="101965" y="115427"/>
                    <a:pt x="102153" y="114017"/>
                  </a:cubicBezTo>
                  <a:cubicBezTo>
                    <a:pt x="102454" y="111649"/>
                    <a:pt x="102529" y="109262"/>
                    <a:pt x="102604" y="106893"/>
                  </a:cubicBezTo>
                  <a:cubicBezTo>
                    <a:pt x="102623" y="106386"/>
                    <a:pt x="102623" y="106386"/>
                    <a:pt x="103074" y="106386"/>
                  </a:cubicBezTo>
                  <a:cubicBezTo>
                    <a:pt x="103850" y="106371"/>
                    <a:pt x="104625" y="106343"/>
                    <a:pt x="105391" y="106343"/>
                  </a:cubicBezTo>
                  <a:cubicBezTo>
                    <a:pt x="105571" y="106343"/>
                    <a:pt x="105751" y="106345"/>
                    <a:pt x="105931" y="106348"/>
                  </a:cubicBezTo>
                  <a:cubicBezTo>
                    <a:pt x="108449" y="106405"/>
                    <a:pt x="110968" y="106386"/>
                    <a:pt x="113487" y="106499"/>
                  </a:cubicBezTo>
                  <a:cubicBezTo>
                    <a:pt x="115535" y="106593"/>
                    <a:pt x="117584" y="106706"/>
                    <a:pt x="119614" y="106875"/>
                  </a:cubicBezTo>
                  <a:cubicBezTo>
                    <a:pt x="121888" y="107063"/>
                    <a:pt x="124162" y="107307"/>
                    <a:pt x="126437" y="107645"/>
                  </a:cubicBezTo>
                  <a:cubicBezTo>
                    <a:pt x="129331" y="108059"/>
                    <a:pt x="132207" y="108641"/>
                    <a:pt x="135045" y="109393"/>
                  </a:cubicBezTo>
                  <a:cubicBezTo>
                    <a:pt x="136642" y="109826"/>
                    <a:pt x="138221" y="110333"/>
                    <a:pt x="139762" y="110916"/>
                  </a:cubicBezTo>
                  <a:cubicBezTo>
                    <a:pt x="139948" y="110986"/>
                    <a:pt x="140094" y="111024"/>
                    <a:pt x="140217" y="111024"/>
                  </a:cubicBezTo>
                  <a:cubicBezTo>
                    <a:pt x="140457" y="111024"/>
                    <a:pt x="140610" y="110881"/>
                    <a:pt x="140796" y="110559"/>
                  </a:cubicBezTo>
                  <a:cubicBezTo>
                    <a:pt x="140853" y="110483"/>
                    <a:pt x="140890" y="110389"/>
                    <a:pt x="140928" y="110314"/>
                  </a:cubicBezTo>
                  <a:lnTo>
                    <a:pt x="147675" y="97270"/>
                  </a:lnTo>
                  <a:cubicBezTo>
                    <a:pt x="149104" y="94489"/>
                    <a:pt x="150532" y="91726"/>
                    <a:pt x="151961" y="88944"/>
                  </a:cubicBezTo>
                  <a:lnTo>
                    <a:pt x="155494" y="82121"/>
                  </a:lnTo>
                  <a:cubicBezTo>
                    <a:pt x="155663" y="81858"/>
                    <a:pt x="155663" y="81520"/>
                    <a:pt x="155494" y="81275"/>
                  </a:cubicBezTo>
                  <a:cubicBezTo>
                    <a:pt x="154817" y="80204"/>
                    <a:pt x="154160" y="79133"/>
                    <a:pt x="153445" y="78099"/>
                  </a:cubicBezTo>
                  <a:cubicBezTo>
                    <a:pt x="150194" y="73325"/>
                    <a:pt x="146472" y="68927"/>
                    <a:pt x="142582" y="64679"/>
                  </a:cubicBezTo>
                  <a:cubicBezTo>
                    <a:pt x="139838" y="61672"/>
                    <a:pt x="137000" y="58740"/>
                    <a:pt x="134180" y="55808"/>
                  </a:cubicBezTo>
                  <a:cubicBezTo>
                    <a:pt x="132319" y="53890"/>
                    <a:pt x="130421" y="52048"/>
                    <a:pt x="128241" y="50488"/>
                  </a:cubicBezTo>
                  <a:cubicBezTo>
                    <a:pt x="127809" y="50188"/>
                    <a:pt x="127376" y="49906"/>
                    <a:pt x="126906" y="49549"/>
                  </a:cubicBezTo>
                  <a:cubicBezTo>
                    <a:pt x="127677" y="48816"/>
                    <a:pt x="128429" y="48139"/>
                    <a:pt x="129143" y="47462"/>
                  </a:cubicBezTo>
                  <a:cubicBezTo>
                    <a:pt x="132714" y="44079"/>
                    <a:pt x="136285" y="40696"/>
                    <a:pt x="139856" y="37313"/>
                  </a:cubicBezTo>
                  <a:cubicBezTo>
                    <a:pt x="141529" y="35734"/>
                    <a:pt x="143221" y="34155"/>
                    <a:pt x="144894" y="32576"/>
                  </a:cubicBezTo>
                  <a:cubicBezTo>
                    <a:pt x="149160" y="28535"/>
                    <a:pt x="153427" y="24494"/>
                    <a:pt x="157674" y="20453"/>
                  </a:cubicBezTo>
                  <a:cubicBezTo>
                    <a:pt x="158501" y="19664"/>
                    <a:pt x="158483" y="19514"/>
                    <a:pt x="157524" y="18931"/>
                  </a:cubicBezTo>
                  <a:cubicBezTo>
                    <a:pt x="152731" y="15961"/>
                    <a:pt x="147750" y="13330"/>
                    <a:pt x="142601" y="11018"/>
                  </a:cubicBezTo>
                  <a:cubicBezTo>
                    <a:pt x="135985" y="8048"/>
                    <a:pt x="129124" y="5661"/>
                    <a:pt x="122114" y="3876"/>
                  </a:cubicBezTo>
                  <a:cubicBezTo>
                    <a:pt x="116851" y="2541"/>
                    <a:pt x="111513" y="1545"/>
                    <a:pt x="106138" y="906"/>
                  </a:cubicBezTo>
                  <a:cubicBezTo>
                    <a:pt x="102642" y="493"/>
                    <a:pt x="99127" y="192"/>
                    <a:pt x="95612" y="79"/>
                  </a:cubicBezTo>
                  <a:cubicBezTo>
                    <a:pt x="94032" y="28"/>
                    <a:pt x="92441" y="1"/>
                    <a:pt x="90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4899355" y="562375"/>
              <a:ext cx="3489698" cy="1268760"/>
            </a:xfrm>
            <a:custGeom>
              <a:avLst/>
              <a:gdLst/>
              <a:ahLst/>
              <a:cxnLst/>
              <a:rect l="l" t="t" r="r" b="b"/>
              <a:pathLst>
                <a:path w="154874" h="56308" extrusionOk="0">
                  <a:moveTo>
                    <a:pt x="89035" y="0"/>
                  </a:moveTo>
                  <a:cubicBezTo>
                    <a:pt x="88683" y="0"/>
                    <a:pt x="88332" y="1"/>
                    <a:pt x="87981" y="4"/>
                  </a:cubicBezTo>
                  <a:cubicBezTo>
                    <a:pt x="85556" y="42"/>
                    <a:pt x="83132" y="155"/>
                    <a:pt x="80726" y="286"/>
                  </a:cubicBezTo>
                  <a:cubicBezTo>
                    <a:pt x="77004" y="493"/>
                    <a:pt x="73302" y="925"/>
                    <a:pt x="69618" y="1508"/>
                  </a:cubicBezTo>
                  <a:cubicBezTo>
                    <a:pt x="65182" y="2185"/>
                    <a:pt x="60784" y="3124"/>
                    <a:pt x="56442" y="4327"/>
                  </a:cubicBezTo>
                  <a:cubicBezTo>
                    <a:pt x="50221" y="6019"/>
                    <a:pt x="44131" y="8180"/>
                    <a:pt x="38230" y="10812"/>
                  </a:cubicBezTo>
                  <a:cubicBezTo>
                    <a:pt x="38004" y="10924"/>
                    <a:pt x="37779" y="11056"/>
                    <a:pt x="37591" y="11225"/>
                  </a:cubicBezTo>
                  <a:lnTo>
                    <a:pt x="27686" y="20604"/>
                  </a:lnTo>
                  <a:lnTo>
                    <a:pt x="17235" y="30490"/>
                  </a:lnTo>
                  <a:cubicBezTo>
                    <a:pt x="13646" y="33874"/>
                    <a:pt x="10056" y="37276"/>
                    <a:pt x="6466" y="40678"/>
                  </a:cubicBezTo>
                  <a:lnTo>
                    <a:pt x="2049" y="44850"/>
                  </a:lnTo>
                  <a:cubicBezTo>
                    <a:pt x="1447" y="45433"/>
                    <a:pt x="827" y="46015"/>
                    <a:pt x="226" y="46579"/>
                  </a:cubicBezTo>
                  <a:cubicBezTo>
                    <a:pt x="113" y="46673"/>
                    <a:pt x="0" y="46805"/>
                    <a:pt x="263" y="46842"/>
                  </a:cubicBezTo>
                  <a:cubicBezTo>
                    <a:pt x="398" y="46863"/>
                    <a:pt x="533" y="46874"/>
                    <a:pt x="669" y="46874"/>
                  </a:cubicBezTo>
                  <a:cubicBezTo>
                    <a:pt x="1025" y="46874"/>
                    <a:pt x="1378" y="46799"/>
                    <a:pt x="1692" y="46636"/>
                  </a:cubicBezTo>
                  <a:cubicBezTo>
                    <a:pt x="5977" y="44831"/>
                    <a:pt x="10375" y="43403"/>
                    <a:pt x="14830" y="42106"/>
                  </a:cubicBezTo>
                  <a:cubicBezTo>
                    <a:pt x="19698" y="40734"/>
                    <a:pt x="24641" y="39625"/>
                    <a:pt x="29640" y="38836"/>
                  </a:cubicBezTo>
                  <a:cubicBezTo>
                    <a:pt x="34358" y="38046"/>
                    <a:pt x="39132" y="37558"/>
                    <a:pt x="43925" y="37388"/>
                  </a:cubicBezTo>
                  <a:cubicBezTo>
                    <a:pt x="45643" y="37336"/>
                    <a:pt x="47371" y="37257"/>
                    <a:pt x="49095" y="37257"/>
                  </a:cubicBezTo>
                  <a:cubicBezTo>
                    <a:pt x="49860" y="37257"/>
                    <a:pt x="50624" y="37273"/>
                    <a:pt x="51386" y="37313"/>
                  </a:cubicBezTo>
                  <a:cubicBezTo>
                    <a:pt x="54206" y="37445"/>
                    <a:pt x="57044" y="37539"/>
                    <a:pt x="59826" y="37746"/>
                  </a:cubicBezTo>
                  <a:cubicBezTo>
                    <a:pt x="62607" y="37952"/>
                    <a:pt x="65389" y="38291"/>
                    <a:pt x="68152" y="38704"/>
                  </a:cubicBezTo>
                  <a:cubicBezTo>
                    <a:pt x="73941" y="39606"/>
                    <a:pt x="79673" y="40903"/>
                    <a:pt x="85293" y="42595"/>
                  </a:cubicBezTo>
                  <a:cubicBezTo>
                    <a:pt x="92059" y="44643"/>
                    <a:pt x="98638" y="47237"/>
                    <a:pt x="104972" y="50338"/>
                  </a:cubicBezTo>
                  <a:cubicBezTo>
                    <a:pt x="107772" y="51692"/>
                    <a:pt x="110460" y="53233"/>
                    <a:pt x="113148" y="54755"/>
                  </a:cubicBezTo>
                  <a:cubicBezTo>
                    <a:pt x="114012" y="55282"/>
                    <a:pt x="114858" y="55808"/>
                    <a:pt x="115742" y="56278"/>
                  </a:cubicBezTo>
                  <a:cubicBezTo>
                    <a:pt x="115811" y="56298"/>
                    <a:pt x="115875" y="56308"/>
                    <a:pt x="115936" y="56308"/>
                  </a:cubicBezTo>
                  <a:cubicBezTo>
                    <a:pt x="116207" y="56308"/>
                    <a:pt x="116403" y="56124"/>
                    <a:pt x="116587" y="55939"/>
                  </a:cubicBezTo>
                  <a:cubicBezTo>
                    <a:pt x="117621" y="54831"/>
                    <a:pt x="118768" y="53853"/>
                    <a:pt x="119877" y="52838"/>
                  </a:cubicBezTo>
                  <a:cubicBezTo>
                    <a:pt x="121023" y="51786"/>
                    <a:pt x="122057" y="50620"/>
                    <a:pt x="123260" y="49643"/>
                  </a:cubicBezTo>
                  <a:cubicBezTo>
                    <a:pt x="123448" y="49493"/>
                    <a:pt x="123692" y="49342"/>
                    <a:pt x="123617" y="49023"/>
                  </a:cubicBezTo>
                  <a:cubicBezTo>
                    <a:pt x="123316" y="48572"/>
                    <a:pt x="123617" y="48290"/>
                    <a:pt x="123918" y="48008"/>
                  </a:cubicBezTo>
                  <a:cubicBezTo>
                    <a:pt x="126643" y="45414"/>
                    <a:pt x="129387" y="42820"/>
                    <a:pt x="132131" y="40245"/>
                  </a:cubicBezTo>
                  <a:cubicBezTo>
                    <a:pt x="136078" y="36524"/>
                    <a:pt x="140025" y="32784"/>
                    <a:pt x="143972" y="29062"/>
                  </a:cubicBezTo>
                  <a:cubicBezTo>
                    <a:pt x="147017" y="26205"/>
                    <a:pt x="150043" y="23348"/>
                    <a:pt x="153069" y="20473"/>
                  </a:cubicBezTo>
                  <a:cubicBezTo>
                    <a:pt x="153708" y="19927"/>
                    <a:pt x="154310" y="19345"/>
                    <a:pt x="154873" y="18743"/>
                  </a:cubicBezTo>
                  <a:cubicBezTo>
                    <a:pt x="154685" y="18555"/>
                    <a:pt x="154479" y="18386"/>
                    <a:pt x="154234" y="18292"/>
                  </a:cubicBezTo>
                  <a:cubicBezTo>
                    <a:pt x="152054" y="16958"/>
                    <a:pt x="149817" y="15680"/>
                    <a:pt x="147562" y="14477"/>
                  </a:cubicBezTo>
                  <a:cubicBezTo>
                    <a:pt x="143314" y="12240"/>
                    <a:pt x="138954" y="10229"/>
                    <a:pt x="134480" y="8500"/>
                  </a:cubicBezTo>
                  <a:cubicBezTo>
                    <a:pt x="129406" y="6526"/>
                    <a:pt x="124199" y="4891"/>
                    <a:pt x="118899" y="3594"/>
                  </a:cubicBezTo>
                  <a:cubicBezTo>
                    <a:pt x="113223" y="2185"/>
                    <a:pt x="107453" y="1207"/>
                    <a:pt x="101645" y="625"/>
                  </a:cubicBezTo>
                  <a:cubicBezTo>
                    <a:pt x="97447" y="208"/>
                    <a:pt x="93248" y="0"/>
                    <a:pt x="89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5999617" y="3509986"/>
              <a:ext cx="1625855" cy="1716346"/>
            </a:xfrm>
            <a:custGeom>
              <a:avLst/>
              <a:gdLst/>
              <a:ahLst/>
              <a:cxnLst/>
              <a:rect l="l" t="t" r="r" b="b"/>
              <a:pathLst>
                <a:path w="72156" h="76172" extrusionOk="0">
                  <a:moveTo>
                    <a:pt x="31747" y="22561"/>
                  </a:moveTo>
                  <a:cubicBezTo>
                    <a:pt x="31748" y="22561"/>
                    <a:pt x="31750" y="22561"/>
                    <a:pt x="31752" y="22562"/>
                  </a:cubicBezTo>
                  <a:lnTo>
                    <a:pt x="31752" y="22562"/>
                  </a:lnTo>
                  <a:cubicBezTo>
                    <a:pt x="31747" y="22562"/>
                    <a:pt x="31745" y="22561"/>
                    <a:pt x="31747" y="22561"/>
                  </a:cubicBezTo>
                  <a:close/>
                  <a:moveTo>
                    <a:pt x="16187" y="1"/>
                  </a:moveTo>
                  <a:cubicBezTo>
                    <a:pt x="16115" y="1"/>
                    <a:pt x="16039" y="13"/>
                    <a:pt x="15958" y="42"/>
                  </a:cubicBezTo>
                  <a:cubicBezTo>
                    <a:pt x="15582" y="192"/>
                    <a:pt x="15469" y="531"/>
                    <a:pt x="15431" y="888"/>
                  </a:cubicBezTo>
                  <a:cubicBezTo>
                    <a:pt x="15412" y="1170"/>
                    <a:pt x="15431" y="1452"/>
                    <a:pt x="15488" y="1734"/>
                  </a:cubicBezTo>
                  <a:cubicBezTo>
                    <a:pt x="16239" y="5042"/>
                    <a:pt x="18175" y="7955"/>
                    <a:pt x="20901" y="9966"/>
                  </a:cubicBezTo>
                  <a:cubicBezTo>
                    <a:pt x="23175" y="11695"/>
                    <a:pt x="25787" y="12842"/>
                    <a:pt x="28550" y="13650"/>
                  </a:cubicBezTo>
                  <a:cubicBezTo>
                    <a:pt x="29828" y="14026"/>
                    <a:pt x="31163" y="14326"/>
                    <a:pt x="32403" y="14853"/>
                  </a:cubicBezTo>
                  <a:cubicBezTo>
                    <a:pt x="33118" y="15116"/>
                    <a:pt x="33663" y="15680"/>
                    <a:pt x="33907" y="16413"/>
                  </a:cubicBezTo>
                  <a:cubicBezTo>
                    <a:pt x="34095" y="17014"/>
                    <a:pt x="33869" y="17353"/>
                    <a:pt x="33230" y="17409"/>
                  </a:cubicBezTo>
                  <a:cubicBezTo>
                    <a:pt x="33186" y="17411"/>
                    <a:pt x="33141" y="17411"/>
                    <a:pt x="33096" y="17411"/>
                  </a:cubicBezTo>
                  <a:cubicBezTo>
                    <a:pt x="32618" y="17411"/>
                    <a:pt x="32157" y="17321"/>
                    <a:pt x="31727" y="17183"/>
                  </a:cubicBezTo>
                  <a:cubicBezTo>
                    <a:pt x="29622" y="16638"/>
                    <a:pt x="27667" y="15661"/>
                    <a:pt x="25618" y="14984"/>
                  </a:cubicBezTo>
                  <a:cubicBezTo>
                    <a:pt x="25224" y="14834"/>
                    <a:pt x="24791" y="14778"/>
                    <a:pt x="24378" y="14778"/>
                  </a:cubicBezTo>
                  <a:cubicBezTo>
                    <a:pt x="23645" y="14815"/>
                    <a:pt x="23476" y="15135"/>
                    <a:pt x="23833" y="15774"/>
                  </a:cubicBezTo>
                  <a:cubicBezTo>
                    <a:pt x="24096" y="16225"/>
                    <a:pt x="24491" y="16563"/>
                    <a:pt x="24791" y="16977"/>
                  </a:cubicBezTo>
                  <a:cubicBezTo>
                    <a:pt x="25618" y="18086"/>
                    <a:pt x="25524" y="18631"/>
                    <a:pt x="24284" y="19307"/>
                  </a:cubicBezTo>
                  <a:cubicBezTo>
                    <a:pt x="23518" y="19713"/>
                    <a:pt x="22716" y="19826"/>
                    <a:pt x="21905" y="19826"/>
                  </a:cubicBezTo>
                  <a:cubicBezTo>
                    <a:pt x="21403" y="19826"/>
                    <a:pt x="20897" y="19783"/>
                    <a:pt x="20393" y="19740"/>
                  </a:cubicBezTo>
                  <a:cubicBezTo>
                    <a:pt x="20035" y="19701"/>
                    <a:pt x="19676" y="19602"/>
                    <a:pt x="19311" y="19602"/>
                  </a:cubicBezTo>
                  <a:cubicBezTo>
                    <a:pt x="19141" y="19602"/>
                    <a:pt x="18969" y="19623"/>
                    <a:pt x="18796" y="19683"/>
                  </a:cubicBezTo>
                  <a:cubicBezTo>
                    <a:pt x="18745" y="19699"/>
                    <a:pt x="18696" y="19706"/>
                    <a:pt x="18648" y="19706"/>
                  </a:cubicBezTo>
                  <a:cubicBezTo>
                    <a:pt x="18415" y="19706"/>
                    <a:pt x="18225" y="19529"/>
                    <a:pt x="18100" y="19326"/>
                  </a:cubicBezTo>
                  <a:cubicBezTo>
                    <a:pt x="17123" y="17728"/>
                    <a:pt x="15788" y="16413"/>
                    <a:pt x="14773" y="14834"/>
                  </a:cubicBezTo>
                  <a:cubicBezTo>
                    <a:pt x="13044" y="12165"/>
                    <a:pt x="11747" y="9383"/>
                    <a:pt x="11860" y="6113"/>
                  </a:cubicBezTo>
                  <a:cubicBezTo>
                    <a:pt x="11860" y="5643"/>
                    <a:pt x="11766" y="5173"/>
                    <a:pt x="11559" y="4741"/>
                  </a:cubicBezTo>
                  <a:cubicBezTo>
                    <a:pt x="11353" y="4296"/>
                    <a:pt x="11049" y="4068"/>
                    <a:pt x="10721" y="4068"/>
                  </a:cubicBezTo>
                  <a:cubicBezTo>
                    <a:pt x="10453" y="4068"/>
                    <a:pt x="10168" y="4221"/>
                    <a:pt x="9905" y="4534"/>
                  </a:cubicBezTo>
                  <a:cubicBezTo>
                    <a:pt x="9398" y="5154"/>
                    <a:pt x="9323" y="5925"/>
                    <a:pt x="9266" y="6696"/>
                  </a:cubicBezTo>
                  <a:cubicBezTo>
                    <a:pt x="9116" y="8989"/>
                    <a:pt x="9793" y="11131"/>
                    <a:pt x="10319" y="13312"/>
                  </a:cubicBezTo>
                  <a:cubicBezTo>
                    <a:pt x="10169" y="13086"/>
                    <a:pt x="9999" y="12860"/>
                    <a:pt x="9811" y="12635"/>
                  </a:cubicBezTo>
                  <a:cubicBezTo>
                    <a:pt x="9650" y="12474"/>
                    <a:pt x="9467" y="12336"/>
                    <a:pt x="9260" y="12336"/>
                  </a:cubicBezTo>
                  <a:cubicBezTo>
                    <a:pt x="9201" y="12336"/>
                    <a:pt x="9141" y="12347"/>
                    <a:pt x="9078" y="12372"/>
                  </a:cubicBezTo>
                  <a:cubicBezTo>
                    <a:pt x="8797" y="12485"/>
                    <a:pt x="8740" y="12729"/>
                    <a:pt x="8721" y="12992"/>
                  </a:cubicBezTo>
                  <a:cubicBezTo>
                    <a:pt x="8665" y="13612"/>
                    <a:pt x="8815" y="14214"/>
                    <a:pt x="9172" y="14721"/>
                  </a:cubicBezTo>
                  <a:cubicBezTo>
                    <a:pt x="10131" y="16187"/>
                    <a:pt x="11522" y="17334"/>
                    <a:pt x="13138" y="18010"/>
                  </a:cubicBezTo>
                  <a:cubicBezTo>
                    <a:pt x="12180" y="17634"/>
                    <a:pt x="10751" y="17409"/>
                    <a:pt x="9492" y="16695"/>
                  </a:cubicBezTo>
                  <a:cubicBezTo>
                    <a:pt x="9394" y="16646"/>
                    <a:pt x="9280" y="16586"/>
                    <a:pt x="9173" y="16586"/>
                  </a:cubicBezTo>
                  <a:cubicBezTo>
                    <a:pt x="9074" y="16586"/>
                    <a:pt x="8981" y="16636"/>
                    <a:pt x="8909" y="16789"/>
                  </a:cubicBezTo>
                  <a:cubicBezTo>
                    <a:pt x="8797" y="17146"/>
                    <a:pt x="8703" y="17503"/>
                    <a:pt x="8590" y="17860"/>
                  </a:cubicBezTo>
                  <a:cubicBezTo>
                    <a:pt x="7988" y="20059"/>
                    <a:pt x="7349" y="22258"/>
                    <a:pt x="6992" y="24514"/>
                  </a:cubicBezTo>
                  <a:cubicBezTo>
                    <a:pt x="6917" y="25115"/>
                    <a:pt x="6785" y="25698"/>
                    <a:pt x="6616" y="26280"/>
                  </a:cubicBezTo>
                  <a:cubicBezTo>
                    <a:pt x="6015" y="28066"/>
                    <a:pt x="5207" y="29776"/>
                    <a:pt x="4511" y="31543"/>
                  </a:cubicBezTo>
                  <a:cubicBezTo>
                    <a:pt x="3966" y="32972"/>
                    <a:pt x="3383" y="34400"/>
                    <a:pt x="3177" y="35941"/>
                  </a:cubicBezTo>
                  <a:cubicBezTo>
                    <a:pt x="2650" y="40039"/>
                    <a:pt x="2275" y="44136"/>
                    <a:pt x="2068" y="48252"/>
                  </a:cubicBezTo>
                  <a:cubicBezTo>
                    <a:pt x="1955" y="50263"/>
                    <a:pt x="1636" y="52237"/>
                    <a:pt x="1391" y="54210"/>
                  </a:cubicBezTo>
                  <a:cubicBezTo>
                    <a:pt x="1241" y="55394"/>
                    <a:pt x="1072" y="56560"/>
                    <a:pt x="921" y="57744"/>
                  </a:cubicBezTo>
                  <a:cubicBezTo>
                    <a:pt x="733" y="59210"/>
                    <a:pt x="545" y="60695"/>
                    <a:pt x="414" y="62180"/>
                  </a:cubicBezTo>
                  <a:cubicBezTo>
                    <a:pt x="339" y="63382"/>
                    <a:pt x="207" y="64585"/>
                    <a:pt x="301" y="65807"/>
                  </a:cubicBezTo>
                  <a:cubicBezTo>
                    <a:pt x="395" y="67104"/>
                    <a:pt x="395" y="68420"/>
                    <a:pt x="263" y="69717"/>
                  </a:cubicBezTo>
                  <a:cubicBezTo>
                    <a:pt x="57" y="71671"/>
                    <a:pt x="0" y="73626"/>
                    <a:pt x="76" y="75581"/>
                  </a:cubicBezTo>
                  <a:cubicBezTo>
                    <a:pt x="113" y="76126"/>
                    <a:pt x="132" y="76145"/>
                    <a:pt x="639" y="76145"/>
                  </a:cubicBezTo>
                  <a:cubicBezTo>
                    <a:pt x="3910" y="76145"/>
                    <a:pt x="7161" y="76126"/>
                    <a:pt x="10432" y="76126"/>
                  </a:cubicBezTo>
                  <a:cubicBezTo>
                    <a:pt x="10977" y="75863"/>
                    <a:pt x="11371" y="75336"/>
                    <a:pt x="11503" y="74735"/>
                  </a:cubicBezTo>
                  <a:cubicBezTo>
                    <a:pt x="11747" y="73400"/>
                    <a:pt x="11578" y="72122"/>
                    <a:pt x="10676" y="71032"/>
                  </a:cubicBezTo>
                  <a:cubicBezTo>
                    <a:pt x="10375" y="70638"/>
                    <a:pt x="10056" y="70262"/>
                    <a:pt x="9699" y="69905"/>
                  </a:cubicBezTo>
                  <a:cubicBezTo>
                    <a:pt x="10563" y="69585"/>
                    <a:pt x="11221" y="69115"/>
                    <a:pt x="11635" y="68420"/>
                  </a:cubicBezTo>
                  <a:cubicBezTo>
                    <a:pt x="12631" y="66747"/>
                    <a:pt x="13777" y="65262"/>
                    <a:pt x="15337" y="64022"/>
                  </a:cubicBezTo>
                  <a:cubicBezTo>
                    <a:pt x="16465" y="63157"/>
                    <a:pt x="16108" y="61916"/>
                    <a:pt x="14755" y="61409"/>
                  </a:cubicBezTo>
                  <a:cubicBezTo>
                    <a:pt x="14368" y="61267"/>
                    <a:pt x="13971" y="61218"/>
                    <a:pt x="13569" y="61218"/>
                  </a:cubicBezTo>
                  <a:cubicBezTo>
                    <a:pt x="13227" y="61218"/>
                    <a:pt x="12882" y="61253"/>
                    <a:pt x="12537" y="61296"/>
                  </a:cubicBezTo>
                  <a:cubicBezTo>
                    <a:pt x="12161" y="61355"/>
                    <a:pt x="11785" y="61384"/>
                    <a:pt x="11409" y="61384"/>
                  </a:cubicBezTo>
                  <a:cubicBezTo>
                    <a:pt x="11184" y="61384"/>
                    <a:pt x="10958" y="61374"/>
                    <a:pt x="10732" y="61353"/>
                  </a:cubicBezTo>
                  <a:cubicBezTo>
                    <a:pt x="9605" y="61221"/>
                    <a:pt x="9135" y="60168"/>
                    <a:pt x="9755" y="59229"/>
                  </a:cubicBezTo>
                  <a:cubicBezTo>
                    <a:pt x="10150" y="58702"/>
                    <a:pt x="10676" y="58289"/>
                    <a:pt x="11296" y="58063"/>
                  </a:cubicBezTo>
                  <a:cubicBezTo>
                    <a:pt x="12104" y="57744"/>
                    <a:pt x="12931" y="57481"/>
                    <a:pt x="13646" y="56973"/>
                  </a:cubicBezTo>
                  <a:cubicBezTo>
                    <a:pt x="15206" y="55846"/>
                    <a:pt x="16014" y="54605"/>
                    <a:pt x="15037" y="52838"/>
                  </a:cubicBezTo>
                  <a:cubicBezTo>
                    <a:pt x="14792" y="52406"/>
                    <a:pt x="15149" y="52444"/>
                    <a:pt x="15356" y="52368"/>
                  </a:cubicBezTo>
                  <a:cubicBezTo>
                    <a:pt x="16427" y="51955"/>
                    <a:pt x="17142" y="50996"/>
                    <a:pt x="16954" y="50019"/>
                  </a:cubicBezTo>
                  <a:cubicBezTo>
                    <a:pt x="16691" y="48684"/>
                    <a:pt x="17348" y="48064"/>
                    <a:pt x="18307" y="47688"/>
                  </a:cubicBezTo>
                  <a:cubicBezTo>
                    <a:pt x="18965" y="47482"/>
                    <a:pt x="19566" y="47181"/>
                    <a:pt x="20130" y="46786"/>
                  </a:cubicBezTo>
                  <a:cubicBezTo>
                    <a:pt x="20788" y="46279"/>
                    <a:pt x="21051" y="45790"/>
                    <a:pt x="19961" y="45320"/>
                  </a:cubicBezTo>
                  <a:cubicBezTo>
                    <a:pt x="16954" y="44004"/>
                    <a:pt x="14341" y="41918"/>
                    <a:pt x="12424" y="39249"/>
                  </a:cubicBezTo>
                  <a:cubicBezTo>
                    <a:pt x="12217" y="39024"/>
                    <a:pt x="12048" y="38742"/>
                    <a:pt x="11954" y="38441"/>
                  </a:cubicBezTo>
                  <a:cubicBezTo>
                    <a:pt x="12001" y="38428"/>
                    <a:pt x="12050" y="38421"/>
                    <a:pt x="12099" y="38421"/>
                  </a:cubicBezTo>
                  <a:cubicBezTo>
                    <a:pt x="12188" y="38421"/>
                    <a:pt x="12276" y="38442"/>
                    <a:pt x="12349" y="38479"/>
                  </a:cubicBezTo>
                  <a:cubicBezTo>
                    <a:pt x="13925" y="38926"/>
                    <a:pt x="15515" y="39228"/>
                    <a:pt x="17146" y="39228"/>
                  </a:cubicBezTo>
                  <a:cubicBezTo>
                    <a:pt x="17363" y="39228"/>
                    <a:pt x="17581" y="39223"/>
                    <a:pt x="17799" y="39212"/>
                  </a:cubicBezTo>
                  <a:cubicBezTo>
                    <a:pt x="18194" y="39174"/>
                    <a:pt x="18608" y="39212"/>
                    <a:pt x="18664" y="38629"/>
                  </a:cubicBezTo>
                  <a:cubicBezTo>
                    <a:pt x="18692" y="38393"/>
                    <a:pt x="18853" y="38362"/>
                    <a:pt x="19034" y="38362"/>
                  </a:cubicBezTo>
                  <a:cubicBezTo>
                    <a:pt x="19098" y="38362"/>
                    <a:pt x="19164" y="38366"/>
                    <a:pt x="19228" y="38366"/>
                  </a:cubicBezTo>
                  <a:cubicBezTo>
                    <a:pt x="19314" y="38362"/>
                    <a:pt x="19402" y="38361"/>
                    <a:pt x="19489" y="38361"/>
                  </a:cubicBezTo>
                  <a:cubicBezTo>
                    <a:pt x="19548" y="38361"/>
                    <a:pt x="19606" y="38362"/>
                    <a:pt x="19665" y="38362"/>
                  </a:cubicBezTo>
                  <a:cubicBezTo>
                    <a:pt x="19959" y="38362"/>
                    <a:pt x="20255" y="38353"/>
                    <a:pt x="20544" y="38253"/>
                  </a:cubicBezTo>
                  <a:cubicBezTo>
                    <a:pt x="21521" y="37934"/>
                    <a:pt x="21634" y="37576"/>
                    <a:pt x="20882" y="36881"/>
                  </a:cubicBezTo>
                  <a:cubicBezTo>
                    <a:pt x="18946" y="35095"/>
                    <a:pt x="17574" y="32915"/>
                    <a:pt x="16503" y="30528"/>
                  </a:cubicBezTo>
                  <a:cubicBezTo>
                    <a:pt x="16277" y="30021"/>
                    <a:pt x="15995" y="29513"/>
                    <a:pt x="15939" y="28931"/>
                  </a:cubicBezTo>
                  <a:cubicBezTo>
                    <a:pt x="15965" y="28927"/>
                    <a:pt x="15991" y="28926"/>
                    <a:pt x="16017" y="28926"/>
                  </a:cubicBezTo>
                  <a:cubicBezTo>
                    <a:pt x="16136" y="28926"/>
                    <a:pt x="16244" y="28959"/>
                    <a:pt x="16352" y="29006"/>
                  </a:cubicBezTo>
                  <a:cubicBezTo>
                    <a:pt x="18157" y="29607"/>
                    <a:pt x="19961" y="30265"/>
                    <a:pt x="21765" y="30866"/>
                  </a:cubicBezTo>
                  <a:cubicBezTo>
                    <a:pt x="21915" y="30904"/>
                    <a:pt x="22072" y="30999"/>
                    <a:pt x="22216" y="30999"/>
                  </a:cubicBezTo>
                  <a:cubicBezTo>
                    <a:pt x="22290" y="30999"/>
                    <a:pt x="22360" y="30974"/>
                    <a:pt x="22423" y="30904"/>
                  </a:cubicBezTo>
                  <a:cubicBezTo>
                    <a:pt x="22649" y="30641"/>
                    <a:pt x="22386" y="30434"/>
                    <a:pt x="22273" y="30209"/>
                  </a:cubicBezTo>
                  <a:cubicBezTo>
                    <a:pt x="22235" y="30133"/>
                    <a:pt x="22179" y="30058"/>
                    <a:pt x="22122" y="29983"/>
                  </a:cubicBezTo>
                  <a:cubicBezTo>
                    <a:pt x="21070" y="28310"/>
                    <a:pt x="20619" y="26468"/>
                    <a:pt x="20525" y="24532"/>
                  </a:cubicBezTo>
                  <a:cubicBezTo>
                    <a:pt x="20511" y="24038"/>
                    <a:pt x="20598" y="23834"/>
                    <a:pt x="20888" y="23834"/>
                  </a:cubicBezTo>
                  <a:cubicBezTo>
                    <a:pt x="20995" y="23834"/>
                    <a:pt x="21129" y="23862"/>
                    <a:pt x="21295" y="23912"/>
                  </a:cubicBezTo>
                  <a:cubicBezTo>
                    <a:pt x="24246" y="24664"/>
                    <a:pt x="26765" y="26600"/>
                    <a:pt x="28268" y="29250"/>
                  </a:cubicBezTo>
                  <a:cubicBezTo>
                    <a:pt x="28626" y="29870"/>
                    <a:pt x="28926" y="30547"/>
                    <a:pt x="29490" y="31017"/>
                  </a:cubicBezTo>
                  <a:cubicBezTo>
                    <a:pt x="29752" y="31239"/>
                    <a:pt x="30041" y="31343"/>
                    <a:pt x="30314" y="31343"/>
                  </a:cubicBezTo>
                  <a:cubicBezTo>
                    <a:pt x="30804" y="31343"/>
                    <a:pt x="31244" y="31007"/>
                    <a:pt x="31388" y="30415"/>
                  </a:cubicBezTo>
                  <a:cubicBezTo>
                    <a:pt x="31501" y="29964"/>
                    <a:pt x="31576" y="29513"/>
                    <a:pt x="31576" y="29043"/>
                  </a:cubicBezTo>
                  <a:cubicBezTo>
                    <a:pt x="31576" y="28179"/>
                    <a:pt x="31595" y="27314"/>
                    <a:pt x="31652" y="26450"/>
                  </a:cubicBezTo>
                  <a:cubicBezTo>
                    <a:pt x="31764" y="25194"/>
                    <a:pt x="31708" y="23901"/>
                    <a:pt x="31801" y="22627"/>
                  </a:cubicBezTo>
                  <a:lnTo>
                    <a:pt x="31801" y="22627"/>
                  </a:lnTo>
                  <a:cubicBezTo>
                    <a:pt x="31810" y="22651"/>
                    <a:pt x="31817" y="22684"/>
                    <a:pt x="31821" y="22728"/>
                  </a:cubicBezTo>
                  <a:cubicBezTo>
                    <a:pt x="32591" y="25303"/>
                    <a:pt x="33945" y="27709"/>
                    <a:pt x="35580" y="29964"/>
                  </a:cubicBezTo>
                  <a:cubicBezTo>
                    <a:pt x="36708" y="31524"/>
                    <a:pt x="38042" y="32878"/>
                    <a:pt x="39414" y="34231"/>
                  </a:cubicBezTo>
                  <a:cubicBezTo>
                    <a:pt x="40335" y="35152"/>
                    <a:pt x="40429" y="36073"/>
                    <a:pt x="39790" y="37200"/>
                  </a:cubicBezTo>
                  <a:cubicBezTo>
                    <a:pt x="39583" y="37576"/>
                    <a:pt x="39358" y="37915"/>
                    <a:pt x="39095" y="38253"/>
                  </a:cubicBezTo>
                  <a:cubicBezTo>
                    <a:pt x="37929" y="39794"/>
                    <a:pt x="37873" y="41523"/>
                    <a:pt x="38230" y="43328"/>
                  </a:cubicBezTo>
                  <a:cubicBezTo>
                    <a:pt x="38549" y="44944"/>
                    <a:pt x="39452" y="46279"/>
                    <a:pt x="40354" y="47613"/>
                  </a:cubicBezTo>
                  <a:cubicBezTo>
                    <a:pt x="41425" y="49173"/>
                    <a:pt x="42553" y="50696"/>
                    <a:pt x="43605" y="52256"/>
                  </a:cubicBezTo>
                  <a:cubicBezTo>
                    <a:pt x="46932" y="57124"/>
                    <a:pt x="49751" y="62255"/>
                    <a:pt x="52496" y="67461"/>
                  </a:cubicBezTo>
                  <a:cubicBezTo>
                    <a:pt x="54056" y="70186"/>
                    <a:pt x="55747" y="72837"/>
                    <a:pt x="57345" y="75562"/>
                  </a:cubicBezTo>
                  <a:cubicBezTo>
                    <a:pt x="57532" y="75936"/>
                    <a:pt x="57903" y="76171"/>
                    <a:pt x="58320" y="76171"/>
                  </a:cubicBezTo>
                  <a:cubicBezTo>
                    <a:pt x="58364" y="76171"/>
                    <a:pt x="58409" y="76169"/>
                    <a:pt x="58454" y="76163"/>
                  </a:cubicBezTo>
                  <a:cubicBezTo>
                    <a:pt x="62739" y="76145"/>
                    <a:pt x="67024" y="76145"/>
                    <a:pt x="71310" y="76145"/>
                  </a:cubicBezTo>
                  <a:lnTo>
                    <a:pt x="71817" y="76145"/>
                  </a:lnTo>
                  <a:cubicBezTo>
                    <a:pt x="72043" y="76145"/>
                    <a:pt x="72155" y="76032"/>
                    <a:pt x="72043" y="75787"/>
                  </a:cubicBezTo>
                  <a:cubicBezTo>
                    <a:pt x="71892" y="75430"/>
                    <a:pt x="71704" y="75073"/>
                    <a:pt x="71535" y="74716"/>
                  </a:cubicBezTo>
                  <a:cubicBezTo>
                    <a:pt x="70445" y="73043"/>
                    <a:pt x="69035" y="71671"/>
                    <a:pt x="67626" y="70280"/>
                  </a:cubicBezTo>
                  <a:cubicBezTo>
                    <a:pt x="66348" y="69021"/>
                    <a:pt x="65088" y="67724"/>
                    <a:pt x="63641" y="66653"/>
                  </a:cubicBezTo>
                  <a:cubicBezTo>
                    <a:pt x="63547" y="66597"/>
                    <a:pt x="63510" y="66503"/>
                    <a:pt x="63528" y="66390"/>
                  </a:cubicBezTo>
                  <a:cubicBezTo>
                    <a:pt x="63660" y="66371"/>
                    <a:pt x="63792" y="66371"/>
                    <a:pt x="63925" y="66371"/>
                  </a:cubicBezTo>
                  <a:cubicBezTo>
                    <a:pt x="64059" y="66371"/>
                    <a:pt x="64196" y="66371"/>
                    <a:pt x="64337" y="66352"/>
                  </a:cubicBezTo>
                  <a:cubicBezTo>
                    <a:pt x="65107" y="66258"/>
                    <a:pt x="66085" y="65300"/>
                    <a:pt x="66197" y="64548"/>
                  </a:cubicBezTo>
                  <a:cubicBezTo>
                    <a:pt x="66310" y="63815"/>
                    <a:pt x="65803" y="63025"/>
                    <a:pt x="64957" y="62631"/>
                  </a:cubicBezTo>
                  <a:cubicBezTo>
                    <a:pt x="64468" y="62443"/>
                    <a:pt x="63942" y="62292"/>
                    <a:pt x="63416" y="62198"/>
                  </a:cubicBezTo>
                  <a:cubicBezTo>
                    <a:pt x="62946" y="62123"/>
                    <a:pt x="62513" y="61973"/>
                    <a:pt x="62100" y="61729"/>
                  </a:cubicBezTo>
                  <a:cubicBezTo>
                    <a:pt x="61837" y="61578"/>
                    <a:pt x="61724" y="61428"/>
                    <a:pt x="62081" y="61202"/>
                  </a:cubicBezTo>
                  <a:cubicBezTo>
                    <a:pt x="63491" y="60300"/>
                    <a:pt x="63679" y="59229"/>
                    <a:pt x="62739" y="57838"/>
                  </a:cubicBezTo>
                  <a:cubicBezTo>
                    <a:pt x="62250" y="57161"/>
                    <a:pt x="61705" y="56522"/>
                    <a:pt x="61085" y="55958"/>
                  </a:cubicBezTo>
                  <a:cubicBezTo>
                    <a:pt x="60559" y="55451"/>
                    <a:pt x="60258" y="54755"/>
                    <a:pt x="60239" y="54022"/>
                  </a:cubicBezTo>
                  <a:cubicBezTo>
                    <a:pt x="60183" y="53026"/>
                    <a:pt x="60239" y="52030"/>
                    <a:pt x="60258" y="51015"/>
                  </a:cubicBezTo>
                  <a:cubicBezTo>
                    <a:pt x="60296" y="49718"/>
                    <a:pt x="59845" y="48459"/>
                    <a:pt x="59018" y="47463"/>
                  </a:cubicBezTo>
                  <a:cubicBezTo>
                    <a:pt x="58529" y="46880"/>
                    <a:pt x="58021" y="46297"/>
                    <a:pt x="57570" y="45677"/>
                  </a:cubicBezTo>
                  <a:cubicBezTo>
                    <a:pt x="56912" y="44756"/>
                    <a:pt x="56631" y="43610"/>
                    <a:pt x="56800" y="42482"/>
                  </a:cubicBezTo>
                  <a:cubicBezTo>
                    <a:pt x="56931" y="41523"/>
                    <a:pt x="56912" y="40527"/>
                    <a:pt x="56725" y="39569"/>
                  </a:cubicBezTo>
                  <a:cubicBezTo>
                    <a:pt x="56593" y="38648"/>
                    <a:pt x="56179" y="37802"/>
                    <a:pt x="55879" y="36919"/>
                  </a:cubicBezTo>
                  <a:cubicBezTo>
                    <a:pt x="55522" y="35979"/>
                    <a:pt x="55014" y="35077"/>
                    <a:pt x="54394" y="34268"/>
                  </a:cubicBezTo>
                  <a:cubicBezTo>
                    <a:pt x="53116" y="32502"/>
                    <a:pt x="51556" y="30942"/>
                    <a:pt x="50146" y="29344"/>
                  </a:cubicBezTo>
                  <a:cubicBezTo>
                    <a:pt x="48737" y="27746"/>
                    <a:pt x="47609" y="26017"/>
                    <a:pt x="46970" y="23969"/>
                  </a:cubicBezTo>
                  <a:cubicBezTo>
                    <a:pt x="46819" y="23499"/>
                    <a:pt x="46631" y="23048"/>
                    <a:pt x="46406" y="22615"/>
                  </a:cubicBezTo>
                  <a:cubicBezTo>
                    <a:pt x="45992" y="21769"/>
                    <a:pt x="45222" y="21149"/>
                    <a:pt x="44320" y="20905"/>
                  </a:cubicBezTo>
                  <a:cubicBezTo>
                    <a:pt x="43530" y="20679"/>
                    <a:pt x="42722" y="20510"/>
                    <a:pt x="41914" y="20379"/>
                  </a:cubicBezTo>
                  <a:cubicBezTo>
                    <a:pt x="40448" y="20115"/>
                    <a:pt x="39076" y="19401"/>
                    <a:pt x="38023" y="18330"/>
                  </a:cubicBezTo>
                  <a:cubicBezTo>
                    <a:pt x="37516" y="17822"/>
                    <a:pt x="37535" y="17766"/>
                    <a:pt x="38174" y="17484"/>
                  </a:cubicBezTo>
                  <a:cubicBezTo>
                    <a:pt x="39151" y="17052"/>
                    <a:pt x="40147" y="16676"/>
                    <a:pt x="41162" y="16300"/>
                  </a:cubicBezTo>
                  <a:cubicBezTo>
                    <a:pt x="41406" y="16225"/>
                    <a:pt x="41632" y="16131"/>
                    <a:pt x="41857" y="15980"/>
                  </a:cubicBezTo>
                  <a:cubicBezTo>
                    <a:pt x="42158" y="15774"/>
                    <a:pt x="42158" y="15529"/>
                    <a:pt x="41895" y="15304"/>
                  </a:cubicBezTo>
                  <a:cubicBezTo>
                    <a:pt x="41707" y="15153"/>
                    <a:pt x="41500" y="15041"/>
                    <a:pt x="41275" y="14966"/>
                  </a:cubicBezTo>
                  <a:cubicBezTo>
                    <a:pt x="40109" y="14514"/>
                    <a:pt x="38944" y="14026"/>
                    <a:pt x="37798" y="13518"/>
                  </a:cubicBezTo>
                  <a:cubicBezTo>
                    <a:pt x="34208" y="11958"/>
                    <a:pt x="30787" y="10116"/>
                    <a:pt x="27686" y="7729"/>
                  </a:cubicBezTo>
                  <a:cubicBezTo>
                    <a:pt x="26182" y="6564"/>
                    <a:pt x="24923" y="5173"/>
                    <a:pt x="24303" y="3294"/>
                  </a:cubicBezTo>
                  <a:cubicBezTo>
                    <a:pt x="24152" y="2786"/>
                    <a:pt x="23908" y="2297"/>
                    <a:pt x="23588" y="1865"/>
                  </a:cubicBezTo>
                  <a:cubicBezTo>
                    <a:pt x="23346" y="1558"/>
                    <a:pt x="23090" y="1154"/>
                    <a:pt x="22688" y="1154"/>
                  </a:cubicBezTo>
                  <a:cubicBezTo>
                    <a:pt x="22623" y="1154"/>
                    <a:pt x="22553" y="1165"/>
                    <a:pt x="22479" y="1188"/>
                  </a:cubicBezTo>
                  <a:cubicBezTo>
                    <a:pt x="21953" y="1358"/>
                    <a:pt x="21803" y="1865"/>
                    <a:pt x="21728" y="2373"/>
                  </a:cubicBezTo>
                  <a:cubicBezTo>
                    <a:pt x="21709" y="2448"/>
                    <a:pt x="21709" y="2542"/>
                    <a:pt x="21709" y="2636"/>
                  </a:cubicBezTo>
                  <a:cubicBezTo>
                    <a:pt x="21654" y="3990"/>
                    <a:pt x="21938" y="5327"/>
                    <a:pt x="22525" y="6524"/>
                  </a:cubicBezTo>
                  <a:lnTo>
                    <a:pt x="22525" y="6524"/>
                  </a:lnTo>
                  <a:cubicBezTo>
                    <a:pt x="22453" y="6394"/>
                    <a:pt x="22356" y="6279"/>
                    <a:pt x="22235" y="6188"/>
                  </a:cubicBezTo>
                  <a:cubicBezTo>
                    <a:pt x="21051" y="4985"/>
                    <a:pt x="19923" y="3688"/>
                    <a:pt x="18777" y="2448"/>
                  </a:cubicBezTo>
                  <a:cubicBezTo>
                    <a:pt x="18119" y="1752"/>
                    <a:pt x="17518" y="1019"/>
                    <a:pt x="16822" y="343"/>
                  </a:cubicBezTo>
                  <a:cubicBezTo>
                    <a:pt x="16645" y="166"/>
                    <a:pt x="16446" y="1"/>
                    <a:pt x="16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4905281" y="1397114"/>
              <a:ext cx="2548245" cy="853892"/>
            </a:xfrm>
            <a:custGeom>
              <a:avLst/>
              <a:gdLst/>
              <a:ahLst/>
              <a:cxnLst/>
              <a:rect l="l" t="t" r="r" b="b"/>
              <a:pathLst>
                <a:path w="113092" h="37896" extrusionOk="0">
                  <a:moveTo>
                    <a:pt x="49438" y="0"/>
                  </a:moveTo>
                  <a:cubicBezTo>
                    <a:pt x="49185" y="0"/>
                    <a:pt x="48933" y="2"/>
                    <a:pt x="48680" y="4"/>
                  </a:cubicBezTo>
                  <a:cubicBezTo>
                    <a:pt x="47791" y="21"/>
                    <a:pt x="46901" y="101"/>
                    <a:pt x="46012" y="101"/>
                  </a:cubicBezTo>
                  <a:cubicBezTo>
                    <a:pt x="45924" y="101"/>
                    <a:pt x="45836" y="100"/>
                    <a:pt x="45748" y="98"/>
                  </a:cubicBezTo>
                  <a:cubicBezTo>
                    <a:pt x="45677" y="97"/>
                    <a:pt x="45606" y="97"/>
                    <a:pt x="45534" y="97"/>
                  </a:cubicBezTo>
                  <a:cubicBezTo>
                    <a:pt x="44040" y="97"/>
                    <a:pt x="42531" y="268"/>
                    <a:pt x="41021" y="268"/>
                  </a:cubicBezTo>
                  <a:cubicBezTo>
                    <a:pt x="40949" y="268"/>
                    <a:pt x="40877" y="268"/>
                    <a:pt x="40805" y="267"/>
                  </a:cubicBezTo>
                  <a:lnTo>
                    <a:pt x="40598" y="267"/>
                  </a:lnTo>
                  <a:cubicBezTo>
                    <a:pt x="39226" y="399"/>
                    <a:pt x="37873" y="530"/>
                    <a:pt x="36501" y="662"/>
                  </a:cubicBezTo>
                  <a:cubicBezTo>
                    <a:pt x="35467" y="756"/>
                    <a:pt x="34414" y="831"/>
                    <a:pt x="33400" y="981"/>
                  </a:cubicBezTo>
                  <a:cubicBezTo>
                    <a:pt x="31445" y="1263"/>
                    <a:pt x="29490" y="1545"/>
                    <a:pt x="27535" y="1902"/>
                  </a:cubicBezTo>
                  <a:cubicBezTo>
                    <a:pt x="25017" y="2354"/>
                    <a:pt x="22479" y="2842"/>
                    <a:pt x="19980" y="3444"/>
                  </a:cubicBezTo>
                  <a:cubicBezTo>
                    <a:pt x="17574" y="4008"/>
                    <a:pt x="15206" y="4665"/>
                    <a:pt x="12856" y="5380"/>
                  </a:cubicBezTo>
                  <a:cubicBezTo>
                    <a:pt x="8872" y="6526"/>
                    <a:pt x="4962" y="7917"/>
                    <a:pt x="1147" y="9515"/>
                  </a:cubicBezTo>
                  <a:cubicBezTo>
                    <a:pt x="790" y="9665"/>
                    <a:pt x="395" y="9759"/>
                    <a:pt x="0" y="9778"/>
                  </a:cubicBezTo>
                  <a:cubicBezTo>
                    <a:pt x="94" y="9815"/>
                    <a:pt x="188" y="9834"/>
                    <a:pt x="263" y="9853"/>
                  </a:cubicBezTo>
                  <a:cubicBezTo>
                    <a:pt x="4474" y="10323"/>
                    <a:pt x="8665" y="10999"/>
                    <a:pt x="12837" y="11714"/>
                  </a:cubicBezTo>
                  <a:cubicBezTo>
                    <a:pt x="16503" y="12353"/>
                    <a:pt x="20149" y="13086"/>
                    <a:pt x="23776" y="13894"/>
                  </a:cubicBezTo>
                  <a:cubicBezTo>
                    <a:pt x="29772" y="15247"/>
                    <a:pt x="35711" y="16807"/>
                    <a:pt x="41594" y="18612"/>
                  </a:cubicBezTo>
                  <a:cubicBezTo>
                    <a:pt x="46500" y="20115"/>
                    <a:pt x="51368" y="21769"/>
                    <a:pt x="56179" y="23574"/>
                  </a:cubicBezTo>
                  <a:cubicBezTo>
                    <a:pt x="58623" y="24495"/>
                    <a:pt x="61047" y="25453"/>
                    <a:pt x="63472" y="26430"/>
                  </a:cubicBezTo>
                  <a:cubicBezTo>
                    <a:pt x="63529" y="26443"/>
                    <a:pt x="63579" y="26448"/>
                    <a:pt x="63624" y="26448"/>
                  </a:cubicBezTo>
                  <a:cubicBezTo>
                    <a:pt x="63999" y="26448"/>
                    <a:pt x="64008" y="26062"/>
                    <a:pt x="64092" y="25810"/>
                  </a:cubicBezTo>
                  <a:cubicBezTo>
                    <a:pt x="64562" y="24457"/>
                    <a:pt x="65427" y="23310"/>
                    <a:pt x="66573" y="22483"/>
                  </a:cubicBezTo>
                  <a:cubicBezTo>
                    <a:pt x="67193" y="22051"/>
                    <a:pt x="67870" y="21732"/>
                    <a:pt x="68566" y="21487"/>
                  </a:cubicBezTo>
                  <a:cubicBezTo>
                    <a:pt x="69978" y="21081"/>
                    <a:pt x="71428" y="20878"/>
                    <a:pt x="72879" y="20878"/>
                  </a:cubicBezTo>
                  <a:cubicBezTo>
                    <a:pt x="74112" y="20878"/>
                    <a:pt x="75345" y="21024"/>
                    <a:pt x="76554" y="21318"/>
                  </a:cubicBezTo>
                  <a:cubicBezTo>
                    <a:pt x="78941" y="21901"/>
                    <a:pt x="80501" y="23348"/>
                    <a:pt x="80782" y="25923"/>
                  </a:cubicBezTo>
                  <a:cubicBezTo>
                    <a:pt x="80839" y="26374"/>
                    <a:pt x="81102" y="26769"/>
                    <a:pt x="81497" y="26994"/>
                  </a:cubicBezTo>
                  <a:cubicBezTo>
                    <a:pt x="82192" y="27427"/>
                    <a:pt x="82700" y="28122"/>
                    <a:pt x="82906" y="28930"/>
                  </a:cubicBezTo>
                  <a:cubicBezTo>
                    <a:pt x="83132" y="29757"/>
                    <a:pt x="83188" y="30622"/>
                    <a:pt x="83094" y="31486"/>
                  </a:cubicBezTo>
                  <a:cubicBezTo>
                    <a:pt x="83000" y="32708"/>
                    <a:pt x="82624" y="33855"/>
                    <a:pt x="82380" y="35039"/>
                  </a:cubicBezTo>
                  <a:cubicBezTo>
                    <a:pt x="82455" y="35377"/>
                    <a:pt x="82775" y="35415"/>
                    <a:pt x="83000" y="35546"/>
                  </a:cubicBezTo>
                  <a:cubicBezTo>
                    <a:pt x="84354" y="36298"/>
                    <a:pt x="85876" y="36730"/>
                    <a:pt x="87022" y="37839"/>
                  </a:cubicBezTo>
                  <a:cubicBezTo>
                    <a:pt x="87171" y="37873"/>
                    <a:pt x="87317" y="37896"/>
                    <a:pt x="87458" y="37896"/>
                  </a:cubicBezTo>
                  <a:cubicBezTo>
                    <a:pt x="87779" y="37896"/>
                    <a:pt x="88067" y="37779"/>
                    <a:pt x="88263" y="37426"/>
                  </a:cubicBezTo>
                  <a:cubicBezTo>
                    <a:pt x="88208" y="37279"/>
                    <a:pt x="88135" y="37235"/>
                    <a:pt x="88053" y="37235"/>
                  </a:cubicBezTo>
                  <a:cubicBezTo>
                    <a:pt x="87967" y="37235"/>
                    <a:pt x="87871" y="37284"/>
                    <a:pt x="87774" y="37313"/>
                  </a:cubicBezTo>
                  <a:cubicBezTo>
                    <a:pt x="88169" y="37181"/>
                    <a:pt x="88526" y="36993"/>
                    <a:pt x="88864" y="36749"/>
                  </a:cubicBezTo>
                  <a:cubicBezTo>
                    <a:pt x="89785" y="36129"/>
                    <a:pt x="90800" y="35640"/>
                    <a:pt x="91853" y="35283"/>
                  </a:cubicBezTo>
                  <a:cubicBezTo>
                    <a:pt x="92053" y="35209"/>
                    <a:pt x="92260" y="35173"/>
                    <a:pt x="92464" y="35173"/>
                  </a:cubicBezTo>
                  <a:cubicBezTo>
                    <a:pt x="92932" y="35173"/>
                    <a:pt x="93387" y="35362"/>
                    <a:pt x="93714" y="35715"/>
                  </a:cubicBezTo>
                  <a:cubicBezTo>
                    <a:pt x="94049" y="36033"/>
                    <a:pt x="94223" y="36192"/>
                    <a:pt x="94394" y="36192"/>
                  </a:cubicBezTo>
                  <a:cubicBezTo>
                    <a:pt x="94566" y="36192"/>
                    <a:pt x="94736" y="36028"/>
                    <a:pt x="95067" y="35697"/>
                  </a:cubicBezTo>
                  <a:cubicBezTo>
                    <a:pt x="98694" y="32069"/>
                    <a:pt x="102303" y="28442"/>
                    <a:pt x="105931" y="24833"/>
                  </a:cubicBezTo>
                  <a:cubicBezTo>
                    <a:pt x="108318" y="22427"/>
                    <a:pt x="110592" y="19890"/>
                    <a:pt x="113092" y="17578"/>
                  </a:cubicBezTo>
                  <a:cubicBezTo>
                    <a:pt x="112941" y="17409"/>
                    <a:pt x="112697" y="17427"/>
                    <a:pt x="112509" y="17315"/>
                  </a:cubicBezTo>
                  <a:cubicBezTo>
                    <a:pt x="109257" y="15416"/>
                    <a:pt x="105931" y="13612"/>
                    <a:pt x="102529" y="12033"/>
                  </a:cubicBezTo>
                  <a:cubicBezTo>
                    <a:pt x="100499" y="11093"/>
                    <a:pt x="98450" y="10210"/>
                    <a:pt x="96383" y="9345"/>
                  </a:cubicBezTo>
                  <a:cubicBezTo>
                    <a:pt x="93319" y="8067"/>
                    <a:pt x="90180" y="6977"/>
                    <a:pt x="87004" y="5962"/>
                  </a:cubicBezTo>
                  <a:cubicBezTo>
                    <a:pt x="85030" y="5342"/>
                    <a:pt x="83057" y="4722"/>
                    <a:pt x="81046" y="4214"/>
                  </a:cubicBezTo>
                  <a:cubicBezTo>
                    <a:pt x="76384" y="2974"/>
                    <a:pt x="71648" y="2015"/>
                    <a:pt x="66874" y="1320"/>
                  </a:cubicBezTo>
                  <a:cubicBezTo>
                    <a:pt x="64186" y="963"/>
                    <a:pt x="61480" y="662"/>
                    <a:pt x="58792" y="418"/>
                  </a:cubicBezTo>
                  <a:cubicBezTo>
                    <a:pt x="57382" y="286"/>
                    <a:pt x="55973" y="230"/>
                    <a:pt x="54544" y="136"/>
                  </a:cubicBezTo>
                  <a:cubicBezTo>
                    <a:pt x="52842" y="54"/>
                    <a:pt x="51140" y="0"/>
                    <a:pt x="49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p:nvPr/>
          </p:nvSpPr>
          <p:spPr>
            <a:xfrm>
              <a:off x="7020677" y="1666963"/>
              <a:ext cx="1315853" cy="1343252"/>
            </a:xfrm>
            <a:custGeom>
              <a:avLst/>
              <a:gdLst/>
              <a:ahLst/>
              <a:cxnLst/>
              <a:rect l="l" t="t" r="r" b="b"/>
              <a:pathLst>
                <a:path w="58398" h="59614" extrusionOk="0">
                  <a:moveTo>
                    <a:pt x="29472" y="1"/>
                  </a:moveTo>
                  <a:cubicBezTo>
                    <a:pt x="29340" y="151"/>
                    <a:pt x="29209" y="320"/>
                    <a:pt x="29058" y="471"/>
                  </a:cubicBezTo>
                  <a:cubicBezTo>
                    <a:pt x="27949" y="1486"/>
                    <a:pt x="26840" y="2519"/>
                    <a:pt x="25750" y="3553"/>
                  </a:cubicBezTo>
                  <a:cubicBezTo>
                    <a:pt x="24566" y="4662"/>
                    <a:pt x="23420" y="5771"/>
                    <a:pt x="22273" y="6880"/>
                  </a:cubicBezTo>
                  <a:cubicBezTo>
                    <a:pt x="22119" y="7017"/>
                    <a:pt x="21965" y="7185"/>
                    <a:pt x="21739" y="7185"/>
                  </a:cubicBezTo>
                  <a:cubicBezTo>
                    <a:pt x="21717" y="7185"/>
                    <a:pt x="21695" y="7184"/>
                    <a:pt x="21672" y="7181"/>
                  </a:cubicBezTo>
                  <a:cubicBezTo>
                    <a:pt x="21656" y="7178"/>
                    <a:pt x="21640" y="7177"/>
                    <a:pt x="21624" y="7177"/>
                  </a:cubicBezTo>
                  <a:cubicBezTo>
                    <a:pt x="21386" y="7177"/>
                    <a:pt x="21210" y="7434"/>
                    <a:pt x="21052" y="7575"/>
                  </a:cubicBezTo>
                  <a:cubicBezTo>
                    <a:pt x="20488" y="8083"/>
                    <a:pt x="20055" y="8684"/>
                    <a:pt x="19529" y="9229"/>
                  </a:cubicBezTo>
                  <a:cubicBezTo>
                    <a:pt x="17029" y="11767"/>
                    <a:pt x="14530" y="14304"/>
                    <a:pt x="12030" y="16841"/>
                  </a:cubicBezTo>
                  <a:cubicBezTo>
                    <a:pt x="8214" y="20695"/>
                    <a:pt x="4474" y="24623"/>
                    <a:pt x="621" y="28457"/>
                  </a:cubicBezTo>
                  <a:cubicBezTo>
                    <a:pt x="565" y="28495"/>
                    <a:pt x="508" y="28551"/>
                    <a:pt x="471" y="28607"/>
                  </a:cubicBezTo>
                  <a:cubicBezTo>
                    <a:pt x="1" y="29115"/>
                    <a:pt x="38" y="29397"/>
                    <a:pt x="640" y="29754"/>
                  </a:cubicBezTo>
                  <a:cubicBezTo>
                    <a:pt x="1354" y="30167"/>
                    <a:pt x="2049" y="30562"/>
                    <a:pt x="2764" y="30957"/>
                  </a:cubicBezTo>
                  <a:cubicBezTo>
                    <a:pt x="6748" y="33250"/>
                    <a:pt x="10658" y="35637"/>
                    <a:pt x="14530" y="38099"/>
                  </a:cubicBezTo>
                  <a:cubicBezTo>
                    <a:pt x="14905" y="38362"/>
                    <a:pt x="15225" y="38644"/>
                    <a:pt x="15281" y="39114"/>
                  </a:cubicBezTo>
                  <a:cubicBezTo>
                    <a:pt x="16653" y="40129"/>
                    <a:pt x="18101" y="41012"/>
                    <a:pt x="19510" y="41971"/>
                  </a:cubicBezTo>
                  <a:cubicBezTo>
                    <a:pt x="26164" y="46519"/>
                    <a:pt x="32723" y="51199"/>
                    <a:pt x="38982" y="56274"/>
                  </a:cubicBezTo>
                  <a:cubicBezTo>
                    <a:pt x="40166" y="57214"/>
                    <a:pt x="41332" y="58135"/>
                    <a:pt x="42459" y="59150"/>
                  </a:cubicBezTo>
                  <a:cubicBezTo>
                    <a:pt x="42741" y="59357"/>
                    <a:pt x="43061" y="59375"/>
                    <a:pt x="43362" y="59488"/>
                  </a:cubicBezTo>
                  <a:cubicBezTo>
                    <a:pt x="43564" y="59568"/>
                    <a:pt x="43691" y="59614"/>
                    <a:pt x="43785" y="59614"/>
                  </a:cubicBezTo>
                  <a:cubicBezTo>
                    <a:pt x="43936" y="59614"/>
                    <a:pt x="44001" y="59496"/>
                    <a:pt x="44151" y="59206"/>
                  </a:cubicBezTo>
                  <a:cubicBezTo>
                    <a:pt x="45786" y="56049"/>
                    <a:pt x="47421" y="52910"/>
                    <a:pt x="49038" y="49771"/>
                  </a:cubicBezTo>
                  <a:cubicBezTo>
                    <a:pt x="50955" y="46068"/>
                    <a:pt x="52872" y="42366"/>
                    <a:pt x="54789" y="38663"/>
                  </a:cubicBezTo>
                  <a:cubicBezTo>
                    <a:pt x="55917" y="36464"/>
                    <a:pt x="57044" y="34265"/>
                    <a:pt x="58191" y="32085"/>
                  </a:cubicBezTo>
                  <a:cubicBezTo>
                    <a:pt x="58341" y="31765"/>
                    <a:pt x="58398" y="31521"/>
                    <a:pt x="58191" y="31182"/>
                  </a:cubicBezTo>
                  <a:cubicBezTo>
                    <a:pt x="57533" y="30243"/>
                    <a:pt x="56951" y="29265"/>
                    <a:pt x="56311" y="28325"/>
                  </a:cubicBezTo>
                  <a:cubicBezTo>
                    <a:pt x="53586" y="24435"/>
                    <a:pt x="50617" y="20713"/>
                    <a:pt x="47403" y="17199"/>
                  </a:cubicBezTo>
                  <a:cubicBezTo>
                    <a:pt x="43437" y="12782"/>
                    <a:pt x="39358" y="8477"/>
                    <a:pt x="35129" y="4267"/>
                  </a:cubicBezTo>
                  <a:cubicBezTo>
                    <a:pt x="33475" y="2557"/>
                    <a:pt x="31577" y="1128"/>
                    <a:pt x="294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3"/>
            <p:cNvSpPr/>
            <p:nvPr/>
          </p:nvSpPr>
          <p:spPr>
            <a:xfrm>
              <a:off x="6235081" y="2593117"/>
              <a:ext cx="928339" cy="805131"/>
            </a:xfrm>
            <a:custGeom>
              <a:avLst/>
              <a:gdLst/>
              <a:ahLst/>
              <a:cxnLst/>
              <a:rect l="l" t="t" r="r" b="b"/>
              <a:pathLst>
                <a:path w="41200" h="35732" extrusionOk="0">
                  <a:moveTo>
                    <a:pt x="23489" y="1"/>
                  </a:moveTo>
                  <a:cubicBezTo>
                    <a:pt x="23368" y="1"/>
                    <a:pt x="23250" y="41"/>
                    <a:pt x="23138" y="154"/>
                  </a:cubicBezTo>
                  <a:cubicBezTo>
                    <a:pt x="22348" y="924"/>
                    <a:pt x="21484" y="1639"/>
                    <a:pt x="20769" y="2503"/>
                  </a:cubicBezTo>
                  <a:cubicBezTo>
                    <a:pt x="20713" y="2729"/>
                    <a:pt x="20638" y="2954"/>
                    <a:pt x="20506" y="3142"/>
                  </a:cubicBezTo>
                  <a:cubicBezTo>
                    <a:pt x="19961" y="4307"/>
                    <a:pt x="19097" y="5228"/>
                    <a:pt x="18232" y="6131"/>
                  </a:cubicBezTo>
                  <a:cubicBezTo>
                    <a:pt x="17443" y="6976"/>
                    <a:pt x="16559" y="7728"/>
                    <a:pt x="15413" y="8142"/>
                  </a:cubicBezTo>
                  <a:cubicBezTo>
                    <a:pt x="14792" y="8442"/>
                    <a:pt x="14454" y="9063"/>
                    <a:pt x="13984" y="9551"/>
                  </a:cubicBezTo>
                  <a:cubicBezTo>
                    <a:pt x="11259" y="12408"/>
                    <a:pt x="8515" y="15228"/>
                    <a:pt x="5808" y="18122"/>
                  </a:cubicBezTo>
                  <a:cubicBezTo>
                    <a:pt x="4041" y="20020"/>
                    <a:pt x="2237" y="21900"/>
                    <a:pt x="395" y="23742"/>
                  </a:cubicBezTo>
                  <a:cubicBezTo>
                    <a:pt x="188" y="23892"/>
                    <a:pt x="38" y="24118"/>
                    <a:pt x="1" y="24381"/>
                  </a:cubicBezTo>
                  <a:cubicBezTo>
                    <a:pt x="264" y="25208"/>
                    <a:pt x="827" y="25866"/>
                    <a:pt x="1241" y="26618"/>
                  </a:cubicBezTo>
                  <a:cubicBezTo>
                    <a:pt x="1918" y="27877"/>
                    <a:pt x="3139" y="28366"/>
                    <a:pt x="4474" y="28591"/>
                  </a:cubicBezTo>
                  <a:cubicBezTo>
                    <a:pt x="4793" y="28328"/>
                    <a:pt x="4511" y="28121"/>
                    <a:pt x="4417" y="27915"/>
                  </a:cubicBezTo>
                  <a:cubicBezTo>
                    <a:pt x="4135" y="27332"/>
                    <a:pt x="3985" y="26693"/>
                    <a:pt x="3948" y="26035"/>
                  </a:cubicBezTo>
                  <a:cubicBezTo>
                    <a:pt x="3922" y="25620"/>
                    <a:pt x="4015" y="25424"/>
                    <a:pt x="4248" y="25424"/>
                  </a:cubicBezTo>
                  <a:cubicBezTo>
                    <a:pt x="4363" y="25424"/>
                    <a:pt x="4513" y="25472"/>
                    <a:pt x="4699" y="25565"/>
                  </a:cubicBezTo>
                  <a:cubicBezTo>
                    <a:pt x="5000" y="25734"/>
                    <a:pt x="5263" y="25922"/>
                    <a:pt x="5526" y="26110"/>
                  </a:cubicBezTo>
                  <a:cubicBezTo>
                    <a:pt x="6147" y="26599"/>
                    <a:pt x="6823" y="27031"/>
                    <a:pt x="7519" y="27369"/>
                  </a:cubicBezTo>
                  <a:cubicBezTo>
                    <a:pt x="7714" y="27459"/>
                    <a:pt x="7879" y="27503"/>
                    <a:pt x="8016" y="27503"/>
                  </a:cubicBezTo>
                  <a:cubicBezTo>
                    <a:pt x="8341" y="27503"/>
                    <a:pt x="8507" y="27252"/>
                    <a:pt x="8534" y="26749"/>
                  </a:cubicBezTo>
                  <a:cubicBezTo>
                    <a:pt x="8571" y="26279"/>
                    <a:pt x="8515" y="25809"/>
                    <a:pt x="8402" y="25358"/>
                  </a:cubicBezTo>
                  <a:cubicBezTo>
                    <a:pt x="8120" y="24268"/>
                    <a:pt x="7895" y="23178"/>
                    <a:pt x="7989" y="22050"/>
                  </a:cubicBezTo>
                  <a:cubicBezTo>
                    <a:pt x="8045" y="21299"/>
                    <a:pt x="8176" y="20565"/>
                    <a:pt x="8665" y="19945"/>
                  </a:cubicBezTo>
                  <a:cubicBezTo>
                    <a:pt x="8919" y="19589"/>
                    <a:pt x="9328" y="19388"/>
                    <a:pt x="9746" y="19388"/>
                  </a:cubicBezTo>
                  <a:cubicBezTo>
                    <a:pt x="9947" y="19388"/>
                    <a:pt x="10149" y="19434"/>
                    <a:pt x="10338" y="19532"/>
                  </a:cubicBezTo>
                  <a:cubicBezTo>
                    <a:pt x="10733" y="19738"/>
                    <a:pt x="11071" y="20039"/>
                    <a:pt x="11315" y="20415"/>
                  </a:cubicBezTo>
                  <a:cubicBezTo>
                    <a:pt x="11785" y="21148"/>
                    <a:pt x="12105" y="21956"/>
                    <a:pt x="12274" y="22802"/>
                  </a:cubicBezTo>
                  <a:cubicBezTo>
                    <a:pt x="12575" y="24118"/>
                    <a:pt x="13101" y="25377"/>
                    <a:pt x="13834" y="26505"/>
                  </a:cubicBezTo>
                  <a:cubicBezTo>
                    <a:pt x="15582" y="29136"/>
                    <a:pt x="17912" y="31129"/>
                    <a:pt x="20431" y="32970"/>
                  </a:cubicBezTo>
                  <a:cubicBezTo>
                    <a:pt x="21502" y="33741"/>
                    <a:pt x="22705" y="34343"/>
                    <a:pt x="23701" y="35226"/>
                  </a:cubicBezTo>
                  <a:cubicBezTo>
                    <a:pt x="24141" y="35553"/>
                    <a:pt x="24420" y="35731"/>
                    <a:pt x="24613" y="35731"/>
                  </a:cubicBezTo>
                  <a:cubicBezTo>
                    <a:pt x="24873" y="35731"/>
                    <a:pt x="24973" y="35405"/>
                    <a:pt x="25092" y="34681"/>
                  </a:cubicBezTo>
                  <a:cubicBezTo>
                    <a:pt x="25205" y="33873"/>
                    <a:pt x="25393" y="33083"/>
                    <a:pt x="25656" y="32331"/>
                  </a:cubicBezTo>
                  <a:cubicBezTo>
                    <a:pt x="25769" y="32012"/>
                    <a:pt x="25863" y="31711"/>
                    <a:pt x="25600" y="31410"/>
                  </a:cubicBezTo>
                  <a:cubicBezTo>
                    <a:pt x="24942" y="31053"/>
                    <a:pt x="24998" y="30471"/>
                    <a:pt x="25167" y="29888"/>
                  </a:cubicBezTo>
                  <a:cubicBezTo>
                    <a:pt x="25374" y="29174"/>
                    <a:pt x="25618" y="28516"/>
                    <a:pt x="25637" y="27764"/>
                  </a:cubicBezTo>
                  <a:cubicBezTo>
                    <a:pt x="25656" y="27031"/>
                    <a:pt x="25957" y="26542"/>
                    <a:pt x="26746" y="26411"/>
                  </a:cubicBezTo>
                  <a:cubicBezTo>
                    <a:pt x="27366" y="26336"/>
                    <a:pt x="27836" y="25828"/>
                    <a:pt x="27855" y="25208"/>
                  </a:cubicBezTo>
                  <a:cubicBezTo>
                    <a:pt x="27949" y="24024"/>
                    <a:pt x="28475" y="22990"/>
                    <a:pt x="28983" y="21919"/>
                  </a:cubicBezTo>
                  <a:cubicBezTo>
                    <a:pt x="29622" y="20565"/>
                    <a:pt x="30167" y="19156"/>
                    <a:pt x="30111" y="17577"/>
                  </a:cubicBezTo>
                  <a:cubicBezTo>
                    <a:pt x="30054" y="16562"/>
                    <a:pt x="29791" y="15547"/>
                    <a:pt x="29359" y="14626"/>
                  </a:cubicBezTo>
                  <a:cubicBezTo>
                    <a:pt x="28494" y="12615"/>
                    <a:pt x="28156" y="10472"/>
                    <a:pt x="28156" y="8292"/>
                  </a:cubicBezTo>
                  <a:cubicBezTo>
                    <a:pt x="28137" y="7559"/>
                    <a:pt x="28269" y="6845"/>
                    <a:pt x="28532" y="6168"/>
                  </a:cubicBezTo>
                  <a:cubicBezTo>
                    <a:pt x="28626" y="5905"/>
                    <a:pt x="28776" y="5661"/>
                    <a:pt x="28983" y="5473"/>
                  </a:cubicBezTo>
                  <a:cubicBezTo>
                    <a:pt x="29116" y="5375"/>
                    <a:pt x="29236" y="5326"/>
                    <a:pt x="29339" y="5326"/>
                  </a:cubicBezTo>
                  <a:cubicBezTo>
                    <a:pt x="29512" y="5326"/>
                    <a:pt x="29638" y="5464"/>
                    <a:pt x="29697" y="5736"/>
                  </a:cubicBezTo>
                  <a:cubicBezTo>
                    <a:pt x="29716" y="6037"/>
                    <a:pt x="29716" y="6356"/>
                    <a:pt x="29659" y="6638"/>
                  </a:cubicBezTo>
                  <a:cubicBezTo>
                    <a:pt x="29584" y="7841"/>
                    <a:pt x="29246" y="9044"/>
                    <a:pt x="29641" y="10247"/>
                  </a:cubicBezTo>
                  <a:cubicBezTo>
                    <a:pt x="29716" y="10510"/>
                    <a:pt x="29772" y="10848"/>
                    <a:pt x="30111" y="10886"/>
                  </a:cubicBezTo>
                  <a:cubicBezTo>
                    <a:pt x="30130" y="10888"/>
                    <a:pt x="30149" y="10889"/>
                    <a:pt x="30167" y="10889"/>
                  </a:cubicBezTo>
                  <a:cubicBezTo>
                    <a:pt x="30464" y="10889"/>
                    <a:pt x="30588" y="10610"/>
                    <a:pt x="30712" y="10397"/>
                  </a:cubicBezTo>
                  <a:cubicBezTo>
                    <a:pt x="31050" y="9702"/>
                    <a:pt x="31332" y="8988"/>
                    <a:pt x="31577" y="8255"/>
                  </a:cubicBezTo>
                  <a:cubicBezTo>
                    <a:pt x="31765" y="7691"/>
                    <a:pt x="32046" y="7183"/>
                    <a:pt x="32385" y="6713"/>
                  </a:cubicBezTo>
                  <a:cubicBezTo>
                    <a:pt x="32524" y="6533"/>
                    <a:pt x="32683" y="6393"/>
                    <a:pt x="32885" y="6393"/>
                  </a:cubicBezTo>
                  <a:cubicBezTo>
                    <a:pt x="32957" y="6393"/>
                    <a:pt x="33034" y="6411"/>
                    <a:pt x="33118" y="6450"/>
                  </a:cubicBezTo>
                  <a:cubicBezTo>
                    <a:pt x="33343" y="6563"/>
                    <a:pt x="33475" y="6845"/>
                    <a:pt x="33419" y="7089"/>
                  </a:cubicBezTo>
                  <a:cubicBezTo>
                    <a:pt x="33381" y="7521"/>
                    <a:pt x="33287" y="7935"/>
                    <a:pt x="33155" y="8330"/>
                  </a:cubicBezTo>
                  <a:cubicBezTo>
                    <a:pt x="32742" y="9514"/>
                    <a:pt x="32234" y="10679"/>
                    <a:pt x="31821" y="11844"/>
                  </a:cubicBezTo>
                  <a:cubicBezTo>
                    <a:pt x="31727" y="12126"/>
                    <a:pt x="31520" y="12408"/>
                    <a:pt x="31746" y="12709"/>
                  </a:cubicBezTo>
                  <a:cubicBezTo>
                    <a:pt x="31786" y="12719"/>
                    <a:pt x="31824" y="12724"/>
                    <a:pt x="31858" y="12724"/>
                  </a:cubicBezTo>
                  <a:cubicBezTo>
                    <a:pt x="32081" y="12724"/>
                    <a:pt x="32191" y="12531"/>
                    <a:pt x="32272" y="12352"/>
                  </a:cubicBezTo>
                  <a:cubicBezTo>
                    <a:pt x="32855" y="11224"/>
                    <a:pt x="33682" y="10228"/>
                    <a:pt x="34678" y="9439"/>
                  </a:cubicBezTo>
                  <a:lnTo>
                    <a:pt x="34678" y="9439"/>
                  </a:lnTo>
                  <a:cubicBezTo>
                    <a:pt x="33362" y="10698"/>
                    <a:pt x="32234" y="12446"/>
                    <a:pt x="31295" y="14288"/>
                  </a:cubicBezTo>
                  <a:cubicBezTo>
                    <a:pt x="31257" y="14401"/>
                    <a:pt x="31219" y="14513"/>
                    <a:pt x="31144" y="14607"/>
                  </a:cubicBezTo>
                  <a:cubicBezTo>
                    <a:pt x="30975" y="14852"/>
                    <a:pt x="30862" y="15077"/>
                    <a:pt x="31182" y="15246"/>
                  </a:cubicBezTo>
                  <a:cubicBezTo>
                    <a:pt x="31265" y="15300"/>
                    <a:pt x="31344" y="15323"/>
                    <a:pt x="31419" y="15323"/>
                  </a:cubicBezTo>
                  <a:cubicBezTo>
                    <a:pt x="31582" y="15323"/>
                    <a:pt x="31724" y="15213"/>
                    <a:pt x="31840" y="15058"/>
                  </a:cubicBezTo>
                  <a:cubicBezTo>
                    <a:pt x="31915" y="14946"/>
                    <a:pt x="31971" y="14814"/>
                    <a:pt x="32028" y="14683"/>
                  </a:cubicBezTo>
                  <a:cubicBezTo>
                    <a:pt x="32535" y="13743"/>
                    <a:pt x="33061" y="12803"/>
                    <a:pt x="33945" y="12145"/>
                  </a:cubicBezTo>
                  <a:cubicBezTo>
                    <a:pt x="34189" y="11957"/>
                    <a:pt x="34499" y="11863"/>
                    <a:pt x="34786" y="11863"/>
                  </a:cubicBezTo>
                  <a:cubicBezTo>
                    <a:pt x="35073" y="11863"/>
                    <a:pt x="35336" y="11957"/>
                    <a:pt x="35486" y="12145"/>
                  </a:cubicBezTo>
                  <a:cubicBezTo>
                    <a:pt x="35881" y="12615"/>
                    <a:pt x="35524" y="13047"/>
                    <a:pt x="35242" y="13386"/>
                  </a:cubicBezTo>
                  <a:cubicBezTo>
                    <a:pt x="34697" y="14081"/>
                    <a:pt x="34058" y="14720"/>
                    <a:pt x="33362" y="15265"/>
                  </a:cubicBezTo>
                  <a:cubicBezTo>
                    <a:pt x="32592" y="15923"/>
                    <a:pt x="31877" y="16618"/>
                    <a:pt x="31445" y="17539"/>
                  </a:cubicBezTo>
                  <a:cubicBezTo>
                    <a:pt x="31126" y="18216"/>
                    <a:pt x="31445" y="18705"/>
                    <a:pt x="32159" y="18761"/>
                  </a:cubicBezTo>
                  <a:cubicBezTo>
                    <a:pt x="32610" y="18761"/>
                    <a:pt x="33043" y="18705"/>
                    <a:pt x="33475" y="18573"/>
                  </a:cubicBezTo>
                  <a:cubicBezTo>
                    <a:pt x="33745" y="18514"/>
                    <a:pt x="34023" y="18485"/>
                    <a:pt x="34298" y="18485"/>
                  </a:cubicBezTo>
                  <a:cubicBezTo>
                    <a:pt x="34464" y="18485"/>
                    <a:pt x="34628" y="18496"/>
                    <a:pt x="34791" y="18517"/>
                  </a:cubicBezTo>
                  <a:cubicBezTo>
                    <a:pt x="35279" y="18611"/>
                    <a:pt x="35730" y="19137"/>
                    <a:pt x="35674" y="19551"/>
                  </a:cubicBezTo>
                  <a:cubicBezTo>
                    <a:pt x="35614" y="20032"/>
                    <a:pt x="35289" y="20080"/>
                    <a:pt x="34950" y="20080"/>
                  </a:cubicBezTo>
                  <a:cubicBezTo>
                    <a:pt x="34865" y="20080"/>
                    <a:pt x="34779" y="20077"/>
                    <a:pt x="34697" y="20077"/>
                  </a:cubicBezTo>
                  <a:cubicBezTo>
                    <a:pt x="34584" y="20074"/>
                    <a:pt x="34471" y="20073"/>
                    <a:pt x="34358" y="20073"/>
                  </a:cubicBezTo>
                  <a:cubicBezTo>
                    <a:pt x="33569" y="20073"/>
                    <a:pt x="32779" y="20131"/>
                    <a:pt x="31990" y="20246"/>
                  </a:cubicBezTo>
                  <a:cubicBezTo>
                    <a:pt x="30806" y="20434"/>
                    <a:pt x="30017" y="21092"/>
                    <a:pt x="29885" y="22088"/>
                  </a:cubicBezTo>
                  <a:cubicBezTo>
                    <a:pt x="29753" y="23159"/>
                    <a:pt x="29453" y="24231"/>
                    <a:pt x="29002" y="25227"/>
                  </a:cubicBezTo>
                  <a:cubicBezTo>
                    <a:pt x="28494" y="26298"/>
                    <a:pt x="28757" y="26712"/>
                    <a:pt x="29941" y="26862"/>
                  </a:cubicBezTo>
                  <a:cubicBezTo>
                    <a:pt x="31332" y="27031"/>
                    <a:pt x="32686" y="27463"/>
                    <a:pt x="33907" y="28121"/>
                  </a:cubicBezTo>
                  <a:cubicBezTo>
                    <a:pt x="35279" y="28873"/>
                    <a:pt x="36520" y="29869"/>
                    <a:pt x="37516" y="31072"/>
                  </a:cubicBezTo>
                  <a:cubicBezTo>
                    <a:pt x="37704" y="31298"/>
                    <a:pt x="37892" y="31598"/>
                    <a:pt x="37666" y="31899"/>
                  </a:cubicBezTo>
                  <a:cubicBezTo>
                    <a:pt x="37580" y="32007"/>
                    <a:pt x="37481" y="32046"/>
                    <a:pt x="37375" y="32046"/>
                  </a:cubicBezTo>
                  <a:cubicBezTo>
                    <a:pt x="37205" y="32046"/>
                    <a:pt x="37021" y="31943"/>
                    <a:pt x="36858" y="31862"/>
                  </a:cubicBezTo>
                  <a:cubicBezTo>
                    <a:pt x="36012" y="31410"/>
                    <a:pt x="35185" y="30922"/>
                    <a:pt x="34415" y="30377"/>
                  </a:cubicBezTo>
                  <a:cubicBezTo>
                    <a:pt x="32911" y="29418"/>
                    <a:pt x="31407" y="28478"/>
                    <a:pt x="29622" y="28159"/>
                  </a:cubicBezTo>
                  <a:cubicBezTo>
                    <a:pt x="29387" y="28104"/>
                    <a:pt x="29146" y="28075"/>
                    <a:pt x="28906" y="28075"/>
                  </a:cubicBezTo>
                  <a:cubicBezTo>
                    <a:pt x="28568" y="28075"/>
                    <a:pt x="28230" y="28132"/>
                    <a:pt x="27912" y="28253"/>
                  </a:cubicBezTo>
                  <a:cubicBezTo>
                    <a:pt x="27517" y="28403"/>
                    <a:pt x="26991" y="28516"/>
                    <a:pt x="26972" y="28986"/>
                  </a:cubicBezTo>
                  <a:cubicBezTo>
                    <a:pt x="26953" y="29493"/>
                    <a:pt x="27498" y="29550"/>
                    <a:pt x="27874" y="29681"/>
                  </a:cubicBezTo>
                  <a:cubicBezTo>
                    <a:pt x="29020" y="30095"/>
                    <a:pt x="30223" y="30302"/>
                    <a:pt x="31389" y="30621"/>
                  </a:cubicBezTo>
                  <a:cubicBezTo>
                    <a:pt x="32629" y="30959"/>
                    <a:pt x="33851" y="31354"/>
                    <a:pt x="34941" y="32068"/>
                  </a:cubicBezTo>
                  <a:cubicBezTo>
                    <a:pt x="35561" y="32444"/>
                    <a:pt x="35993" y="33083"/>
                    <a:pt x="36106" y="33816"/>
                  </a:cubicBezTo>
                  <a:cubicBezTo>
                    <a:pt x="36162" y="34167"/>
                    <a:pt x="36030" y="34350"/>
                    <a:pt x="35772" y="34350"/>
                  </a:cubicBezTo>
                  <a:cubicBezTo>
                    <a:pt x="35684" y="34350"/>
                    <a:pt x="35582" y="34329"/>
                    <a:pt x="35467" y="34286"/>
                  </a:cubicBezTo>
                  <a:cubicBezTo>
                    <a:pt x="35279" y="34192"/>
                    <a:pt x="35110" y="34079"/>
                    <a:pt x="34941" y="33967"/>
                  </a:cubicBezTo>
                  <a:cubicBezTo>
                    <a:pt x="34020" y="33365"/>
                    <a:pt x="33118" y="32726"/>
                    <a:pt x="32178" y="32162"/>
                  </a:cubicBezTo>
                  <a:cubicBezTo>
                    <a:pt x="30888" y="31364"/>
                    <a:pt x="29409" y="30954"/>
                    <a:pt x="27907" y="30954"/>
                  </a:cubicBezTo>
                  <a:cubicBezTo>
                    <a:pt x="27571" y="30954"/>
                    <a:pt x="27233" y="30975"/>
                    <a:pt x="26897" y="31016"/>
                  </a:cubicBezTo>
                  <a:cubicBezTo>
                    <a:pt x="26558" y="31053"/>
                    <a:pt x="26558" y="31053"/>
                    <a:pt x="26445" y="31392"/>
                  </a:cubicBezTo>
                  <a:cubicBezTo>
                    <a:pt x="26642" y="31501"/>
                    <a:pt x="26857" y="31515"/>
                    <a:pt x="27073" y="31515"/>
                  </a:cubicBezTo>
                  <a:cubicBezTo>
                    <a:pt x="27149" y="31515"/>
                    <a:pt x="27224" y="31513"/>
                    <a:pt x="27299" y="31513"/>
                  </a:cubicBezTo>
                  <a:cubicBezTo>
                    <a:pt x="27379" y="31513"/>
                    <a:pt x="27458" y="31515"/>
                    <a:pt x="27536" y="31523"/>
                  </a:cubicBezTo>
                  <a:cubicBezTo>
                    <a:pt x="28588" y="31617"/>
                    <a:pt x="29678" y="31674"/>
                    <a:pt x="30580" y="32331"/>
                  </a:cubicBezTo>
                  <a:cubicBezTo>
                    <a:pt x="31332" y="32726"/>
                    <a:pt x="32046" y="33196"/>
                    <a:pt x="32704" y="33741"/>
                  </a:cubicBezTo>
                  <a:cubicBezTo>
                    <a:pt x="33174" y="34136"/>
                    <a:pt x="33494" y="34718"/>
                    <a:pt x="34095" y="34944"/>
                  </a:cubicBezTo>
                  <a:cubicBezTo>
                    <a:pt x="34248" y="34844"/>
                    <a:pt x="34390" y="34801"/>
                    <a:pt x="34524" y="34801"/>
                  </a:cubicBezTo>
                  <a:cubicBezTo>
                    <a:pt x="34767" y="34801"/>
                    <a:pt x="34986" y="34944"/>
                    <a:pt x="35204" y="35151"/>
                  </a:cubicBezTo>
                  <a:cubicBezTo>
                    <a:pt x="35457" y="35394"/>
                    <a:pt x="35664" y="35506"/>
                    <a:pt x="35862" y="35506"/>
                  </a:cubicBezTo>
                  <a:cubicBezTo>
                    <a:pt x="36048" y="35506"/>
                    <a:pt x="36226" y="35408"/>
                    <a:pt x="36426" y="35226"/>
                  </a:cubicBezTo>
                  <a:cubicBezTo>
                    <a:pt x="36576" y="35057"/>
                    <a:pt x="36651" y="34850"/>
                    <a:pt x="36670" y="34643"/>
                  </a:cubicBezTo>
                  <a:cubicBezTo>
                    <a:pt x="36745" y="34042"/>
                    <a:pt x="37159" y="33553"/>
                    <a:pt x="37741" y="33403"/>
                  </a:cubicBezTo>
                  <a:cubicBezTo>
                    <a:pt x="37929" y="33346"/>
                    <a:pt x="38117" y="33290"/>
                    <a:pt x="38136" y="33064"/>
                  </a:cubicBezTo>
                  <a:cubicBezTo>
                    <a:pt x="38230" y="32331"/>
                    <a:pt x="38493" y="31636"/>
                    <a:pt x="38437" y="30865"/>
                  </a:cubicBezTo>
                  <a:cubicBezTo>
                    <a:pt x="38380" y="30320"/>
                    <a:pt x="38418" y="29756"/>
                    <a:pt x="38399" y="29193"/>
                  </a:cubicBezTo>
                  <a:cubicBezTo>
                    <a:pt x="38362" y="28065"/>
                    <a:pt x="38606" y="26956"/>
                    <a:pt x="39114" y="25960"/>
                  </a:cubicBezTo>
                  <a:cubicBezTo>
                    <a:pt x="39301" y="25584"/>
                    <a:pt x="39433" y="25189"/>
                    <a:pt x="39527" y="24776"/>
                  </a:cubicBezTo>
                  <a:cubicBezTo>
                    <a:pt x="39997" y="22765"/>
                    <a:pt x="40110" y="20697"/>
                    <a:pt x="40222" y="18630"/>
                  </a:cubicBezTo>
                  <a:cubicBezTo>
                    <a:pt x="40279" y="17389"/>
                    <a:pt x="40354" y="16130"/>
                    <a:pt x="40373" y="14870"/>
                  </a:cubicBezTo>
                  <a:cubicBezTo>
                    <a:pt x="40392" y="14269"/>
                    <a:pt x="40467" y="14213"/>
                    <a:pt x="41087" y="14062"/>
                  </a:cubicBezTo>
                  <a:cubicBezTo>
                    <a:pt x="41200" y="13480"/>
                    <a:pt x="41106" y="12897"/>
                    <a:pt x="41125" y="12314"/>
                  </a:cubicBezTo>
                  <a:cubicBezTo>
                    <a:pt x="41162" y="11281"/>
                    <a:pt x="41125" y="10228"/>
                    <a:pt x="40805" y="9213"/>
                  </a:cubicBezTo>
                  <a:cubicBezTo>
                    <a:pt x="39546" y="5473"/>
                    <a:pt x="36933" y="3293"/>
                    <a:pt x="33118" y="2503"/>
                  </a:cubicBezTo>
                  <a:cubicBezTo>
                    <a:pt x="32983" y="2479"/>
                    <a:pt x="32824" y="2473"/>
                    <a:pt x="32655" y="2473"/>
                  </a:cubicBezTo>
                  <a:cubicBezTo>
                    <a:pt x="32511" y="2473"/>
                    <a:pt x="32360" y="2477"/>
                    <a:pt x="32209" y="2477"/>
                  </a:cubicBezTo>
                  <a:cubicBezTo>
                    <a:pt x="31846" y="2477"/>
                    <a:pt x="31485" y="2454"/>
                    <a:pt x="31238" y="2296"/>
                  </a:cubicBezTo>
                  <a:cubicBezTo>
                    <a:pt x="31099" y="2234"/>
                    <a:pt x="31202" y="2108"/>
                    <a:pt x="31158" y="2108"/>
                  </a:cubicBezTo>
                  <a:cubicBezTo>
                    <a:pt x="31149" y="2108"/>
                    <a:pt x="31133" y="2114"/>
                    <a:pt x="31107" y="2127"/>
                  </a:cubicBezTo>
                  <a:cubicBezTo>
                    <a:pt x="30823" y="2257"/>
                    <a:pt x="30543" y="2310"/>
                    <a:pt x="30263" y="2310"/>
                  </a:cubicBezTo>
                  <a:cubicBezTo>
                    <a:pt x="29894" y="2310"/>
                    <a:pt x="29526" y="2218"/>
                    <a:pt x="29152" y="2090"/>
                  </a:cubicBezTo>
                  <a:cubicBezTo>
                    <a:pt x="27423" y="1488"/>
                    <a:pt x="25731" y="887"/>
                    <a:pt x="24040" y="172"/>
                  </a:cubicBezTo>
                  <a:cubicBezTo>
                    <a:pt x="23859" y="93"/>
                    <a:pt x="23671" y="1"/>
                    <a:pt x="23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6158426" y="3349578"/>
              <a:ext cx="1100285" cy="992286"/>
            </a:xfrm>
            <a:custGeom>
              <a:avLst/>
              <a:gdLst/>
              <a:ahLst/>
              <a:cxnLst/>
              <a:rect l="l" t="t" r="r" b="b"/>
              <a:pathLst>
                <a:path w="48831" h="44038" extrusionOk="0">
                  <a:moveTo>
                    <a:pt x="600" y="1"/>
                  </a:moveTo>
                  <a:cubicBezTo>
                    <a:pt x="403" y="1"/>
                    <a:pt x="204" y="28"/>
                    <a:pt x="1" y="94"/>
                  </a:cubicBezTo>
                  <a:lnTo>
                    <a:pt x="1" y="376"/>
                  </a:lnTo>
                  <a:cubicBezTo>
                    <a:pt x="1" y="1184"/>
                    <a:pt x="207" y="1973"/>
                    <a:pt x="282" y="2782"/>
                  </a:cubicBezTo>
                  <a:cubicBezTo>
                    <a:pt x="452" y="4173"/>
                    <a:pt x="583" y="5563"/>
                    <a:pt x="752" y="6935"/>
                  </a:cubicBezTo>
                  <a:cubicBezTo>
                    <a:pt x="940" y="8364"/>
                    <a:pt x="997" y="9811"/>
                    <a:pt x="1109" y="11240"/>
                  </a:cubicBezTo>
                  <a:cubicBezTo>
                    <a:pt x="1203" y="12123"/>
                    <a:pt x="903" y="12988"/>
                    <a:pt x="771" y="13852"/>
                  </a:cubicBezTo>
                  <a:cubicBezTo>
                    <a:pt x="508" y="15750"/>
                    <a:pt x="226" y="17630"/>
                    <a:pt x="583" y="19528"/>
                  </a:cubicBezTo>
                  <a:cubicBezTo>
                    <a:pt x="790" y="20618"/>
                    <a:pt x="922" y="21765"/>
                    <a:pt x="1824" y="22573"/>
                  </a:cubicBezTo>
                  <a:cubicBezTo>
                    <a:pt x="1993" y="22724"/>
                    <a:pt x="1974" y="22949"/>
                    <a:pt x="1993" y="23156"/>
                  </a:cubicBezTo>
                  <a:cubicBezTo>
                    <a:pt x="2030" y="23438"/>
                    <a:pt x="1861" y="23645"/>
                    <a:pt x="1861" y="23908"/>
                  </a:cubicBezTo>
                  <a:cubicBezTo>
                    <a:pt x="1922" y="23856"/>
                    <a:pt x="1994" y="23832"/>
                    <a:pt x="2065" y="23832"/>
                  </a:cubicBezTo>
                  <a:cubicBezTo>
                    <a:pt x="2149" y="23832"/>
                    <a:pt x="2233" y="23865"/>
                    <a:pt x="2294" y="23926"/>
                  </a:cubicBezTo>
                  <a:cubicBezTo>
                    <a:pt x="3590" y="24697"/>
                    <a:pt x="5056" y="24998"/>
                    <a:pt x="6504" y="25393"/>
                  </a:cubicBezTo>
                  <a:cubicBezTo>
                    <a:pt x="6553" y="25414"/>
                    <a:pt x="6608" y="25424"/>
                    <a:pt x="6664" y="25424"/>
                  </a:cubicBezTo>
                  <a:cubicBezTo>
                    <a:pt x="6757" y="25424"/>
                    <a:pt x="6854" y="25395"/>
                    <a:pt x="6936" y="25336"/>
                  </a:cubicBezTo>
                  <a:cubicBezTo>
                    <a:pt x="6297" y="25092"/>
                    <a:pt x="5696" y="24791"/>
                    <a:pt x="5113" y="24434"/>
                  </a:cubicBezTo>
                  <a:cubicBezTo>
                    <a:pt x="3891" y="23739"/>
                    <a:pt x="2876" y="22742"/>
                    <a:pt x="2124" y="21558"/>
                  </a:cubicBezTo>
                  <a:cubicBezTo>
                    <a:pt x="1861" y="21088"/>
                    <a:pt x="1767" y="20543"/>
                    <a:pt x="1824" y="20017"/>
                  </a:cubicBezTo>
                  <a:cubicBezTo>
                    <a:pt x="1824" y="19848"/>
                    <a:pt x="1899" y="19698"/>
                    <a:pt x="2049" y="19604"/>
                  </a:cubicBezTo>
                  <a:cubicBezTo>
                    <a:pt x="2089" y="19589"/>
                    <a:pt x="2130" y="19582"/>
                    <a:pt x="2173" y="19582"/>
                  </a:cubicBezTo>
                  <a:cubicBezTo>
                    <a:pt x="2291" y="19582"/>
                    <a:pt x="2412" y="19638"/>
                    <a:pt x="2482" y="19735"/>
                  </a:cubicBezTo>
                  <a:cubicBezTo>
                    <a:pt x="2594" y="19885"/>
                    <a:pt x="2707" y="20036"/>
                    <a:pt x="2839" y="20167"/>
                  </a:cubicBezTo>
                  <a:cubicBezTo>
                    <a:pt x="3045" y="20393"/>
                    <a:pt x="3177" y="20675"/>
                    <a:pt x="3515" y="20919"/>
                  </a:cubicBezTo>
                  <a:cubicBezTo>
                    <a:pt x="3440" y="20355"/>
                    <a:pt x="3327" y="19810"/>
                    <a:pt x="3158" y="19265"/>
                  </a:cubicBezTo>
                  <a:cubicBezTo>
                    <a:pt x="2688" y="17442"/>
                    <a:pt x="2256" y="15619"/>
                    <a:pt x="2388" y="13702"/>
                  </a:cubicBezTo>
                  <a:cubicBezTo>
                    <a:pt x="2444" y="12988"/>
                    <a:pt x="2538" y="12236"/>
                    <a:pt x="3045" y="11691"/>
                  </a:cubicBezTo>
                  <a:cubicBezTo>
                    <a:pt x="3253" y="11459"/>
                    <a:pt x="3467" y="11346"/>
                    <a:pt x="3668" y="11346"/>
                  </a:cubicBezTo>
                  <a:cubicBezTo>
                    <a:pt x="3940" y="11346"/>
                    <a:pt x="4188" y="11554"/>
                    <a:pt x="4361" y="11954"/>
                  </a:cubicBezTo>
                  <a:cubicBezTo>
                    <a:pt x="4549" y="12442"/>
                    <a:pt x="4662" y="12988"/>
                    <a:pt x="4643" y="13514"/>
                  </a:cubicBezTo>
                  <a:cubicBezTo>
                    <a:pt x="4587" y="14623"/>
                    <a:pt x="4699" y="15713"/>
                    <a:pt x="4963" y="16784"/>
                  </a:cubicBezTo>
                  <a:cubicBezTo>
                    <a:pt x="5489" y="18570"/>
                    <a:pt x="6297" y="20261"/>
                    <a:pt x="7350" y="21803"/>
                  </a:cubicBezTo>
                  <a:cubicBezTo>
                    <a:pt x="8195" y="23118"/>
                    <a:pt x="9135" y="24359"/>
                    <a:pt x="10169" y="25524"/>
                  </a:cubicBezTo>
                  <a:cubicBezTo>
                    <a:pt x="10432" y="25825"/>
                    <a:pt x="10733" y="26088"/>
                    <a:pt x="10789" y="26520"/>
                  </a:cubicBezTo>
                  <a:cubicBezTo>
                    <a:pt x="10845" y="26802"/>
                    <a:pt x="11184" y="26896"/>
                    <a:pt x="11409" y="27028"/>
                  </a:cubicBezTo>
                  <a:cubicBezTo>
                    <a:pt x="11480" y="27078"/>
                    <a:pt x="11560" y="27100"/>
                    <a:pt x="11638" y="27100"/>
                  </a:cubicBezTo>
                  <a:cubicBezTo>
                    <a:pt x="11766" y="27100"/>
                    <a:pt x="11891" y="27039"/>
                    <a:pt x="11973" y="26934"/>
                  </a:cubicBezTo>
                  <a:cubicBezTo>
                    <a:pt x="12039" y="26879"/>
                    <a:pt x="12117" y="26850"/>
                    <a:pt x="12197" y="26850"/>
                  </a:cubicBezTo>
                  <a:cubicBezTo>
                    <a:pt x="12255" y="26850"/>
                    <a:pt x="12313" y="26865"/>
                    <a:pt x="12368" y="26896"/>
                  </a:cubicBezTo>
                  <a:cubicBezTo>
                    <a:pt x="13069" y="27091"/>
                    <a:pt x="13770" y="27151"/>
                    <a:pt x="14478" y="27151"/>
                  </a:cubicBezTo>
                  <a:cubicBezTo>
                    <a:pt x="14794" y="27151"/>
                    <a:pt x="15112" y="27139"/>
                    <a:pt x="15431" y="27122"/>
                  </a:cubicBezTo>
                  <a:cubicBezTo>
                    <a:pt x="16465" y="27103"/>
                    <a:pt x="17443" y="26689"/>
                    <a:pt x="18176" y="25956"/>
                  </a:cubicBezTo>
                  <a:cubicBezTo>
                    <a:pt x="18476" y="25674"/>
                    <a:pt x="18570" y="25242"/>
                    <a:pt x="18382" y="24866"/>
                  </a:cubicBezTo>
                  <a:cubicBezTo>
                    <a:pt x="18194" y="24396"/>
                    <a:pt x="17894" y="23964"/>
                    <a:pt x="17537" y="23607"/>
                  </a:cubicBezTo>
                  <a:cubicBezTo>
                    <a:pt x="17236" y="23325"/>
                    <a:pt x="16992" y="23006"/>
                    <a:pt x="16804" y="22667"/>
                  </a:cubicBezTo>
                  <a:cubicBezTo>
                    <a:pt x="16597" y="22329"/>
                    <a:pt x="16691" y="22122"/>
                    <a:pt x="17067" y="22085"/>
                  </a:cubicBezTo>
                  <a:cubicBezTo>
                    <a:pt x="17179" y="22072"/>
                    <a:pt x="17290" y="22066"/>
                    <a:pt x="17399" y="22066"/>
                  </a:cubicBezTo>
                  <a:cubicBezTo>
                    <a:pt x="17618" y="22066"/>
                    <a:pt x="17831" y="22091"/>
                    <a:pt x="18044" y="22141"/>
                  </a:cubicBezTo>
                  <a:cubicBezTo>
                    <a:pt x="18664" y="22366"/>
                    <a:pt x="19285" y="22554"/>
                    <a:pt x="19886" y="22799"/>
                  </a:cubicBezTo>
                  <a:cubicBezTo>
                    <a:pt x="21465" y="23457"/>
                    <a:pt x="23100" y="24039"/>
                    <a:pt x="24735" y="24528"/>
                  </a:cubicBezTo>
                  <a:cubicBezTo>
                    <a:pt x="25181" y="24677"/>
                    <a:pt x="25656" y="24738"/>
                    <a:pt x="26122" y="24738"/>
                  </a:cubicBezTo>
                  <a:cubicBezTo>
                    <a:pt x="26186" y="24738"/>
                    <a:pt x="26250" y="24737"/>
                    <a:pt x="26314" y="24735"/>
                  </a:cubicBezTo>
                  <a:cubicBezTo>
                    <a:pt x="26897" y="24697"/>
                    <a:pt x="27235" y="24302"/>
                    <a:pt x="27103" y="23757"/>
                  </a:cubicBezTo>
                  <a:cubicBezTo>
                    <a:pt x="26953" y="23081"/>
                    <a:pt x="26633" y="22498"/>
                    <a:pt x="26013" y="22122"/>
                  </a:cubicBezTo>
                  <a:cubicBezTo>
                    <a:pt x="25299" y="21727"/>
                    <a:pt x="24528" y="21427"/>
                    <a:pt x="23739" y="21239"/>
                  </a:cubicBezTo>
                  <a:cubicBezTo>
                    <a:pt x="21126" y="20506"/>
                    <a:pt x="18533" y="19698"/>
                    <a:pt x="16146" y="18344"/>
                  </a:cubicBezTo>
                  <a:cubicBezTo>
                    <a:pt x="13871" y="17066"/>
                    <a:pt x="11936" y="15469"/>
                    <a:pt x="10526" y="13251"/>
                  </a:cubicBezTo>
                  <a:cubicBezTo>
                    <a:pt x="9906" y="12273"/>
                    <a:pt x="9379" y="11240"/>
                    <a:pt x="8966" y="10149"/>
                  </a:cubicBezTo>
                  <a:cubicBezTo>
                    <a:pt x="8722" y="9510"/>
                    <a:pt x="8571" y="8853"/>
                    <a:pt x="8534" y="8176"/>
                  </a:cubicBezTo>
                  <a:cubicBezTo>
                    <a:pt x="8534" y="7819"/>
                    <a:pt x="8552" y="7443"/>
                    <a:pt x="8928" y="7274"/>
                  </a:cubicBezTo>
                  <a:cubicBezTo>
                    <a:pt x="8996" y="7248"/>
                    <a:pt x="9058" y="7236"/>
                    <a:pt x="9115" y="7236"/>
                  </a:cubicBezTo>
                  <a:cubicBezTo>
                    <a:pt x="9389" y="7236"/>
                    <a:pt x="9553" y="7501"/>
                    <a:pt x="9755" y="7687"/>
                  </a:cubicBezTo>
                  <a:cubicBezTo>
                    <a:pt x="9793" y="7725"/>
                    <a:pt x="9849" y="7781"/>
                    <a:pt x="9906" y="7838"/>
                  </a:cubicBezTo>
                  <a:cubicBezTo>
                    <a:pt x="11052" y="9116"/>
                    <a:pt x="12180" y="10394"/>
                    <a:pt x="13402" y="11634"/>
                  </a:cubicBezTo>
                  <a:cubicBezTo>
                    <a:pt x="13477" y="11709"/>
                    <a:pt x="13514" y="11822"/>
                    <a:pt x="13608" y="11916"/>
                  </a:cubicBezTo>
                  <a:cubicBezTo>
                    <a:pt x="14379" y="12630"/>
                    <a:pt x="15150" y="13363"/>
                    <a:pt x="16052" y="14190"/>
                  </a:cubicBezTo>
                  <a:cubicBezTo>
                    <a:pt x="15488" y="13533"/>
                    <a:pt x="15300" y="12837"/>
                    <a:pt x="15112" y="12161"/>
                  </a:cubicBezTo>
                  <a:cubicBezTo>
                    <a:pt x="14849" y="11277"/>
                    <a:pt x="14774" y="10375"/>
                    <a:pt x="14849" y="9473"/>
                  </a:cubicBezTo>
                  <a:cubicBezTo>
                    <a:pt x="14868" y="9153"/>
                    <a:pt x="14980" y="8871"/>
                    <a:pt x="15187" y="8646"/>
                  </a:cubicBezTo>
                  <a:cubicBezTo>
                    <a:pt x="15342" y="8472"/>
                    <a:pt x="15462" y="8387"/>
                    <a:pt x="15588" y="8387"/>
                  </a:cubicBezTo>
                  <a:cubicBezTo>
                    <a:pt x="15707" y="8387"/>
                    <a:pt x="15831" y="8462"/>
                    <a:pt x="15995" y="8608"/>
                  </a:cubicBezTo>
                  <a:cubicBezTo>
                    <a:pt x="16446" y="9022"/>
                    <a:pt x="16785" y="9548"/>
                    <a:pt x="16935" y="10131"/>
                  </a:cubicBezTo>
                  <a:cubicBezTo>
                    <a:pt x="17537" y="12104"/>
                    <a:pt x="18796" y="13627"/>
                    <a:pt x="20356" y="14886"/>
                  </a:cubicBezTo>
                  <a:cubicBezTo>
                    <a:pt x="22461" y="16577"/>
                    <a:pt x="24810" y="17912"/>
                    <a:pt x="27197" y="19152"/>
                  </a:cubicBezTo>
                  <a:cubicBezTo>
                    <a:pt x="29453" y="20318"/>
                    <a:pt x="31765" y="21352"/>
                    <a:pt x="34133" y="22254"/>
                  </a:cubicBezTo>
                  <a:cubicBezTo>
                    <a:pt x="34415" y="22366"/>
                    <a:pt x="34903" y="22404"/>
                    <a:pt x="34866" y="22780"/>
                  </a:cubicBezTo>
                  <a:cubicBezTo>
                    <a:pt x="34847" y="23099"/>
                    <a:pt x="34377" y="23118"/>
                    <a:pt x="34076" y="23250"/>
                  </a:cubicBezTo>
                  <a:cubicBezTo>
                    <a:pt x="32968" y="23682"/>
                    <a:pt x="31840" y="24133"/>
                    <a:pt x="30712" y="24584"/>
                  </a:cubicBezTo>
                  <a:cubicBezTo>
                    <a:pt x="30543" y="24659"/>
                    <a:pt x="30299" y="24678"/>
                    <a:pt x="30242" y="24979"/>
                  </a:cubicBezTo>
                  <a:cubicBezTo>
                    <a:pt x="31370" y="26201"/>
                    <a:pt x="32648" y="27197"/>
                    <a:pt x="34340" y="27573"/>
                  </a:cubicBezTo>
                  <a:cubicBezTo>
                    <a:pt x="35279" y="27780"/>
                    <a:pt x="36257" y="27930"/>
                    <a:pt x="37196" y="28193"/>
                  </a:cubicBezTo>
                  <a:cubicBezTo>
                    <a:pt x="38080" y="28437"/>
                    <a:pt x="38813" y="29039"/>
                    <a:pt x="39208" y="29866"/>
                  </a:cubicBezTo>
                  <a:cubicBezTo>
                    <a:pt x="39471" y="30411"/>
                    <a:pt x="39696" y="30975"/>
                    <a:pt x="39865" y="31557"/>
                  </a:cubicBezTo>
                  <a:cubicBezTo>
                    <a:pt x="40204" y="32516"/>
                    <a:pt x="40655" y="33456"/>
                    <a:pt x="41200" y="34320"/>
                  </a:cubicBezTo>
                  <a:cubicBezTo>
                    <a:pt x="42309" y="36050"/>
                    <a:pt x="43775" y="37478"/>
                    <a:pt x="45128" y="39019"/>
                  </a:cubicBezTo>
                  <a:cubicBezTo>
                    <a:pt x="46199" y="40260"/>
                    <a:pt x="47290" y="41500"/>
                    <a:pt x="48135" y="42929"/>
                  </a:cubicBezTo>
                  <a:cubicBezTo>
                    <a:pt x="48361" y="43305"/>
                    <a:pt x="48492" y="43737"/>
                    <a:pt x="48831" y="44038"/>
                  </a:cubicBezTo>
                  <a:cubicBezTo>
                    <a:pt x="48812" y="43868"/>
                    <a:pt x="48774" y="43680"/>
                    <a:pt x="48737" y="43492"/>
                  </a:cubicBezTo>
                  <a:cubicBezTo>
                    <a:pt x="48060" y="41256"/>
                    <a:pt x="47383" y="39000"/>
                    <a:pt x="46688" y="36764"/>
                  </a:cubicBezTo>
                  <a:cubicBezTo>
                    <a:pt x="46049" y="34715"/>
                    <a:pt x="45466" y="32648"/>
                    <a:pt x="44884" y="30599"/>
                  </a:cubicBezTo>
                  <a:cubicBezTo>
                    <a:pt x="44094" y="27742"/>
                    <a:pt x="43211" y="24923"/>
                    <a:pt x="42008" y="22216"/>
                  </a:cubicBezTo>
                  <a:cubicBezTo>
                    <a:pt x="41557" y="21220"/>
                    <a:pt x="41087" y="20224"/>
                    <a:pt x="40260" y="19472"/>
                  </a:cubicBezTo>
                  <a:cubicBezTo>
                    <a:pt x="40053" y="19284"/>
                    <a:pt x="39959" y="19002"/>
                    <a:pt x="39997" y="18720"/>
                  </a:cubicBezTo>
                  <a:cubicBezTo>
                    <a:pt x="39970" y="18719"/>
                    <a:pt x="39944" y="18719"/>
                    <a:pt x="39917" y="18719"/>
                  </a:cubicBezTo>
                  <a:cubicBezTo>
                    <a:pt x="39522" y="18719"/>
                    <a:pt x="39140" y="18806"/>
                    <a:pt x="38747" y="18806"/>
                  </a:cubicBezTo>
                  <a:cubicBezTo>
                    <a:pt x="38572" y="18806"/>
                    <a:pt x="38394" y="18789"/>
                    <a:pt x="38211" y="18739"/>
                  </a:cubicBezTo>
                  <a:cubicBezTo>
                    <a:pt x="37497" y="18495"/>
                    <a:pt x="36802" y="18137"/>
                    <a:pt x="36200" y="17668"/>
                  </a:cubicBezTo>
                  <a:cubicBezTo>
                    <a:pt x="34528" y="16465"/>
                    <a:pt x="32968" y="15093"/>
                    <a:pt x="31558" y="13589"/>
                  </a:cubicBezTo>
                  <a:cubicBezTo>
                    <a:pt x="31295" y="13326"/>
                    <a:pt x="31032" y="12988"/>
                    <a:pt x="30581" y="12988"/>
                  </a:cubicBezTo>
                  <a:cubicBezTo>
                    <a:pt x="30009" y="13238"/>
                    <a:pt x="29458" y="13343"/>
                    <a:pt x="28918" y="13343"/>
                  </a:cubicBezTo>
                  <a:cubicBezTo>
                    <a:pt x="27877" y="13343"/>
                    <a:pt x="26878" y="12950"/>
                    <a:pt x="25863" y="12442"/>
                  </a:cubicBezTo>
                  <a:cubicBezTo>
                    <a:pt x="22029" y="10525"/>
                    <a:pt x="18232" y="8533"/>
                    <a:pt x="14454" y="6503"/>
                  </a:cubicBezTo>
                  <a:cubicBezTo>
                    <a:pt x="11992" y="5169"/>
                    <a:pt x="9530" y="3853"/>
                    <a:pt x="7068" y="2537"/>
                  </a:cubicBezTo>
                  <a:cubicBezTo>
                    <a:pt x="5526" y="1729"/>
                    <a:pt x="3985" y="865"/>
                    <a:pt x="2294" y="395"/>
                  </a:cubicBezTo>
                  <a:cubicBezTo>
                    <a:pt x="1745" y="240"/>
                    <a:pt x="1186"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3"/>
            <p:cNvSpPr/>
            <p:nvPr/>
          </p:nvSpPr>
          <p:spPr>
            <a:xfrm>
              <a:off x="6205857" y="4010659"/>
              <a:ext cx="976626" cy="1215065"/>
            </a:xfrm>
            <a:custGeom>
              <a:avLst/>
              <a:gdLst/>
              <a:ahLst/>
              <a:cxnLst/>
              <a:rect l="l" t="t" r="r" b="b"/>
              <a:pathLst>
                <a:path w="43343" h="53925" extrusionOk="0">
                  <a:moveTo>
                    <a:pt x="22517" y="1"/>
                  </a:moveTo>
                  <a:cubicBezTo>
                    <a:pt x="22555" y="527"/>
                    <a:pt x="22405" y="1034"/>
                    <a:pt x="22405" y="1523"/>
                  </a:cubicBezTo>
                  <a:cubicBezTo>
                    <a:pt x="22442" y="3196"/>
                    <a:pt x="22198" y="4869"/>
                    <a:pt x="22235" y="6541"/>
                  </a:cubicBezTo>
                  <a:cubicBezTo>
                    <a:pt x="22254" y="7068"/>
                    <a:pt x="22217" y="7575"/>
                    <a:pt x="22104" y="8083"/>
                  </a:cubicBezTo>
                  <a:cubicBezTo>
                    <a:pt x="22029" y="8477"/>
                    <a:pt x="21897" y="8759"/>
                    <a:pt x="21465" y="8891"/>
                  </a:cubicBezTo>
                  <a:cubicBezTo>
                    <a:pt x="21354" y="8938"/>
                    <a:pt x="21233" y="8961"/>
                    <a:pt x="21113" y="8961"/>
                  </a:cubicBezTo>
                  <a:cubicBezTo>
                    <a:pt x="20847" y="8961"/>
                    <a:pt x="20581" y="8848"/>
                    <a:pt x="20412" y="8628"/>
                  </a:cubicBezTo>
                  <a:cubicBezTo>
                    <a:pt x="20112" y="8327"/>
                    <a:pt x="19867" y="7989"/>
                    <a:pt x="19661" y="7631"/>
                  </a:cubicBezTo>
                  <a:cubicBezTo>
                    <a:pt x="19360" y="7011"/>
                    <a:pt x="19021" y="6429"/>
                    <a:pt x="18627" y="5884"/>
                  </a:cubicBezTo>
                  <a:cubicBezTo>
                    <a:pt x="17649" y="4549"/>
                    <a:pt x="16390" y="3440"/>
                    <a:pt x="14962" y="2613"/>
                  </a:cubicBezTo>
                  <a:cubicBezTo>
                    <a:pt x="13834" y="1974"/>
                    <a:pt x="12612" y="1542"/>
                    <a:pt x="11334" y="1354"/>
                  </a:cubicBezTo>
                  <a:lnTo>
                    <a:pt x="11334" y="1354"/>
                  </a:lnTo>
                  <a:cubicBezTo>
                    <a:pt x="11071" y="2688"/>
                    <a:pt x="11334" y="3929"/>
                    <a:pt x="11635" y="5169"/>
                  </a:cubicBezTo>
                  <a:cubicBezTo>
                    <a:pt x="11954" y="6410"/>
                    <a:pt x="12612" y="7500"/>
                    <a:pt x="13364" y="8722"/>
                  </a:cubicBezTo>
                  <a:lnTo>
                    <a:pt x="6523" y="6353"/>
                  </a:lnTo>
                  <a:cubicBezTo>
                    <a:pt x="6504" y="6466"/>
                    <a:pt x="6485" y="6504"/>
                    <a:pt x="6504" y="6541"/>
                  </a:cubicBezTo>
                  <a:cubicBezTo>
                    <a:pt x="6541" y="6711"/>
                    <a:pt x="6598" y="6861"/>
                    <a:pt x="6654" y="7011"/>
                  </a:cubicBezTo>
                  <a:cubicBezTo>
                    <a:pt x="7688" y="9774"/>
                    <a:pt x="9060" y="12312"/>
                    <a:pt x="11203" y="14379"/>
                  </a:cubicBezTo>
                  <a:cubicBezTo>
                    <a:pt x="11485" y="14661"/>
                    <a:pt x="11766" y="14943"/>
                    <a:pt x="12030" y="15225"/>
                  </a:cubicBezTo>
                  <a:cubicBezTo>
                    <a:pt x="12199" y="15413"/>
                    <a:pt x="12161" y="15582"/>
                    <a:pt x="11936" y="15657"/>
                  </a:cubicBezTo>
                  <a:cubicBezTo>
                    <a:pt x="11553" y="15796"/>
                    <a:pt x="11187" y="16000"/>
                    <a:pt x="10762" y="16000"/>
                  </a:cubicBezTo>
                  <a:cubicBezTo>
                    <a:pt x="10728" y="16000"/>
                    <a:pt x="10693" y="15998"/>
                    <a:pt x="10658" y="15995"/>
                  </a:cubicBezTo>
                  <a:cubicBezTo>
                    <a:pt x="10545" y="15983"/>
                    <a:pt x="10430" y="15979"/>
                    <a:pt x="10314" y="15979"/>
                  </a:cubicBezTo>
                  <a:cubicBezTo>
                    <a:pt x="10083" y="15979"/>
                    <a:pt x="9849" y="15995"/>
                    <a:pt x="9624" y="15995"/>
                  </a:cubicBezTo>
                  <a:cubicBezTo>
                    <a:pt x="9599" y="15994"/>
                    <a:pt x="9576" y="15993"/>
                    <a:pt x="9553" y="15993"/>
                  </a:cubicBezTo>
                  <a:cubicBezTo>
                    <a:pt x="9337" y="15993"/>
                    <a:pt x="9233" y="16080"/>
                    <a:pt x="9267" y="16353"/>
                  </a:cubicBezTo>
                  <a:cubicBezTo>
                    <a:pt x="9361" y="16804"/>
                    <a:pt x="9323" y="16804"/>
                    <a:pt x="8891" y="16822"/>
                  </a:cubicBezTo>
                  <a:cubicBezTo>
                    <a:pt x="8638" y="16834"/>
                    <a:pt x="8385" y="16840"/>
                    <a:pt x="8132" y="16840"/>
                  </a:cubicBezTo>
                  <a:cubicBezTo>
                    <a:pt x="6751" y="16840"/>
                    <a:pt x="5379" y="16667"/>
                    <a:pt x="4060" y="16334"/>
                  </a:cubicBezTo>
                  <a:cubicBezTo>
                    <a:pt x="3515" y="16202"/>
                    <a:pt x="3008" y="16033"/>
                    <a:pt x="2369" y="15864"/>
                  </a:cubicBezTo>
                  <a:lnTo>
                    <a:pt x="2369" y="15864"/>
                  </a:lnTo>
                  <a:cubicBezTo>
                    <a:pt x="2594" y="16371"/>
                    <a:pt x="2876" y="16860"/>
                    <a:pt x="3233" y="17292"/>
                  </a:cubicBezTo>
                  <a:cubicBezTo>
                    <a:pt x="4042" y="18345"/>
                    <a:pt x="4944" y="19303"/>
                    <a:pt x="5921" y="20206"/>
                  </a:cubicBezTo>
                  <a:cubicBezTo>
                    <a:pt x="7406" y="21484"/>
                    <a:pt x="9060" y="22536"/>
                    <a:pt x="10846" y="23344"/>
                  </a:cubicBezTo>
                  <a:cubicBezTo>
                    <a:pt x="11597" y="23683"/>
                    <a:pt x="11635" y="23814"/>
                    <a:pt x="11015" y="24341"/>
                  </a:cubicBezTo>
                  <a:cubicBezTo>
                    <a:pt x="10921" y="24416"/>
                    <a:pt x="10827" y="24472"/>
                    <a:pt x="10733" y="24547"/>
                  </a:cubicBezTo>
                  <a:cubicBezTo>
                    <a:pt x="10206" y="24961"/>
                    <a:pt x="9567" y="25130"/>
                    <a:pt x="8966" y="25374"/>
                  </a:cubicBezTo>
                  <a:cubicBezTo>
                    <a:pt x="7838" y="25844"/>
                    <a:pt x="7350" y="26577"/>
                    <a:pt x="7650" y="27780"/>
                  </a:cubicBezTo>
                  <a:cubicBezTo>
                    <a:pt x="7782" y="28363"/>
                    <a:pt x="7538" y="28833"/>
                    <a:pt x="7218" y="29265"/>
                  </a:cubicBezTo>
                  <a:cubicBezTo>
                    <a:pt x="6767" y="29866"/>
                    <a:pt x="6128" y="30092"/>
                    <a:pt x="5357" y="30167"/>
                  </a:cubicBezTo>
                  <a:cubicBezTo>
                    <a:pt x="5526" y="30393"/>
                    <a:pt x="5658" y="30543"/>
                    <a:pt x="5752" y="30712"/>
                  </a:cubicBezTo>
                  <a:cubicBezTo>
                    <a:pt x="6184" y="31464"/>
                    <a:pt x="6316" y="32272"/>
                    <a:pt x="5921" y="33043"/>
                  </a:cubicBezTo>
                  <a:cubicBezTo>
                    <a:pt x="5564" y="33701"/>
                    <a:pt x="5038" y="34246"/>
                    <a:pt x="4399" y="34622"/>
                  </a:cubicBezTo>
                  <a:cubicBezTo>
                    <a:pt x="3647" y="35054"/>
                    <a:pt x="2858" y="35411"/>
                    <a:pt x="2049" y="35693"/>
                  </a:cubicBezTo>
                  <a:cubicBezTo>
                    <a:pt x="1467" y="35900"/>
                    <a:pt x="978" y="36257"/>
                    <a:pt x="583" y="36727"/>
                  </a:cubicBezTo>
                  <a:cubicBezTo>
                    <a:pt x="207" y="37197"/>
                    <a:pt x="1" y="37761"/>
                    <a:pt x="226" y="38362"/>
                  </a:cubicBezTo>
                  <a:cubicBezTo>
                    <a:pt x="433" y="38926"/>
                    <a:pt x="978" y="39302"/>
                    <a:pt x="1579" y="39321"/>
                  </a:cubicBezTo>
                  <a:cubicBezTo>
                    <a:pt x="1776" y="39332"/>
                    <a:pt x="1974" y="39339"/>
                    <a:pt x="2173" y="39339"/>
                  </a:cubicBezTo>
                  <a:cubicBezTo>
                    <a:pt x="2602" y="39339"/>
                    <a:pt x="3035" y="39310"/>
                    <a:pt x="3459" y="39245"/>
                  </a:cubicBezTo>
                  <a:cubicBezTo>
                    <a:pt x="3781" y="39197"/>
                    <a:pt x="4107" y="39163"/>
                    <a:pt x="4433" y="39163"/>
                  </a:cubicBezTo>
                  <a:cubicBezTo>
                    <a:pt x="4868" y="39163"/>
                    <a:pt x="5304" y="39224"/>
                    <a:pt x="5733" y="39396"/>
                  </a:cubicBezTo>
                  <a:cubicBezTo>
                    <a:pt x="6786" y="39847"/>
                    <a:pt x="6992" y="40787"/>
                    <a:pt x="6203" y="41614"/>
                  </a:cubicBezTo>
                  <a:cubicBezTo>
                    <a:pt x="5921" y="41914"/>
                    <a:pt x="5602" y="42196"/>
                    <a:pt x="5245" y="42422"/>
                  </a:cubicBezTo>
                  <a:cubicBezTo>
                    <a:pt x="5000" y="42591"/>
                    <a:pt x="4756" y="42760"/>
                    <a:pt x="4549" y="42986"/>
                  </a:cubicBezTo>
                  <a:cubicBezTo>
                    <a:pt x="3948" y="43568"/>
                    <a:pt x="3440" y="44245"/>
                    <a:pt x="3064" y="44997"/>
                  </a:cubicBezTo>
                  <a:cubicBezTo>
                    <a:pt x="2594" y="45861"/>
                    <a:pt x="2031" y="46651"/>
                    <a:pt x="1185" y="47196"/>
                  </a:cubicBezTo>
                  <a:cubicBezTo>
                    <a:pt x="884" y="47403"/>
                    <a:pt x="489" y="47365"/>
                    <a:pt x="132" y="47628"/>
                  </a:cubicBezTo>
                  <a:cubicBezTo>
                    <a:pt x="715" y="47985"/>
                    <a:pt x="1016" y="48512"/>
                    <a:pt x="1429" y="48944"/>
                  </a:cubicBezTo>
                  <a:cubicBezTo>
                    <a:pt x="2312" y="49902"/>
                    <a:pt x="2782" y="52571"/>
                    <a:pt x="1429" y="53680"/>
                  </a:cubicBezTo>
                  <a:cubicBezTo>
                    <a:pt x="1373" y="53755"/>
                    <a:pt x="1316" y="53831"/>
                    <a:pt x="1260" y="53906"/>
                  </a:cubicBezTo>
                  <a:cubicBezTo>
                    <a:pt x="1880" y="53906"/>
                    <a:pt x="2482" y="53906"/>
                    <a:pt x="3083" y="53925"/>
                  </a:cubicBezTo>
                  <a:cubicBezTo>
                    <a:pt x="3365" y="53925"/>
                    <a:pt x="3515" y="53831"/>
                    <a:pt x="3515" y="53530"/>
                  </a:cubicBezTo>
                  <a:cubicBezTo>
                    <a:pt x="3553" y="52872"/>
                    <a:pt x="3666" y="52233"/>
                    <a:pt x="3872" y="51613"/>
                  </a:cubicBezTo>
                  <a:cubicBezTo>
                    <a:pt x="4267" y="50316"/>
                    <a:pt x="4512" y="48981"/>
                    <a:pt x="4605" y="47647"/>
                  </a:cubicBezTo>
                  <a:cubicBezTo>
                    <a:pt x="4662" y="46463"/>
                    <a:pt x="5057" y="45335"/>
                    <a:pt x="5752" y="44395"/>
                  </a:cubicBezTo>
                  <a:cubicBezTo>
                    <a:pt x="6259" y="43700"/>
                    <a:pt x="6899" y="43155"/>
                    <a:pt x="7481" y="42553"/>
                  </a:cubicBezTo>
                  <a:cubicBezTo>
                    <a:pt x="7725" y="42290"/>
                    <a:pt x="7913" y="41952"/>
                    <a:pt x="8007" y="41595"/>
                  </a:cubicBezTo>
                  <a:cubicBezTo>
                    <a:pt x="8440" y="39866"/>
                    <a:pt x="8891" y="38136"/>
                    <a:pt x="9361" y="36407"/>
                  </a:cubicBezTo>
                  <a:cubicBezTo>
                    <a:pt x="10188" y="33381"/>
                    <a:pt x="11052" y="30374"/>
                    <a:pt x="11917" y="27348"/>
                  </a:cubicBezTo>
                  <a:cubicBezTo>
                    <a:pt x="11992" y="26953"/>
                    <a:pt x="12161" y="26596"/>
                    <a:pt x="12406" y="26277"/>
                  </a:cubicBezTo>
                  <a:cubicBezTo>
                    <a:pt x="14379" y="23777"/>
                    <a:pt x="16353" y="21258"/>
                    <a:pt x="18307" y="18758"/>
                  </a:cubicBezTo>
                  <a:cubicBezTo>
                    <a:pt x="18927" y="17988"/>
                    <a:pt x="19491" y="17217"/>
                    <a:pt x="20093" y="16428"/>
                  </a:cubicBezTo>
                  <a:cubicBezTo>
                    <a:pt x="20292" y="16181"/>
                    <a:pt x="20472" y="16059"/>
                    <a:pt x="20655" y="16059"/>
                  </a:cubicBezTo>
                  <a:cubicBezTo>
                    <a:pt x="20834" y="16059"/>
                    <a:pt x="21016" y="16176"/>
                    <a:pt x="21221" y="16409"/>
                  </a:cubicBezTo>
                  <a:cubicBezTo>
                    <a:pt x="21296" y="16484"/>
                    <a:pt x="21333" y="16559"/>
                    <a:pt x="21390" y="16634"/>
                  </a:cubicBezTo>
                  <a:cubicBezTo>
                    <a:pt x="22123" y="17574"/>
                    <a:pt x="22837" y="18514"/>
                    <a:pt x="23570" y="19454"/>
                  </a:cubicBezTo>
                  <a:cubicBezTo>
                    <a:pt x="25149" y="21446"/>
                    <a:pt x="26709" y="23438"/>
                    <a:pt x="28306" y="25412"/>
                  </a:cubicBezTo>
                  <a:cubicBezTo>
                    <a:pt x="29810" y="27273"/>
                    <a:pt x="31295" y="29152"/>
                    <a:pt x="32892" y="30938"/>
                  </a:cubicBezTo>
                  <a:cubicBezTo>
                    <a:pt x="33494" y="31596"/>
                    <a:pt x="34152" y="32178"/>
                    <a:pt x="34716" y="32874"/>
                  </a:cubicBezTo>
                  <a:cubicBezTo>
                    <a:pt x="35787" y="34227"/>
                    <a:pt x="36802" y="35618"/>
                    <a:pt x="37760" y="37046"/>
                  </a:cubicBezTo>
                  <a:cubicBezTo>
                    <a:pt x="39396" y="39433"/>
                    <a:pt x="40993" y="41839"/>
                    <a:pt x="42610" y="44226"/>
                  </a:cubicBezTo>
                  <a:cubicBezTo>
                    <a:pt x="42835" y="44564"/>
                    <a:pt x="43004" y="44959"/>
                    <a:pt x="43343" y="45222"/>
                  </a:cubicBezTo>
                  <a:cubicBezTo>
                    <a:pt x="43305" y="44884"/>
                    <a:pt x="43173" y="44546"/>
                    <a:pt x="42985" y="44264"/>
                  </a:cubicBezTo>
                  <a:cubicBezTo>
                    <a:pt x="41895" y="42177"/>
                    <a:pt x="40843" y="40072"/>
                    <a:pt x="39640" y="38042"/>
                  </a:cubicBezTo>
                  <a:cubicBezTo>
                    <a:pt x="38475" y="36069"/>
                    <a:pt x="37328" y="34077"/>
                    <a:pt x="36088" y="32122"/>
                  </a:cubicBezTo>
                  <a:cubicBezTo>
                    <a:pt x="34415" y="29528"/>
                    <a:pt x="32535" y="27085"/>
                    <a:pt x="30825" y="24491"/>
                  </a:cubicBezTo>
                  <a:cubicBezTo>
                    <a:pt x="29735" y="22837"/>
                    <a:pt x="28945" y="21089"/>
                    <a:pt x="29077" y="19022"/>
                  </a:cubicBezTo>
                  <a:cubicBezTo>
                    <a:pt x="29115" y="18119"/>
                    <a:pt x="29378" y="17274"/>
                    <a:pt x="29848" y="16522"/>
                  </a:cubicBezTo>
                  <a:cubicBezTo>
                    <a:pt x="30261" y="15939"/>
                    <a:pt x="30656" y="15319"/>
                    <a:pt x="30994" y="14699"/>
                  </a:cubicBezTo>
                  <a:cubicBezTo>
                    <a:pt x="31464" y="13815"/>
                    <a:pt x="31295" y="12744"/>
                    <a:pt x="30581" y="12048"/>
                  </a:cubicBezTo>
                  <a:cubicBezTo>
                    <a:pt x="29678" y="11109"/>
                    <a:pt x="28720" y="10225"/>
                    <a:pt x="27874" y="9229"/>
                  </a:cubicBezTo>
                  <a:cubicBezTo>
                    <a:pt x="27310" y="8571"/>
                    <a:pt x="26765" y="7913"/>
                    <a:pt x="26276" y="7218"/>
                  </a:cubicBezTo>
                  <a:cubicBezTo>
                    <a:pt x="24773" y="5132"/>
                    <a:pt x="23608" y="2839"/>
                    <a:pt x="22818" y="395"/>
                  </a:cubicBezTo>
                  <a:cubicBezTo>
                    <a:pt x="22762" y="245"/>
                    <a:pt x="22743" y="76"/>
                    <a:pt x="22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6938523" y="2547015"/>
              <a:ext cx="1042691" cy="452746"/>
            </a:xfrm>
            <a:custGeom>
              <a:avLst/>
              <a:gdLst/>
              <a:ahLst/>
              <a:cxnLst/>
              <a:rect l="l" t="t" r="r" b="b"/>
              <a:pathLst>
                <a:path w="46275" h="20093" extrusionOk="0">
                  <a:moveTo>
                    <a:pt x="18984" y="1"/>
                  </a:moveTo>
                  <a:cubicBezTo>
                    <a:pt x="18495" y="1"/>
                    <a:pt x="18025" y="189"/>
                    <a:pt x="17555" y="283"/>
                  </a:cubicBezTo>
                  <a:cubicBezTo>
                    <a:pt x="12086" y="1354"/>
                    <a:pt x="6635" y="2557"/>
                    <a:pt x="1222" y="3872"/>
                  </a:cubicBezTo>
                  <a:cubicBezTo>
                    <a:pt x="903" y="3948"/>
                    <a:pt x="564" y="3966"/>
                    <a:pt x="339" y="4230"/>
                  </a:cubicBezTo>
                  <a:cubicBezTo>
                    <a:pt x="0" y="4324"/>
                    <a:pt x="207" y="4399"/>
                    <a:pt x="339" y="4474"/>
                  </a:cubicBezTo>
                  <a:cubicBezTo>
                    <a:pt x="414" y="4493"/>
                    <a:pt x="508" y="4512"/>
                    <a:pt x="602" y="4512"/>
                  </a:cubicBezTo>
                  <a:cubicBezTo>
                    <a:pt x="2256" y="4756"/>
                    <a:pt x="3854" y="5075"/>
                    <a:pt x="5282" y="6015"/>
                  </a:cubicBezTo>
                  <a:cubicBezTo>
                    <a:pt x="7575" y="7500"/>
                    <a:pt x="9116" y="9511"/>
                    <a:pt x="9624" y="12236"/>
                  </a:cubicBezTo>
                  <a:cubicBezTo>
                    <a:pt x="9812" y="13270"/>
                    <a:pt x="9699" y="14323"/>
                    <a:pt x="9718" y="15375"/>
                  </a:cubicBezTo>
                  <a:cubicBezTo>
                    <a:pt x="9718" y="15601"/>
                    <a:pt x="9624" y="15902"/>
                    <a:pt x="9868" y="16089"/>
                  </a:cubicBezTo>
                  <a:cubicBezTo>
                    <a:pt x="10176" y="16093"/>
                    <a:pt x="10484" y="16095"/>
                    <a:pt x="10791" y="16095"/>
                  </a:cubicBezTo>
                  <a:cubicBezTo>
                    <a:pt x="12019" y="16095"/>
                    <a:pt x="13240" y="16071"/>
                    <a:pt x="14473" y="16071"/>
                  </a:cubicBezTo>
                  <a:cubicBezTo>
                    <a:pt x="18420" y="16089"/>
                    <a:pt x="22348" y="16221"/>
                    <a:pt x="26276" y="16503"/>
                  </a:cubicBezTo>
                  <a:cubicBezTo>
                    <a:pt x="29735" y="16766"/>
                    <a:pt x="33174" y="17180"/>
                    <a:pt x="36614" y="17762"/>
                  </a:cubicBezTo>
                  <a:cubicBezTo>
                    <a:pt x="39828" y="18307"/>
                    <a:pt x="42985" y="19097"/>
                    <a:pt x="46105" y="20093"/>
                  </a:cubicBezTo>
                  <a:cubicBezTo>
                    <a:pt x="46275" y="19830"/>
                    <a:pt x="46011" y="19773"/>
                    <a:pt x="45899" y="19661"/>
                  </a:cubicBezTo>
                  <a:cubicBezTo>
                    <a:pt x="44320" y="18364"/>
                    <a:pt x="42760" y="17029"/>
                    <a:pt x="41143" y="15789"/>
                  </a:cubicBezTo>
                  <a:cubicBezTo>
                    <a:pt x="39020" y="14135"/>
                    <a:pt x="36858" y="12518"/>
                    <a:pt x="34697" y="10902"/>
                  </a:cubicBezTo>
                  <a:cubicBezTo>
                    <a:pt x="30336" y="7650"/>
                    <a:pt x="25900" y="4493"/>
                    <a:pt x="21333" y="1504"/>
                  </a:cubicBezTo>
                  <a:cubicBezTo>
                    <a:pt x="20563" y="997"/>
                    <a:pt x="19830" y="433"/>
                    <a:pt x="189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6026723" y="3058345"/>
              <a:ext cx="920723" cy="505945"/>
            </a:xfrm>
            <a:custGeom>
              <a:avLst/>
              <a:gdLst/>
              <a:ahLst/>
              <a:cxnLst/>
              <a:rect l="l" t="t" r="r" b="b"/>
              <a:pathLst>
                <a:path w="40862" h="22454" extrusionOk="0">
                  <a:moveTo>
                    <a:pt x="5665" y="1"/>
                  </a:moveTo>
                  <a:cubicBezTo>
                    <a:pt x="5134" y="1"/>
                    <a:pt x="4604" y="194"/>
                    <a:pt x="4192" y="576"/>
                  </a:cubicBezTo>
                  <a:cubicBezTo>
                    <a:pt x="4079" y="1159"/>
                    <a:pt x="4022" y="1215"/>
                    <a:pt x="3515" y="1291"/>
                  </a:cubicBezTo>
                  <a:cubicBezTo>
                    <a:pt x="3327" y="1309"/>
                    <a:pt x="3139" y="1309"/>
                    <a:pt x="2951" y="1309"/>
                  </a:cubicBezTo>
                  <a:cubicBezTo>
                    <a:pt x="2331" y="1347"/>
                    <a:pt x="2199" y="1422"/>
                    <a:pt x="2086" y="2005"/>
                  </a:cubicBezTo>
                  <a:cubicBezTo>
                    <a:pt x="2030" y="2475"/>
                    <a:pt x="1654" y="2851"/>
                    <a:pt x="1184" y="2907"/>
                  </a:cubicBezTo>
                  <a:cubicBezTo>
                    <a:pt x="752" y="3001"/>
                    <a:pt x="395" y="3320"/>
                    <a:pt x="245" y="3734"/>
                  </a:cubicBezTo>
                  <a:cubicBezTo>
                    <a:pt x="395" y="3790"/>
                    <a:pt x="508" y="3828"/>
                    <a:pt x="602" y="3884"/>
                  </a:cubicBezTo>
                  <a:cubicBezTo>
                    <a:pt x="1372" y="4204"/>
                    <a:pt x="1541" y="4711"/>
                    <a:pt x="1147" y="5444"/>
                  </a:cubicBezTo>
                  <a:cubicBezTo>
                    <a:pt x="978" y="5764"/>
                    <a:pt x="733" y="6065"/>
                    <a:pt x="433" y="6290"/>
                  </a:cubicBezTo>
                  <a:cubicBezTo>
                    <a:pt x="113" y="6516"/>
                    <a:pt x="0" y="6929"/>
                    <a:pt x="169" y="7286"/>
                  </a:cubicBezTo>
                  <a:cubicBezTo>
                    <a:pt x="282" y="7512"/>
                    <a:pt x="301" y="7775"/>
                    <a:pt x="245" y="8019"/>
                  </a:cubicBezTo>
                  <a:cubicBezTo>
                    <a:pt x="188" y="8151"/>
                    <a:pt x="207" y="8301"/>
                    <a:pt x="282" y="8433"/>
                  </a:cubicBezTo>
                  <a:cubicBezTo>
                    <a:pt x="564" y="9034"/>
                    <a:pt x="790" y="9673"/>
                    <a:pt x="959" y="10331"/>
                  </a:cubicBezTo>
                  <a:cubicBezTo>
                    <a:pt x="978" y="10482"/>
                    <a:pt x="1034" y="10707"/>
                    <a:pt x="1222" y="10707"/>
                  </a:cubicBezTo>
                  <a:cubicBezTo>
                    <a:pt x="1729" y="10707"/>
                    <a:pt x="2049" y="11102"/>
                    <a:pt x="2500" y="11233"/>
                  </a:cubicBezTo>
                  <a:cubicBezTo>
                    <a:pt x="2539" y="11260"/>
                    <a:pt x="2597" y="11295"/>
                    <a:pt x="2641" y="11295"/>
                  </a:cubicBezTo>
                  <a:cubicBezTo>
                    <a:pt x="2660" y="11295"/>
                    <a:pt x="2677" y="11288"/>
                    <a:pt x="2688" y="11271"/>
                  </a:cubicBezTo>
                  <a:cubicBezTo>
                    <a:pt x="3139" y="10820"/>
                    <a:pt x="3740" y="10726"/>
                    <a:pt x="4342" y="10669"/>
                  </a:cubicBezTo>
                  <a:cubicBezTo>
                    <a:pt x="4737" y="10632"/>
                    <a:pt x="5094" y="10388"/>
                    <a:pt x="5319" y="10049"/>
                  </a:cubicBezTo>
                  <a:cubicBezTo>
                    <a:pt x="5601" y="9673"/>
                    <a:pt x="5808" y="9260"/>
                    <a:pt x="5940" y="8809"/>
                  </a:cubicBezTo>
                  <a:cubicBezTo>
                    <a:pt x="6044" y="8252"/>
                    <a:pt x="6357" y="8034"/>
                    <a:pt x="6850" y="8034"/>
                  </a:cubicBezTo>
                  <a:cubicBezTo>
                    <a:pt x="6890" y="8034"/>
                    <a:pt x="6931" y="8035"/>
                    <a:pt x="6973" y="8038"/>
                  </a:cubicBezTo>
                  <a:cubicBezTo>
                    <a:pt x="7056" y="8050"/>
                    <a:pt x="7138" y="8056"/>
                    <a:pt x="7220" y="8056"/>
                  </a:cubicBezTo>
                  <a:cubicBezTo>
                    <a:pt x="7661" y="8056"/>
                    <a:pt x="8085" y="7888"/>
                    <a:pt x="8402" y="7587"/>
                  </a:cubicBezTo>
                  <a:cubicBezTo>
                    <a:pt x="8657" y="7349"/>
                    <a:pt x="8804" y="7219"/>
                    <a:pt x="8914" y="7219"/>
                  </a:cubicBezTo>
                  <a:cubicBezTo>
                    <a:pt x="9046" y="7219"/>
                    <a:pt x="9122" y="7409"/>
                    <a:pt x="9266" y="7831"/>
                  </a:cubicBezTo>
                  <a:cubicBezTo>
                    <a:pt x="9586" y="8809"/>
                    <a:pt x="10168" y="9673"/>
                    <a:pt x="10939" y="10369"/>
                  </a:cubicBezTo>
                  <a:cubicBezTo>
                    <a:pt x="12631" y="11872"/>
                    <a:pt x="14642" y="12850"/>
                    <a:pt x="16690" y="13771"/>
                  </a:cubicBezTo>
                  <a:cubicBezTo>
                    <a:pt x="18495" y="14598"/>
                    <a:pt x="20337" y="15331"/>
                    <a:pt x="21690" y="16872"/>
                  </a:cubicBezTo>
                  <a:cubicBezTo>
                    <a:pt x="22404" y="17643"/>
                    <a:pt x="23212" y="18338"/>
                    <a:pt x="24058" y="18939"/>
                  </a:cubicBezTo>
                  <a:cubicBezTo>
                    <a:pt x="25994" y="20368"/>
                    <a:pt x="27949" y="21778"/>
                    <a:pt x="30355" y="22323"/>
                  </a:cubicBezTo>
                  <a:cubicBezTo>
                    <a:pt x="30745" y="22408"/>
                    <a:pt x="31125" y="22453"/>
                    <a:pt x="31492" y="22453"/>
                  </a:cubicBezTo>
                  <a:cubicBezTo>
                    <a:pt x="32575" y="22453"/>
                    <a:pt x="33554" y="22065"/>
                    <a:pt x="34396" y="21195"/>
                  </a:cubicBezTo>
                  <a:cubicBezTo>
                    <a:pt x="34678" y="20894"/>
                    <a:pt x="34959" y="20631"/>
                    <a:pt x="35241" y="20349"/>
                  </a:cubicBezTo>
                  <a:cubicBezTo>
                    <a:pt x="35488" y="20037"/>
                    <a:pt x="35849" y="19869"/>
                    <a:pt x="36237" y="19869"/>
                  </a:cubicBezTo>
                  <a:cubicBezTo>
                    <a:pt x="36293" y="19869"/>
                    <a:pt x="36350" y="19872"/>
                    <a:pt x="36407" y="19879"/>
                  </a:cubicBezTo>
                  <a:cubicBezTo>
                    <a:pt x="36464" y="19885"/>
                    <a:pt x="36521" y="19889"/>
                    <a:pt x="36579" y="19889"/>
                  </a:cubicBezTo>
                  <a:cubicBezTo>
                    <a:pt x="36883" y="19889"/>
                    <a:pt x="37182" y="19789"/>
                    <a:pt x="37309" y="19409"/>
                  </a:cubicBezTo>
                  <a:cubicBezTo>
                    <a:pt x="37346" y="19052"/>
                    <a:pt x="37140" y="18827"/>
                    <a:pt x="36971" y="18582"/>
                  </a:cubicBezTo>
                  <a:cubicBezTo>
                    <a:pt x="36275" y="17680"/>
                    <a:pt x="35486" y="16853"/>
                    <a:pt x="34621" y="16101"/>
                  </a:cubicBezTo>
                  <a:lnTo>
                    <a:pt x="34621" y="16101"/>
                  </a:lnTo>
                  <a:cubicBezTo>
                    <a:pt x="35354" y="16703"/>
                    <a:pt x="36068" y="17342"/>
                    <a:pt x="36707" y="18056"/>
                  </a:cubicBezTo>
                  <a:cubicBezTo>
                    <a:pt x="37065" y="18394"/>
                    <a:pt x="37177" y="18939"/>
                    <a:pt x="37647" y="19221"/>
                  </a:cubicBezTo>
                  <a:cubicBezTo>
                    <a:pt x="37726" y="19256"/>
                    <a:pt x="37800" y="19271"/>
                    <a:pt x="37871" y="19271"/>
                  </a:cubicBezTo>
                  <a:cubicBezTo>
                    <a:pt x="38073" y="19271"/>
                    <a:pt x="38246" y="19149"/>
                    <a:pt x="38399" y="18996"/>
                  </a:cubicBezTo>
                  <a:cubicBezTo>
                    <a:pt x="39639" y="17849"/>
                    <a:pt x="40485" y="16440"/>
                    <a:pt x="40692" y="14748"/>
                  </a:cubicBezTo>
                  <a:cubicBezTo>
                    <a:pt x="40824" y="13658"/>
                    <a:pt x="40861" y="12511"/>
                    <a:pt x="39997" y="11609"/>
                  </a:cubicBezTo>
                  <a:cubicBezTo>
                    <a:pt x="39771" y="11139"/>
                    <a:pt x="39320" y="11083"/>
                    <a:pt x="38888" y="10951"/>
                  </a:cubicBezTo>
                  <a:cubicBezTo>
                    <a:pt x="37835" y="10651"/>
                    <a:pt x="36745" y="10651"/>
                    <a:pt x="35655" y="10632"/>
                  </a:cubicBezTo>
                  <a:cubicBezTo>
                    <a:pt x="35537" y="10560"/>
                    <a:pt x="35427" y="10529"/>
                    <a:pt x="35325" y="10529"/>
                  </a:cubicBezTo>
                  <a:cubicBezTo>
                    <a:pt x="35135" y="10529"/>
                    <a:pt x="34968" y="10636"/>
                    <a:pt x="34809" y="10782"/>
                  </a:cubicBezTo>
                  <a:cubicBezTo>
                    <a:pt x="34753" y="10951"/>
                    <a:pt x="34922" y="11102"/>
                    <a:pt x="34828" y="11309"/>
                  </a:cubicBezTo>
                  <a:cubicBezTo>
                    <a:pt x="34377" y="12305"/>
                    <a:pt x="34245" y="13357"/>
                    <a:pt x="34095" y="14429"/>
                  </a:cubicBezTo>
                  <a:cubicBezTo>
                    <a:pt x="34095" y="14635"/>
                    <a:pt x="34020" y="14842"/>
                    <a:pt x="33888" y="15011"/>
                  </a:cubicBezTo>
                  <a:lnTo>
                    <a:pt x="32986" y="14410"/>
                  </a:lnTo>
                  <a:cubicBezTo>
                    <a:pt x="32911" y="14372"/>
                    <a:pt x="32817" y="14335"/>
                    <a:pt x="32723" y="14316"/>
                  </a:cubicBezTo>
                  <a:cubicBezTo>
                    <a:pt x="28043" y="12511"/>
                    <a:pt x="23212" y="11158"/>
                    <a:pt x="18420" y="9748"/>
                  </a:cubicBezTo>
                  <a:cubicBezTo>
                    <a:pt x="16991" y="9335"/>
                    <a:pt x="15506" y="9053"/>
                    <a:pt x="14303" y="8076"/>
                  </a:cubicBezTo>
                  <a:cubicBezTo>
                    <a:pt x="14115" y="7944"/>
                    <a:pt x="13871" y="7888"/>
                    <a:pt x="13646" y="7888"/>
                  </a:cubicBezTo>
                  <a:cubicBezTo>
                    <a:pt x="12913" y="7625"/>
                    <a:pt x="12198" y="7286"/>
                    <a:pt x="11522" y="6892"/>
                  </a:cubicBezTo>
                  <a:cubicBezTo>
                    <a:pt x="11240" y="6741"/>
                    <a:pt x="10920" y="6572"/>
                    <a:pt x="10789" y="6271"/>
                  </a:cubicBezTo>
                  <a:cubicBezTo>
                    <a:pt x="10413" y="5332"/>
                    <a:pt x="9811" y="4542"/>
                    <a:pt x="9323" y="3696"/>
                  </a:cubicBezTo>
                  <a:cubicBezTo>
                    <a:pt x="9210" y="3358"/>
                    <a:pt x="9022" y="3057"/>
                    <a:pt x="8815" y="2794"/>
                  </a:cubicBezTo>
                  <a:cubicBezTo>
                    <a:pt x="8176" y="2024"/>
                    <a:pt x="7575" y="1234"/>
                    <a:pt x="6973" y="445"/>
                  </a:cubicBezTo>
                  <a:cubicBezTo>
                    <a:pt x="6588" y="147"/>
                    <a:pt x="6126" y="1"/>
                    <a:pt x="5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6085578" y="2348008"/>
              <a:ext cx="816127" cy="413314"/>
            </a:xfrm>
            <a:custGeom>
              <a:avLst/>
              <a:gdLst/>
              <a:ahLst/>
              <a:cxnLst/>
              <a:rect l="l" t="t" r="r" b="b"/>
              <a:pathLst>
                <a:path w="36220" h="18343" extrusionOk="0">
                  <a:moveTo>
                    <a:pt x="31761" y="0"/>
                  </a:moveTo>
                  <a:cubicBezTo>
                    <a:pt x="31048" y="0"/>
                    <a:pt x="30663" y="490"/>
                    <a:pt x="30468" y="1559"/>
                  </a:cubicBezTo>
                  <a:cubicBezTo>
                    <a:pt x="30326" y="2337"/>
                    <a:pt x="29940" y="2775"/>
                    <a:pt x="29300" y="2775"/>
                  </a:cubicBezTo>
                  <a:cubicBezTo>
                    <a:pt x="29090" y="2775"/>
                    <a:pt x="28853" y="2728"/>
                    <a:pt x="28588" y="2630"/>
                  </a:cubicBezTo>
                  <a:cubicBezTo>
                    <a:pt x="26725" y="1976"/>
                    <a:pt x="24834" y="1792"/>
                    <a:pt x="22901" y="1792"/>
                  </a:cubicBezTo>
                  <a:cubicBezTo>
                    <a:pt x="22611" y="1792"/>
                    <a:pt x="22321" y="1796"/>
                    <a:pt x="22029" y="1803"/>
                  </a:cubicBezTo>
                  <a:cubicBezTo>
                    <a:pt x="21315" y="1841"/>
                    <a:pt x="20600" y="1954"/>
                    <a:pt x="19905" y="2141"/>
                  </a:cubicBezTo>
                  <a:cubicBezTo>
                    <a:pt x="17443" y="2837"/>
                    <a:pt x="15526" y="4378"/>
                    <a:pt x="13627" y="5976"/>
                  </a:cubicBezTo>
                  <a:cubicBezTo>
                    <a:pt x="12631" y="6822"/>
                    <a:pt x="11748" y="7818"/>
                    <a:pt x="10639" y="8494"/>
                  </a:cubicBezTo>
                  <a:cubicBezTo>
                    <a:pt x="9718" y="9021"/>
                    <a:pt x="9060" y="9904"/>
                    <a:pt x="8797" y="10938"/>
                  </a:cubicBezTo>
                  <a:cubicBezTo>
                    <a:pt x="8590" y="11633"/>
                    <a:pt x="8383" y="12366"/>
                    <a:pt x="8177" y="13080"/>
                  </a:cubicBezTo>
                  <a:cubicBezTo>
                    <a:pt x="8120" y="13381"/>
                    <a:pt x="8008" y="13663"/>
                    <a:pt x="7857" y="13926"/>
                  </a:cubicBezTo>
                  <a:cubicBezTo>
                    <a:pt x="7680" y="14156"/>
                    <a:pt x="7503" y="14437"/>
                    <a:pt x="7200" y="14437"/>
                  </a:cubicBezTo>
                  <a:cubicBezTo>
                    <a:pt x="7181" y="14437"/>
                    <a:pt x="7162" y="14436"/>
                    <a:pt x="7143" y="14434"/>
                  </a:cubicBezTo>
                  <a:cubicBezTo>
                    <a:pt x="6805" y="14415"/>
                    <a:pt x="6711" y="14058"/>
                    <a:pt x="6617" y="13776"/>
                  </a:cubicBezTo>
                  <a:cubicBezTo>
                    <a:pt x="5978" y="11502"/>
                    <a:pt x="6053" y="9303"/>
                    <a:pt x="7312" y="7216"/>
                  </a:cubicBezTo>
                  <a:cubicBezTo>
                    <a:pt x="7425" y="7047"/>
                    <a:pt x="7632" y="6822"/>
                    <a:pt x="7293" y="6634"/>
                  </a:cubicBezTo>
                  <a:lnTo>
                    <a:pt x="6598" y="6502"/>
                  </a:lnTo>
                  <a:cubicBezTo>
                    <a:pt x="6109" y="6540"/>
                    <a:pt x="5639" y="6634"/>
                    <a:pt x="5188" y="6822"/>
                  </a:cubicBezTo>
                  <a:cubicBezTo>
                    <a:pt x="4624" y="7028"/>
                    <a:pt x="4042" y="7216"/>
                    <a:pt x="3459" y="7367"/>
                  </a:cubicBezTo>
                  <a:cubicBezTo>
                    <a:pt x="1617" y="7780"/>
                    <a:pt x="696" y="9058"/>
                    <a:pt x="395" y="10787"/>
                  </a:cubicBezTo>
                  <a:cubicBezTo>
                    <a:pt x="1" y="13118"/>
                    <a:pt x="283" y="15449"/>
                    <a:pt x="565" y="17760"/>
                  </a:cubicBezTo>
                  <a:cubicBezTo>
                    <a:pt x="624" y="18173"/>
                    <a:pt x="856" y="18343"/>
                    <a:pt x="1188" y="18343"/>
                  </a:cubicBezTo>
                  <a:cubicBezTo>
                    <a:pt x="1280" y="18343"/>
                    <a:pt x="1380" y="18330"/>
                    <a:pt x="1486" y="18306"/>
                  </a:cubicBezTo>
                  <a:cubicBezTo>
                    <a:pt x="2745" y="18024"/>
                    <a:pt x="3967" y="17648"/>
                    <a:pt x="5169" y="17159"/>
                  </a:cubicBezTo>
                  <a:cubicBezTo>
                    <a:pt x="5978" y="16896"/>
                    <a:pt x="6786" y="16595"/>
                    <a:pt x="7575" y="16276"/>
                  </a:cubicBezTo>
                  <a:cubicBezTo>
                    <a:pt x="9530" y="15449"/>
                    <a:pt x="11503" y="14678"/>
                    <a:pt x="13458" y="13851"/>
                  </a:cubicBezTo>
                  <a:cubicBezTo>
                    <a:pt x="14248" y="13513"/>
                    <a:pt x="14943" y="12949"/>
                    <a:pt x="15826" y="12892"/>
                  </a:cubicBezTo>
                  <a:cubicBezTo>
                    <a:pt x="16108" y="12836"/>
                    <a:pt x="16371" y="12723"/>
                    <a:pt x="16597" y="12592"/>
                  </a:cubicBezTo>
                  <a:cubicBezTo>
                    <a:pt x="18101" y="11877"/>
                    <a:pt x="19398" y="10863"/>
                    <a:pt x="20694" y="9848"/>
                  </a:cubicBezTo>
                  <a:cubicBezTo>
                    <a:pt x="22348" y="8569"/>
                    <a:pt x="24153" y="7517"/>
                    <a:pt x="25957" y="6427"/>
                  </a:cubicBezTo>
                  <a:cubicBezTo>
                    <a:pt x="26408" y="6145"/>
                    <a:pt x="26765" y="5844"/>
                    <a:pt x="26897" y="5299"/>
                  </a:cubicBezTo>
                  <a:cubicBezTo>
                    <a:pt x="27254" y="4961"/>
                    <a:pt x="27724" y="4773"/>
                    <a:pt x="28119" y="4510"/>
                  </a:cubicBezTo>
                  <a:cubicBezTo>
                    <a:pt x="28591" y="4161"/>
                    <a:pt x="29064" y="3960"/>
                    <a:pt x="29573" y="3960"/>
                  </a:cubicBezTo>
                  <a:cubicBezTo>
                    <a:pt x="29914" y="3960"/>
                    <a:pt x="30271" y="4050"/>
                    <a:pt x="30656" y="4247"/>
                  </a:cubicBezTo>
                  <a:cubicBezTo>
                    <a:pt x="30943" y="4401"/>
                    <a:pt x="31264" y="4510"/>
                    <a:pt x="31598" y="4510"/>
                  </a:cubicBezTo>
                  <a:cubicBezTo>
                    <a:pt x="31875" y="4510"/>
                    <a:pt x="32160" y="4434"/>
                    <a:pt x="32441" y="4247"/>
                  </a:cubicBezTo>
                  <a:cubicBezTo>
                    <a:pt x="32754" y="4041"/>
                    <a:pt x="32966" y="3932"/>
                    <a:pt x="33151" y="3932"/>
                  </a:cubicBezTo>
                  <a:cubicBezTo>
                    <a:pt x="33389" y="3932"/>
                    <a:pt x="33582" y="4111"/>
                    <a:pt x="33889" y="4491"/>
                  </a:cubicBezTo>
                  <a:cubicBezTo>
                    <a:pt x="34302" y="5036"/>
                    <a:pt x="34734" y="5543"/>
                    <a:pt x="35392" y="5807"/>
                  </a:cubicBezTo>
                  <a:cubicBezTo>
                    <a:pt x="35530" y="5853"/>
                    <a:pt x="35673" y="5903"/>
                    <a:pt x="35808" y="5903"/>
                  </a:cubicBezTo>
                  <a:cubicBezTo>
                    <a:pt x="35950" y="5903"/>
                    <a:pt x="36085" y="5848"/>
                    <a:pt x="36201" y="5675"/>
                  </a:cubicBezTo>
                  <a:cubicBezTo>
                    <a:pt x="36219" y="5619"/>
                    <a:pt x="36219" y="5543"/>
                    <a:pt x="36219" y="5468"/>
                  </a:cubicBezTo>
                  <a:cubicBezTo>
                    <a:pt x="35505" y="4303"/>
                    <a:pt x="34810" y="3138"/>
                    <a:pt x="34114" y="1972"/>
                  </a:cubicBezTo>
                  <a:cubicBezTo>
                    <a:pt x="33757" y="1371"/>
                    <a:pt x="33513" y="694"/>
                    <a:pt x="32911" y="281"/>
                  </a:cubicBezTo>
                  <a:cubicBezTo>
                    <a:pt x="32456" y="96"/>
                    <a:pt x="32076" y="0"/>
                    <a:pt x="3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6082626" y="3211498"/>
              <a:ext cx="921129" cy="443710"/>
            </a:xfrm>
            <a:custGeom>
              <a:avLst/>
              <a:gdLst/>
              <a:ahLst/>
              <a:cxnLst/>
              <a:rect l="l" t="t" r="r" b="b"/>
              <a:pathLst>
                <a:path w="40880" h="19692" extrusionOk="0">
                  <a:moveTo>
                    <a:pt x="35245" y="13104"/>
                  </a:moveTo>
                  <a:cubicBezTo>
                    <a:pt x="35266" y="13161"/>
                    <a:pt x="35289" y="13219"/>
                    <a:pt x="35311" y="13278"/>
                  </a:cubicBezTo>
                  <a:lnTo>
                    <a:pt x="35311" y="13278"/>
                  </a:lnTo>
                  <a:cubicBezTo>
                    <a:pt x="35285" y="13223"/>
                    <a:pt x="35264" y="13164"/>
                    <a:pt x="35245" y="13104"/>
                  </a:cubicBezTo>
                  <a:close/>
                  <a:moveTo>
                    <a:pt x="35348" y="13376"/>
                  </a:moveTo>
                  <a:lnTo>
                    <a:pt x="35348" y="13376"/>
                  </a:lnTo>
                  <a:cubicBezTo>
                    <a:pt x="35429" y="13592"/>
                    <a:pt x="35503" y="13820"/>
                    <a:pt x="35523" y="14078"/>
                  </a:cubicBezTo>
                  <a:cubicBezTo>
                    <a:pt x="35474" y="13830"/>
                    <a:pt x="35424" y="13595"/>
                    <a:pt x="35348" y="13376"/>
                  </a:cubicBezTo>
                  <a:close/>
                  <a:moveTo>
                    <a:pt x="6409" y="1"/>
                  </a:moveTo>
                  <a:cubicBezTo>
                    <a:pt x="5507" y="997"/>
                    <a:pt x="5507" y="997"/>
                    <a:pt x="4154" y="1053"/>
                  </a:cubicBezTo>
                  <a:cubicBezTo>
                    <a:pt x="3609" y="1072"/>
                    <a:pt x="3515" y="1147"/>
                    <a:pt x="3383" y="1655"/>
                  </a:cubicBezTo>
                  <a:cubicBezTo>
                    <a:pt x="3271" y="2087"/>
                    <a:pt x="3101" y="2500"/>
                    <a:pt x="2876" y="2876"/>
                  </a:cubicBezTo>
                  <a:cubicBezTo>
                    <a:pt x="2556" y="3421"/>
                    <a:pt x="2143" y="3741"/>
                    <a:pt x="1466" y="3741"/>
                  </a:cubicBezTo>
                  <a:cubicBezTo>
                    <a:pt x="978" y="3741"/>
                    <a:pt x="395" y="3778"/>
                    <a:pt x="132" y="4361"/>
                  </a:cubicBezTo>
                  <a:cubicBezTo>
                    <a:pt x="132" y="4399"/>
                    <a:pt x="57" y="4399"/>
                    <a:pt x="0" y="4418"/>
                  </a:cubicBezTo>
                  <a:cubicBezTo>
                    <a:pt x="752" y="4775"/>
                    <a:pt x="1523" y="5075"/>
                    <a:pt x="2312" y="5282"/>
                  </a:cubicBezTo>
                  <a:cubicBezTo>
                    <a:pt x="2838" y="5414"/>
                    <a:pt x="3233" y="5658"/>
                    <a:pt x="3383" y="6222"/>
                  </a:cubicBezTo>
                  <a:cubicBezTo>
                    <a:pt x="4906" y="6410"/>
                    <a:pt x="6391" y="6861"/>
                    <a:pt x="7763" y="7538"/>
                  </a:cubicBezTo>
                  <a:cubicBezTo>
                    <a:pt x="12311" y="9774"/>
                    <a:pt x="16747" y="12255"/>
                    <a:pt x="21239" y="14642"/>
                  </a:cubicBezTo>
                  <a:cubicBezTo>
                    <a:pt x="24077" y="16146"/>
                    <a:pt x="26915" y="17631"/>
                    <a:pt x="29810" y="19040"/>
                  </a:cubicBezTo>
                  <a:cubicBezTo>
                    <a:pt x="30614" y="19432"/>
                    <a:pt x="31412" y="19691"/>
                    <a:pt x="32222" y="19691"/>
                  </a:cubicBezTo>
                  <a:cubicBezTo>
                    <a:pt x="32813" y="19691"/>
                    <a:pt x="33409" y="19553"/>
                    <a:pt x="34020" y="19228"/>
                  </a:cubicBezTo>
                  <a:cubicBezTo>
                    <a:pt x="34245" y="19153"/>
                    <a:pt x="34508" y="19153"/>
                    <a:pt x="34715" y="18984"/>
                  </a:cubicBezTo>
                  <a:cubicBezTo>
                    <a:pt x="35617" y="18307"/>
                    <a:pt x="36576" y="17687"/>
                    <a:pt x="37196" y="16691"/>
                  </a:cubicBezTo>
                  <a:cubicBezTo>
                    <a:pt x="38155" y="15150"/>
                    <a:pt x="39019" y="13552"/>
                    <a:pt x="39790" y="11917"/>
                  </a:cubicBezTo>
                  <a:cubicBezTo>
                    <a:pt x="40053" y="11428"/>
                    <a:pt x="40166" y="10864"/>
                    <a:pt x="40072" y="10319"/>
                  </a:cubicBezTo>
                  <a:cubicBezTo>
                    <a:pt x="40109" y="9906"/>
                    <a:pt x="39978" y="9511"/>
                    <a:pt x="40147" y="9135"/>
                  </a:cubicBezTo>
                  <a:cubicBezTo>
                    <a:pt x="40391" y="8590"/>
                    <a:pt x="40654" y="8026"/>
                    <a:pt x="40880" y="7481"/>
                  </a:cubicBezTo>
                  <a:cubicBezTo>
                    <a:pt x="39940" y="6353"/>
                    <a:pt x="38888" y="5395"/>
                    <a:pt x="37534" y="4812"/>
                  </a:cubicBezTo>
                  <a:lnTo>
                    <a:pt x="37534" y="4812"/>
                  </a:lnTo>
                  <a:cubicBezTo>
                    <a:pt x="37816" y="5357"/>
                    <a:pt x="38004" y="5978"/>
                    <a:pt x="38061" y="6598"/>
                  </a:cubicBezTo>
                  <a:cubicBezTo>
                    <a:pt x="38249" y="8872"/>
                    <a:pt x="37309" y="10676"/>
                    <a:pt x="35692" y="12199"/>
                  </a:cubicBezTo>
                  <a:cubicBezTo>
                    <a:pt x="35618" y="12294"/>
                    <a:pt x="35503" y="12342"/>
                    <a:pt x="35386" y="12342"/>
                  </a:cubicBezTo>
                  <a:cubicBezTo>
                    <a:pt x="35295" y="12342"/>
                    <a:pt x="35203" y="12313"/>
                    <a:pt x="35129" y="12255"/>
                  </a:cubicBezTo>
                  <a:lnTo>
                    <a:pt x="35129" y="12255"/>
                  </a:lnTo>
                  <a:cubicBezTo>
                    <a:pt x="35086" y="12454"/>
                    <a:pt x="35106" y="12640"/>
                    <a:pt x="35154" y="12824"/>
                  </a:cubicBezTo>
                  <a:lnTo>
                    <a:pt x="35154" y="12824"/>
                  </a:lnTo>
                  <a:cubicBezTo>
                    <a:pt x="35089" y="12664"/>
                    <a:pt x="34986" y="12529"/>
                    <a:pt x="34753" y="12481"/>
                  </a:cubicBezTo>
                  <a:cubicBezTo>
                    <a:pt x="34643" y="12823"/>
                    <a:pt x="34405" y="12936"/>
                    <a:pt x="34145" y="12936"/>
                  </a:cubicBezTo>
                  <a:cubicBezTo>
                    <a:pt x="34048" y="12936"/>
                    <a:pt x="33948" y="12920"/>
                    <a:pt x="33851" y="12894"/>
                  </a:cubicBezTo>
                  <a:cubicBezTo>
                    <a:pt x="33746" y="12865"/>
                    <a:pt x="33651" y="12852"/>
                    <a:pt x="33564" y="12852"/>
                  </a:cubicBezTo>
                  <a:cubicBezTo>
                    <a:pt x="33256" y="12852"/>
                    <a:pt x="33036" y="13017"/>
                    <a:pt x="32817" y="13251"/>
                  </a:cubicBezTo>
                  <a:cubicBezTo>
                    <a:pt x="32422" y="13646"/>
                    <a:pt x="32009" y="14041"/>
                    <a:pt x="31633" y="14435"/>
                  </a:cubicBezTo>
                  <a:cubicBezTo>
                    <a:pt x="31276" y="14811"/>
                    <a:pt x="30824" y="15075"/>
                    <a:pt x="30336" y="15225"/>
                  </a:cubicBezTo>
                  <a:cubicBezTo>
                    <a:pt x="29852" y="15397"/>
                    <a:pt x="29376" y="15471"/>
                    <a:pt x="28907" y="15471"/>
                  </a:cubicBezTo>
                  <a:cubicBezTo>
                    <a:pt x="28046" y="15471"/>
                    <a:pt x="27211" y="15221"/>
                    <a:pt x="26408" y="14868"/>
                  </a:cubicBezTo>
                  <a:cubicBezTo>
                    <a:pt x="23739" y="13665"/>
                    <a:pt x="21408" y="11936"/>
                    <a:pt x="19303" y="9906"/>
                  </a:cubicBezTo>
                  <a:cubicBezTo>
                    <a:pt x="18946" y="9549"/>
                    <a:pt x="18608" y="9210"/>
                    <a:pt x="18232" y="8891"/>
                  </a:cubicBezTo>
                  <a:cubicBezTo>
                    <a:pt x="17085" y="7932"/>
                    <a:pt x="15694" y="7444"/>
                    <a:pt x="14360" y="6842"/>
                  </a:cubicBezTo>
                  <a:cubicBezTo>
                    <a:pt x="12555" y="6034"/>
                    <a:pt x="10789" y="5151"/>
                    <a:pt x="9191" y="3948"/>
                  </a:cubicBezTo>
                  <a:cubicBezTo>
                    <a:pt x="8157" y="3158"/>
                    <a:pt x="7312" y="2237"/>
                    <a:pt x="6954" y="940"/>
                  </a:cubicBezTo>
                  <a:cubicBezTo>
                    <a:pt x="6879" y="564"/>
                    <a:pt x="6691" y="245"/>
                    <a:pt x="6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6877956" y="2298414"/>
              <a:ext cx="3425" cy="451"/>
            </a:xfrm>
            <a:custGeom>
              <a:avLst/>
              <a:gdLst/>
              <a:ahLst/>
              <a:cxnLst/>
              <a:rect l="l" t="t" r="r" b="b"/>
              <a:pathLst>
                <a:path w="152" h="20" extrusionOk="0">
                  <a:moveTo>
                    <a:pt x="151" y="20"/>
                  </a:moveTo>
                  <a:cubicBezTo>
                    <a:pt x="95" y="20"/>
                    <a:pt x="57" y="1"/>
                    <a:pt x="1" y="1"/>
                  </a:cubicBezTo>
                  <a:cubicBezTo>
                    <a:pt x="57" y="1"/>
                    <a:pt x="95" y="20"/>
                    <a:pt x="151" y="20"/>
                  </a:cubicBezTo>
                  <a:close/>
                </a:path>
              </a:pathLst>
            </a:custGeom>
            <a:solidFill>
              <a:srgbClr val="D1B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6221539" y="2202696"/>
              <a:ext cx="741139" cy="476878"/>
            </a:xfrm>
            <a:custGeom>
              <a:avLst/>
              <a:gdLst/>
              <a:ahLst/>
              <a:cxnLst/>
              <a:rect l="l" t="t" r="r" b="b"/>
              <a:pathLst>
                <a:path w="32892" h="21164" extrusionOk="0">
                  <a:moveTo>
                    <a:pt x="29073" y="4225"/>
                  </a:moveTo>
                  <a:cubicBezTo>
                    <a:pt x="29099" y="4225"/>
                    <a:pt x="29126" y="4227"/>
                    <a:pt x="29152" y="4230"/>
                  </a:cubicBezTo>
                  <a:cubicBezTo>
                    <a:pt x="29001" y="4249"/>
                    <a:pt x="28832" y="4268"/>
                    <a:pt x="28682" y="4324"/>
                  </a:cubicBezTo>
                  <a:cubicBezTo>
                    <a:pt x="28806" y="4262"/>
                    <a:pt x="28944" y="4225"/>
                    <a:pt x="29073" y="4225"/>
                  </a:cubicBezTo>
                  <a:close/>
                  <a:moveTo>
                    <a:pt x="32892" y="1"/>
                  </a:moveTo>
                  <a:lnTo>
                    <a:pt x="32892" y="1"/>
                  </a:lnTo>
                  <a:cubicBezTo>
                    <a:pt x="31633" y="57"/>
                    <a:pt x="30693" y="715"/>
                    <a:pt x="29809" y="1523"/>
                  </a:cubicBezTo>
                  <a:cubicBezTo>
                    <a:pt x="29565" y="1935"/>
                    <a:pt x="29210" y="2000"/>
                    <a:pt x="28824" y="2000"/>
                  </a:cubicBezTo>
                  <a:cubicBezTo>
                    <a:pt x="28734" y="2000"/>
                    <a:pt x="28642" y="1997"/>
                    <a:pt x="28550" y="1993"/>
                  </a:cubicBezTo>
                  <a:cubicBezTo>
                    <a:pt x="27911" y="2125"/>
                    <a:pt x="27366" y="2482"/>
                    <a:pt x="26953" y="2971"/>
                  </a:cubicBezTo>
                  <a:cubicBezTo>
                    <a:pt x="26539" y="3516"/>
                    <a:pt x="25975" y="3948"/>
                    <a:pt x="25355" y="4249"/>
                  </a:cubicBezTo>
                  <a:cubicBezTo>
                    <a:pt x="24941" y="4380"/>
                    <a:pt x="24528" y="4531"/>
                    <a:pt x="24133" y="4700"/>
                  </a:cubicBezTo>
                  <a:cubicBezTo>
                    <a:pt x="23306" y="5038"/>
                    <a:pt x="22479" y="5433"/>
                    <a:pt x="21596" y="5602"/>
                  </a:cubicBezTo>
                  <a:cubicBezTo>
                    <a:pt x="20900" y="5771"/>
                    <a:pt x="20243" y="6128"/>
                    <a:pt x="19547" y="6297"/>
                  </a:cubicBezTo>
                  <a:cubicBezTo>
                    <a:pt x="16446" y="7068"/>
                    <a:pt x="13326" y="7726"/>
                    <a:pt x="10281" y="8684"/>
                  </a:cubicBezTo>
                  <a:cubicBezTo>
                    <a:pt x="9673" y="8858"/>
                    <a:pt x="9081" y="9161"/>
                    <a:pt x="8430" y="9161"/>
                  </a:cubicBezTo>
                  <a:cubicBezTo>
                    <a:pt x="8377" y="9161"/>
                    <a:pt x="8324" y="9159"/>
                    <a:pt x="8270" y="9154"/>
                  </a:cubicBezTo>
                  <a:cubicBezTo>
                    <a:pt x="8238" y="9146"/>
                    <a:pt x="8205" y="9143"/>
                    <a:pt x="8172" y="9143"/>
                  </a:cubicBezTo>
                  <a:cubicBezTo>
                    <a:pt x="8050" y="9143"/>
                    <a:pt x="7926" y="9193"/>
                    <a:pt x="7838" y="9267"/>
                  </a:cubicBezTo>
                  <a:cubicBezTo>
                    <a:pt x="7631" y="9417"/>
                    <a:pt x="8345" y="9342"/>
                    <a:pt x="7913" y="9605"/>
                  </a:cubicBezTo>
                  <a:cubicBezTo>
                    <a:pt x="7593" y="9831"/>
                    <a:pt x="7255" y="10038"/>
                    <a:pt x="6898" y="10188"/>
                  </a:cubicBezTo>
                  <a:cubicBezTo>
                    <a:pt x="5263" y="10846"/>
                    <a:pt x="3684" y="11579"/>
                    <a:pt x="2331" y="12707"/>
                  </a:cubicBezTo>
                  <a:cubicBezTo>
                    <a:pt x="2056" y="12935"/>
                    <a:pt x="1806" y="13090"/>
                    <a:pt x="1491" y="13090"/>
                  </a:cubicBezTo>
                  <a:cubicBezTo>
                    <a:pt x="1418" y="13090"/>
                    <a:pt x="1341" y="13082"/>
                    <a:pt x="1259" y="13064"/>
                  </a:cubicBezTo>
                  <a:lnTo>
                    <a:pt x="1259" y="13064"/>
                  </a:lnTo>
                  <a:cubicBezTo>
                    <a:pt x="1372" y="13252"/>
                    <a:pt x="1259" y="13346"/>
                    <a:pt x="1184" y="13496"/>
                  </a:cubicBezTo>
                  <a:cubicBezTo>
                    <a:pt x="526" y="14661"/>
                    <a:pt x="0" y="15864"/>
                    <a:pt x="0" y="17236"/>
                  </a:cubicBezTo>
                  <a:cubicBezTo>
                    <a:pt x="0" y="18308"/>
                    <a:pt x="226" y="19341"/>
                    <a:pt x="451" y="20394"/>
                  </a:cubicBezTo>
                  <a:cubicBezTo>
                    <a:pt x="489" y="20582"/>
                    <a:pt x="564" y="20751"/>
                    <a:pt x="677" y="20901"/>
                  </a:cubicBezTo>
                  <a:cubicBezTo>
                    <a:pt x="783" y="21072"/>
                    <a:pt x="962" y="21164"/>
                    <a:pt x="1141" y="21164"/>
                  </a:cubicBezTo>
                  <a:cubicBezTo>
                    <a:pt x="1279" y="21164"/>
                    <a:pt x="1416" y="21110"/>
                    <a:pt x="1522" y="20995"/>
                  </a:cubicBezTo>
                  <a:cubicBezTo>
                    <a:pt x="1823" y="20770"/>
                    <a:pt x="2049" y="20469"/>
                    <a:pt x="2162" y="20112"/>
                  </a:cubicBezTo>
                  <a:cubicBezTo>
                    <a:pt x="2406" y="19229"/>
                    <a:pt x="2707" y="18383"/>
                    <a:pt x="2932" y="17499"/>
                  </a:cubicBezTo>
                  <a:cubicBezTo>
                    <a:pt x="3214" y="16447"/>
                    <a:pt x="3684" y="15564"/>
                    <a:pt x="4736" y="15094"/>
                  </a:cubicBezTo>
                  <a:cubicBezTo>
                    <a:pt x="4924" y="14981"/>
                    <a:pt x="5094" y="14868"/>
                    <a:pt x="5263" y="14737"/>
                  </a:cubicBezTo>
                  <a:cubicBezTo>
                    <a:pt x="5996" y="14098"/>
                    <a:pt x="6748" y="13477"/>
                    <a:pt x="7462" y="12801"/>
                  </a:cubicBezTo>
                  <a:cubicBezTo>
                    <a:pt x="8590" y="11729"/>
                    <a:pt x="9830" y="10790"/>
                    <a:pt x="11164" y="9981"/>
                  </a:cubicBezTo>
                  <a:cubicBezTo>
                    <a:pt x="12679" y="9062"/>
                    <a:pt x="14314" y="8437"/>
                    <a:pt x="16119" y="8437"/>
                  </a:cubicBezTo>
                  <a:cubicBezTo>
                    <a:pt x="16197" y="8437"/>
                    <a:pt x="16274" y="8438"/>
                    <a:pt x="16352" y="8440"/>
                  </a:cubicBezTo>
                  <a:cubicBezTo>
                    <a:pt x="16615" y="8449"/>
                    <a:pt x="16874" y="8454"/>
                    <a:pt x="17130" y="8454"/>
                  </a:cubicBezTo>
                  <a:cubicBezTo>
                    <a:pt x="17386" y="8454"/>
                    <a:pt x="17639" y="8449"/>
                    <a:pt x="17893" y="8440"/>
                  </a:cubicBezTo>
                  <a:cubicBezTo>
                    <a:pt x="17957" y="8439"/>
                    <a:pt x="18021" y="8439"/>
                    <a:pt x="18084" y="8439"/>
                  </a:cubicBezTo>
                  <a:cubicBezTo>
                    <a:pt x="19165" y="8439"/>
                    <a:pt x="20228" y="8589"/>
                    <a:pt x="21258" y="8891"/>
                  </a:cubicBezTo>
                  <a:cubicBezTo>
                    <a:pt x="21803" y="9042"/>
                    <a:pt x="22329" y="9230"/>
                    <a:pt x="22855" y="9361"/>
                  </a:cubicBezTo>
                  <a:cubicBezTo>
                    <a:pt x="22987" y="9399"/>
                    <a:pt x="23119" y="9417"/>
                    <a:pt x="23247" y="9417"/>
                  </a:cubicBezTo>
                  <a:cubicBezTo>
                    <a:pt x="23946" y="9417"/>
                    <a:pt x="24558" y="8888"/>
                    <a:pt x="24622" y="8158"/>
                  </a:cubicBezTo>
                  <a:cubicBezTo>
                    <a:pt x="24641" y="7895"/>
                    <a:pt x="24697" y="7651"/>
                    <a:pt x="24753" y="7406"/>
                  </a:cubicBezTo>
                  <a:cubicBezTo>
                    <a:pt x="24829" y="6936"/>
                    <a:pt x="25223" y="6617"/>
                    <a:pt x="25674" y="6617"/>
                  </a:cubicBezTo>
                  <a:cubicBezTo>
                    <a:pt x="25716" y="6613"/>
                    <a:pt x="25757" y="6612"/>
                    <a:pt x="25798" y="6612"/>
                  </a:cubicBezTo>
                  <a:cubicBezTo>
                    <a:pt x="26183" y="6612"/>
                    <a:pt x="26539" y="6761"/>
                    <a:pt x="26896" y="6880"/>
                  </a:cubicBezTo>
                  <a:cubicBezTo>
                    <a:pt x="26839" y="6293"/>
                    <a:pt x="26509" y="5979"/>
                    <a:pt x="25956" y="5979"/>
                  </a:cubicBezTo>
                  <a:cubicBezTo>
                    <a:pt x="25783" y="5979"/>
                    <a:pt x="25588" y="6009"/>
                    <a:pt x="25374" y="6072"/>
                  </a:cubicBezTo>
                  <a:cubicBezTo>
                    <a:pt x="25540" y="5972"/>
                    <a:pt x="25725" y="5924"/>
                    <a:pt x="25908" y="5924"/>
                  </a:cubicBezTo>
                  <a:cubicBezTo>
                    <a:pt x="26140" y="5924"/>
                    <a:pt x="26369" y="6000"/>
                    <a:pt x="26558" y="6147"/>
                  </a:cubicBezTo>
                  <a:cubicBezTo>
                    <a:pt x="26785" y="6287"/>
                    <a:pt x="26947" y="6508"/>
                    <a:pt x="27226" y="6508"/>
                  </a:cubicBezTo>
                  <a:cubicBezTo>
                    <a:pt x="27247" y="6508"/>
                    <a:pt x="27268" y="6507"/>
                    <a:pt x="27291" y="6504"/>
                  </a:cubicBezTo>
                  <a:cubicBezTo>
                    <a:pt x="27855" y="5658"/>
                    <a:pt x="28700" y="5170"/>
                    <a:pt x="29546" y="4662"/>
                  </a:cubicBezTo>
                  <a:cubicBezTo>
                    <a:pt x="29509" y="4418"/>
                    <a:pt x="29415" y="4305"/>
                    <a:pt x="29302" y="4268"/>
                  </a:cubicBezTo>
                  <a:lnTo>
                    <a:pt x="29302" y="4268"/>
                  </a:lnTo>
                  <a:cubicBezTo>
                    <a:pt x="29433" y="4305"/>
                    <a:pt x="29565" y="4361"/>
                    <a:pt x="29678" y="4455"/>
                  </a:cubicBezTo>
                  <a:cubicBezTo>
                    <a:pt x="29832" y="4554"/>
                    <a:pt x="29997" y="4704"/>
                    <a:pt x="30203" y="4704"/>
                  </a:cubicBezTo>
                  <a:cubicBezTo>
                    <a:pt x="30273" y="4704"/>
                    <a:pt x="30348" y="4686"/>
                    <a:pt x="30430" y="4643"/>
                  </a:cubicBezTo>
                  <a:cubicBezTo>
                    <a:pt x="30561" y="4211"/>
                    <a:pt x="30655" y="3760"/>
                    <a:pt x="31125" y="3497"/>
                  </a:cubicBezTo>
                  <a:cubicBezTo>
                    <a:pt x="32478" y="2726"/>
                    <a:pt x="32591" y="1317"/>
                    <a:pt x="32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5991144" y="2566078"/>
              <a:ext cx="416739" cy="505269"/>
            </a:xfrm>
            <a:custGeom>
              <a:avLst/>
              <a:gdLst/>
              <a:ahLst/>
              <a:cxnLst/>
              <a:rect l="l" t="t" r="r" b="b"/>
              <a:pathLst>
                <a:path w="18495" h="22424" extrusionOk="0">
                  <a:moveTo>
                    <a:pt x="8057" y="19604"/>
                  </a:moveTo>
                  <a:cubicBezTo>
                    <a:pt x="8040" y="19648"/>
                    <a:pt x="8023" y="19692"/>
                    <a:pt x="8007" y="19736"/>
                  </a:cubicBezTo>
                  <a:cubicBezTo>
                    <a:pt x="8018" y="19695"/>
                    <a:pt x="8036" y="19651"/>
                    <a:pt x="8057" y="19604"/>
                  </a:cubicBezTo>
                  <a:close/>
                  <a:moveTo>
                    <a:pt x="1166" y="0"/>
                  </a:moveTo>
                  <a:cubicBezTo>
                    <a:pt x="470" y="621"/>
                    <a:pt x="76" y="1485"/>
                    <a:pt x="38" y="2387"/>
                  </a:cubicBezTo>
                  <a:cubicBezTo>
                    <a:pt x="0" y="3402"/>
                    <a:pt x="188" y="4399"/>
                    <a:pt x="602" y="5301"/>
                  </a:cubicBezTo>
                  <a:cubicBezTo>
                    <a:pt x="1861" y="8402"/>
                    <a:pt x="2989" y="11541"/>
                    <a:pt x="3985" y="14736"/>
                  </a:cubicBezTo>
                  <a:cubicBezTo>
                    <a:pt x="4211" y="15413"/>
                    <a:pt x="4173" y="15469"/>
                    <a:pt x="3553" y="15807"/>
                  </a:cubicBezTo>
                  <a:cubicBezTo>
                    <a:pt x="3910" y="16860"/>
                    <a:pt x="4211" y="17931"/>
                    <a:pt x="4474" y="19021"/>
                  </a:cubicBezTo>
                  <a:cubicBezTo>
                    <a:pt x="4492" y="19247"/>
                    <a:pt x="4624" y="19472"/>
                    <a:pt x="4812" y="19604"/>
                  </a:cubicBezTo>
                  <a:cubicBezTo>
                    <a:pt x="4824" y="19604"/>
                    <a:pt x="4835" y="19603"/>
                    <a:pt x="4847" y="19603"/>
                  </a:cubicBezTo>
                  <a:cubicBezTo>
                    <a:pt x="5400" y="19603"/>
                    <a:pt x="5528" y="20045"/>
                    <a:pt x="5601" y="20469"/>
                  </a:cubicBezTo>
                  <a:cubicBezTo>
                    <a:pt x="5733" y="21108"/>
                    <a:pt x="5808" y="21747"/>
                    <a:pt x="5808" y="22405"/>
                  </a:cubicBezTo>
                  <a:cubicBezTo>
                    <a:pt x="6184" y="22217"/>
                    <a:pt x="6598" y="22198"/>
                    <a:pt x="7011" y="22085"/>
                  </a:cubicBezTo>
                  <a:cubicBezTo>
                    <a:pt x="7163" y="22036"/>
                    <a:pt x="7322" y="22012"/>
                    <a:pt x="7480" y="22012"/>
                  </a:cubicBezTo>
                  <a:cubicBezTo>
                    <a:pt x="7869" y="22012"/>
                    <a:pt x="8258" y="22156"/>
                    <a:pt x="8552" y="22423"/>
                  </a:cubicBezTo>
                  <a:cubicBezTo>
                    <a:pt x="8966" y="22311"/>
                    <a:pt x="9191" y="21972"/>
                    <a:pt x="9436" y="21672"/>
                  </a:cubicBezTo>
                  <a:cubicBezTo>
                    <a:pt x="9642" y="21427"/>
                    <a:pt x="9830" y="21164"/>
                    <a:pt x="10075" y="20938"/>
                  </a:cubicBezTo>
                  <a:cubicBezTo>
                    <a:pt x="12744" y="18288"/>
                    <a:pt x="15394" y="15601"/>
                    <a:pt x="18063" y="12950"/>
                  </a:cubicBezTo>
                  <a:cubicBezTo>
                    <a:pt x="18213" y="12800"/>
                    <a:pt x="18495" y="12706"/>
                    <a:pt x="18326" y="12387"/>
                  </a:cubicBezTo>
                  <a:cubicBezTo>
                    <a:pt x="18067" y="12205"/>
                    <a:pt x="17799" y="12140"/>
                    <a:pt x="17526" y="12140"/>
                  </a:cubicBezTo>
                  <a:cubicBezTo>
                    <a:pt x="17263" y="12140"/>
                    <a:pt x="16996" y="12200"/>
                    <a:pt x="16728" y="12274"/>
                  </a:cubicBezTo>
                  <a:cubicBezTo>
                    <a:pt x="15638" y="12556"/>
                    <a:pt x="14830" y="13232"/>
                    <a:pt x="14134" y="14078"/>
                  </a:cubicBezTo>
                  <a:cubicBezTo>
                    <a:pt x="13195" y="15262"/>
                    <a:pt x="12330" y="16503"/>
                    <a:pt x="11560" y="17800"/>
                  </a:cubicBezTo>
                  <a:cubicBezTo>
                    <a:pt x="11390" y="18063"/>
                    <a:pt x="11259" y="18382"/>
                    <a:pt x="10883" y="18439"/>
                  </a:cubicBezTo>
                  <a:cubicBezTo>
                    <a:pt x="10770" y="17988"/>
                    <a:pt x="10920" y="17612"/>
                    <a:pt x="11052" y="17255"/>
                  </a:cubicBezTo>
                  <a:cubicBezTo>
                    <a:pt x="11560" y="15920"/>
                    <a:pt x="12105" y="14623"/>
                    <a:pt x="12668" y="13326"/>
                  </a:cubicBezTo>
                  <a:cubicBezTo>
                    <a:pt x="13082" y="12387"/>
                    <a:pt x="13477" y="11428"/>
                    <a:pt x="13608" y="10413"/>
                  </a:cubicBezTo>
                  <a:cubicBezTo>
                    <a:pt x="13665" y="9981"/>
                    <a:pt x="13608" y="9530"/>
                    <a:pt x="13138" y="9342"/>
                  </a:cubicBezTo>
                  <a:cubicBezTo>
                    <a:pt x="13049" y="9310"/>
                    <a:pt x="12964" y="9295"/>
                    <a:pt x="12883" y="9295"/>
                  </a:cubicBezTo>
                  <a:cubicBezTo>
                    <a:pt x="12538" y="9295"/>
                    <a:pt x="12269" y="9560"/>
                    <a:pt x="12086" y="9849"/>
                  </a:cubicBezTo>
                  <a:cubicBezTo>
                    <a:pt x="11560" y="10639"/>
                    <a:pt x="11090" y="11466"/>
                    <a:pt x="10977" y="12443"/>
                  </a:cubicBezTo>
                  <a:cubicBezTo>
                    <a:pt x="11090" y="13026"/>
                    <a:pt x="10808" y="13533"/>
                    <a:pt x="10657" y="14059"/>
                  </a:cubicBezTo>
                  <a:cubicBezTo>
                    <a:pt x="10075" y="15944"/>
                    <a:pt x="8930" y="17547"/>
                    <a:pt x="8206" y="19240"/>
                  </a:cubicBezTo>
                  <a:lnTo>
                    <a:pt x="8206" y="19240"/>
                  </a:lnTo>
                  <a:cubicBezTo>
                    <a:pt x="8237" y="19128"/>
                    <a:pt x="8253" y="19006"/>
                    <a:pt x="8233" y="18871"/>
                  </a:cubicBezTo>
                  <a:cubicBezTo>
                    <a:pt x="8007" y="16804"/>
                    <a:pt x="8552" y="14980"/>
                    <a:pt x="9755" y="13270"/>
                  </a:cubicBezTo>
                  <a:cubicBezTo>
                    <a:pt x="10169" y="12687"/>
                    <a:pt x="10789" y="12274"/>
                    <a:pt x="11071" y="11578"/>
                  </a:cubicBezTo>
                  <a:cubicBezTo>
                    <a:pt x="11597" y="10263"/>
                    <a:pt x="11973" y="8891"/>
                    <a:pt x="12199" y="7481"/>
                  </a:cubicBezTo>
                  <a:cubicBezTo>
                    <a:pt x="12255" y="7237"/>
                    <a:pt x="12236" y="6974"/>
                    <a:pt x="12180" y="6710"/>
                  </a:cubicBezTo>
                  <a:cubicBezTo>
                    <a:pt x="12137" y="6540"/>
                    <a:pt x="12073" y="6401"/>
                    <a:pt x="11922" y="6401"/>
                  </a:cubicBezTo>
                  <a:cubicBezTo>
                    <a:pt x="11873" y="6401"/>
                    <a:pt x="11816" y="6415"/>
                    <a:pt x="11747" y="6447"/>
                  </a:cubicBezTo>
                  <a:lnTo>
                    <a:pt x="9398" y="7331"/>
                  </a:lnTo>
                  <a:cubicBezTo>
                    <a:pt x="9248" y="7556"/>
                    <a:pt x="9436" y="7650"/>
                    <a:pt x="9586" y="7763"/>
                  </a:cubicBezTo>
                  <a:cubicBezTo>
                    <a:pt x="9774" y="7876"/>
                    <a:pt x="9868" y="8101"/>
                    <a:pt x="9830" y="8308"/>
                  </a:cubicBezTo>
                  <a:cubicBezTo>
                    <a:pt x="9511" y="9661"/>
                    <a:pt x="9154" y="10996"/>
                    <a:pt x="8139" y="12011"/>
                  </a:cubicBezTo>
                  <a:cubicBezTo>
                    <a:pt x="7778" y="12371"/>
                    <a:pt x="7429" y="12552"/>
                    <a:pt x="7101" y="12552"/>
                  </a:cubicBezTo>
                  <a:cubicBezTo>
                    <a:pt x="6694" y="12552"/>
                    <a:pt x="6319" y="12272"/>
                    <a:pt x="5996" y="11710"/>
                  </a:cubicBezTo>
                  <a:cubicBezTo>
                    <a:pt x="5639" y="11015"/>
                    <a:pt x="5376" y="10300"/>
                    <a:pt x="5226" y="9530"/>
                  </a:cubicBezTo>
                  <a:cubicBezTo>
                    <a:pt x="5188" y="9304"/>
                    <a:pt x="5132" y="9079"/>
                    <a:pt x="5056" y="8853"/>
                  </a:cubicBezTo>
                  <a:cubicBezTo>
                    <a:pt x="5010" y="8745"/>
                    <a:pt x="4939" y="8650"/>
                    <a:pt x="4822" y="8650"/>
                  </a:cubicBezTo>
                  <a:cubicBezTo>
                    <a:pt x="4796" y="8650"/>
                    <a:pt x="4767" y="8655"/>
                    <a:pt x="4737" y="8665"/>
                  </a:cubicBezTo>
                  <a:cubicBezTo>
                    <a:pt x="4605" y="8703"/>
                    <a:pt x="4568" y="8815"/>
                    <a:pt x="4568" y="8947"/>
                  </a:cubicBezTo>
                  <a:cubicBezTo>
                    <a:pt x="4568" y="9154"/>
                    <a:pt x="4605" y="9361"/>
                    <a:pt x="4662" y="9567"/>
                  </a:cubicBezTo>
                  <a:cubicBezTo>
                    <a:pt x="4812" y="10188"/>
                    <a:pt x="4756" y="10827"/>
                    <a:pt x="4756" y="11447"/>
                  </a:cubicBezTo>
                  <a:cubicBezTo>
                    <a:pt x="4756" y="11654"/>
                    <a:pt x="4756" y="11917"/>
                    <a:pt x="4511" y="11973"/>
                  </a:cubicBezTo>
                  <a:cubicBezTo>
                    <a:pt x="4470" y="11986"/>
                    <a:pt x="4433" y="11992"/>
                    <a:pt x="4400" y="11992"/>
                  </a:cubicBezTo>
                  <a:cubicBezTo>
                    <a:pt x="4189" y="11992"/>
                    <a:pt x="4117" y="11759"/>
                    <a:pt x="4004" y="11597"/>
                  </a:cubicBezTo>
                  <a:cubicBezTo>
                    <a:pt x="3835" y="11278"/>
                    <a:pt x="3703" y="10958"/>
                    <a:pt x="3609" y="10620"/>
                  </a:cubicBezTo>
                  <a:cubicBezTo>
                    <a:pt x="3120" y="9060"/>
                    <a:pt x="2726" y="7481"/>
                    <a:pt x="2331" y="5902"/>
                  </a:cubicBezTo>
                  <a:cubicBezTo>
                    <a:pt x="2218" y="5301"/>
                    <a:pt x="1918" y="4756"/>
                    <a:pt x="1485" y="4323"/>
                  </a:cubicBezTo>
                  <a:cubicBezTo>
                    <a:pt x="752" y="3647"/>
                    <a:pt x="470" y="2839"/>
                    <a:pt x="940" y="1880"/>
                  </a:cubicBezTo>
                  <a:cubicBezTo>
                    <a:pt x="1109" y="1485"/>
                    <a:pt x="1222" y="1072"/>
                    <a:pt x="1260" y="658"/>
                  </a:cubicBezTo>
                  <a:cubicBezTo>
                    <a:pt x="1297" y="433"/>
                    <a:pt x="1372" y="207"/>
                    <a:pt x="1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3"/>
            <p:cNvSpPr/>
            <p:nvPr/>
          </p:nvSpPr>
          <p:spPr>
            <a:xfrm>
              <a:off x="7271396" y="4401552"/>
              <a:ext cx="340106" cy="791995"/>
            </a:xfrm>
            <a:custGeom>
              <a:avLst/>
              <a:gdLst/>
              <a:ahLst/>
              <a:cxnLst/>
              <a:rect l="l" t="t" r="r" b="b"/>
              <a:pathLst>
                <a:path w="15094" h="35149" extrusionOk="0">
                  <a:moveTo>
                    <a:pt x="301" y="1"/>
                  </a:moveTo>
                  <a:cubicBezTo>
                    <a:pt x="283" y="113"/>
                    <a:pt x="283" y="226"/>
                    <a:pt x="283" y="339"/>
                  </a:cubicBezTo>
                  <a:cubicBezTo>
                    <a:pt x="264" y="1091"/>
                    <a:pt x="339" y="1843"/>
                    <a:pt x="226" y="2576"/>
                  </a:cubicBezTo>
                  <a:cubicBezTo>
                    <a:pt x="1" y="4004"/>
                    <a:pt x="245" y="5301"/>
                    <a:pt x="1166" y="6448"/>
                  </a:cubicBezTo>
                  <a:cubicBezTo>
                    <a:pt x="1598" y="6955"/>
                    <a:pt x="2049" y="7462"/>
                    <a:pt x="2444" y="8008"/>
                  </a:cubicBezTo>
                  <a:cubicBezTo>
                    <a:pt x="2933" y="8684"/>
                    <a:pt x="3403" y="9361"/>
                    <a:pt x="3534" y="10225"/>
                  </a:cubicBezTo>
                  <a:cubicBezTo>
                    <a:pt x="3684" y="11278"/>
                    <a:pt x="3590" y="12312"/>
                    <a:pt x="3590" y="13364"/>
                  </a:cubicBezTo>
                  <a:cubicBezTo>
                    <a:pt x="3553" y="14022"/>
                    <a:pt x="3609" y="14699"/>
                    <a:pt x="3760" y="15357"/>
                  </a:cubicBezTo>
                  <a:cubicBezTo>
                    <a:pt x="3966" y="16014"/>
                    <a:pt x="4436" y="16465"/>
                    <a:pt x="4906" y="16917"/>
                  </a:cubicBezTo>
                  <a:cubicBezTo>
                    <a:pt x="5470" y="17424"/>
                    <a:pt x="5959" y="18026"/>
                    <a:pt x="6372" y="18683"/>
                  </a:cubicBezTo>
                  <a:cubicBezTo>
                    <a:pt x="6974" y="19698"/>
                    <a:pt x="6842" y="21070"/>
                    <a:pt x="5301" y="21578"/>
                  </a:cubicBezTo>
                  <a:cubicBezTo>
                    <a:pt x="5000" y="21672"/>
                    <a:pt x="4963" y="21822"/>
                    <a:pt x="5188" y="22067"/>
                  </a:cubicBezTo>
                  <a:cubicBezTo>
                    <a:pt x="5545" y="22367"/>
                    <a:pt x="5959" y="22574"/>
                    <a:pt x="6429" y="22687"/>
                  </a:cubicBezTo>
                  <a:cubicBezTo>
                    <a:pt x="7105" y="22875"/>
                    <a:pt x="7838" y="22931"/>
                    <a:pt x="8496" y="23232"/>
                  </a:cubicBezTo>
                  <a:cubicBezTo>
                    <a:pt x="9267" y="23608"/>
                    <a:pt x="9737" y="24341"/>
                    <a:pt x="9586" y="24999"/>
                  </a:cubicBezTo>
                  <a:cubicBezTo>
                    <a:pt x="9436" y="25732"/>
                    <a:pt x="8477" y="26577"/>
                    <a:pt x="7763" y="26615"/>
                  </a:cubicBezTo>
                  <a:lnTo>
                    <a:pt x="6541" y="26615"/>
                  </a:lnTo>
                  <a:cubicBezTo>
                    <a:pt x="6823" y="26953"/>
                    <a:pt x="7162" y="27292"/>
                    <a:pt x="7519" y="27574"/>
                  </a:cubicBezTo>
                  <a:cubicBezTo>
                    <a:pt x="8045" y="28006"/>
                    <a:pt x="8590" y="28419"/>
                    <a:pt x="9060" y="28889"/>
                  </a:cubicBezTo>
                  <a:cubicBezTo>
                    <a:pt x="10300" y="30149"/>
                    <a:pt x="11597" y="31351"/>
                    <a:pt x="12800" y="32648"/>
                  </a:cubicBezTo>
                  <a:cubicBezTo>
                    <a:pt x="13101" y="32968"/>
                    <a:pt x="13383" y="33306"/>
                    <a:pt x="13684" y="33626"/>
                  </a:cubicBezTo>
                  <a:cubicBezTo>
                    <a:pt x="14153" y="34133"/>
                    <a:pt x="14492" y="34772"/>
                    <a:pt x="15093" y="35148"/>
                  </a:cubicBezTo>
                  <a:cubicBezTo>
                    <a:pt x="15093" y="35035"/>
                    <a:pt x="15074" y="34923"/>
                    <a:pt x="15056" y="34810"/>
                  </a:cubicBezTo>
                  <a:cubicBezTo>
                    <a:pt x="14398" y="33212"/>
                    <a:pt x="13796" y="31596"/>
                    <a:pt x="13195" y="29998"/>
                  </a:cubicBezTo>
                  <a:cubicBezTo>
                    <a:pt x="12894" y="29171"/>
                    <a:pt x="12518" y="28363"/>
                    <a:pt x="12105" y="27574"/>
                  </a:cubicBezTo>
                  <a:cubicBezTo>
                    <a:pt x="11560" y="26577"/>
                    <a:pt x="10996" y="25581"/>
                    <a:pt x="10526" y="24548"/>
                  </a:cubicBezTo>
                  <a:cubicBezTo>
                    <a:pt x="9473" y="22292"/>
                    <a:pt x="8496" y="19999"/>
                    <a:pt x="7556" y="17706"/>
                  </a:cubicBezTo>
                  <a:cubicBezTo>
                    <a:pt x="6165" y="14266"/>
                    <a:pt x="4436" y="10958"/>
                    <a:pt x="2989" y="7519"/>
                  </a:cubicBezTo>
                  <a:cubicBezTo>
                    <a:pt x="2406" y="6222"/>
                    <a:pt x="1880" y="4869"/>
                    <a:pt x="1429" y="3497"/>
                  </a:cubicBezTo>
                  <a:cubicBezTo>
                    <a:pt x="1091" y="2331"/>
                    <a:pt x="790" y="1128"/>
                    <a:pt x="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6000045" y="2484577"/>
              <a:ext cx="234631" cy="369353"/>
            </a:xfrm>
            <a:custGeom>
              <a:avLst/>
              <a:gdLst/>
              <a:ahLst/>
              <a:cxnLst/>
              <a:rect l="l" t="t" r="r" b="b"/>
              <a:pathLst>
                <a:path w="10413" h="16392" extrusionOk="0">
                  <a:moveTo>
                    <a:pt x="7033" y="1"/>
                  </a:moveTo>
                  <a:cubicBezTo>
                    <a:pt x="6085" y="1"/>
                    <a:pt x="5160" y="139"/>
                    <a:pt x="4267" y="516"/>
                  </a:cubicBezTo>
                  <a:cubicBezTo>
                    <a:pt x="3665" y="761"/>
                    <a:pt x="3214" y="1212"/>
                    <a:pt x="2763" y="1644"/>
                  </a:cubicBezTo>
                  <a:cubicBezTo>
                    <a:pt x="2068" y="2283"/>
                    <a:pt x="1241" y="2772"/>
                    <a:pt x="733" y="3617"/>
                  </a:cubicBezTo>
                  <a:cubicBezTo>
                    <a:pt x="696" y="4388"/>
                    <a:pt x="508" y="5140"/>
                    <a:pt x="207" y="5835"/>
                  </a:cubicBezTo>
                  <a:cubicBezTo>
                    <a:pt x="0" y="6286"/>
                    <a:pt x="38" y="6813"/>
                    <a:pt x="301" y="7245"/>
                  </a:cubicBezTo>
                  <a:cubicBezTo>
                    <a:pt x="451" y="7546"/>
                    <a:pt x="658" y="7828"/>
                    <a:pt x="921" y="8072"/>
                  </a:cubicBezTo>
                  <a:cubicBezTo>
                    <a:pt x="1353" y="8467"/>
                    <a:pt x="1635" y="8993"/>
                    <a:pt x="1748" y="9557"/>
                  </a:cubicBezTo>
                  <a:cubicBezTo>
                    <a:pt x="2180" y="11248"/>
                    <a:pt x="2556" y="12940"/>
                    <a:pt x="3120" y="14594"/>
                  </a:cubicBezTo>
                  <a:cubicBezTo>
                    <a:pt x="3233" y="14989"/>
                    <a:pt x="3421" y="15365"/>
                    <a:pt x="3684" y="15703"/>
                  </a:cubicBezTo>
                  <a:cubicBezTo>
                    <a:pt x="3795" y="15856"/>
                    <a:pt x="3921" y="15928"/>
                    <a:pt x="4045" y="15928"/>
                  </a:cubicBezTo>
                  <a:cubicBezTo>
                    <a:pt x="4195" y="15928"/>
                    <a:pt x="4342" y="15823"/>
                    <a:pt x="4455" y="15628"/>
                  </a:cubicBezTo>
                  <a:cubicBezTo>
                    <a:pt x="4511" y="15496"/>
                    <a:pt x="4549" y="15365"/>
                    <a:pt x="4530" y="15233"/>
                  </a:cubicBezTo>
                  <a:cubicBezTo>
                    <a:pt x="4511" y="14481"/>
                    <a:pt x="4586" y="13748"/>
                    <a:pt x="4398" y="12996"/>
                  </a:cubicBezTo>
                  <a:cubicBezTo>
                    <a:pt x="4304" y="12771"/>
                    <a:pt x="4304" y="12508"/>
                    <a:pt x="4417" y="12263"/>
                  </a:cubicBezTo>
                  <a:cubicBezTo>
                    <a:pt x="4567" y="12884"/>
                    <a:pt x="4661" y="13410"/>
                    <a:pt x="4812" y="13899"/>
                  </a:cubicBezTo>
                  <a:cubicBezTo>
                    <a:pt x="5056" y="14650"/>
                    <a:pt x="5263" y="15421"/>
                    <a:pt x="5864" y="15985"/>
                  </a:cubicBezTo>
                  <a:cubicBezTo>
                    <a:pt x="6154" y="16255"/>
                    <a:pt x="6448" y="16392"/>
                    <a:pt x="6745" y="16392"/>
                  </a:cubicBezTo>
                  <a:cubicBezTo>
                    <a:pt x="7027" y="16392"/>
                    <a:pt x="7310" y="16269"/>
                    <a:pt x="7593" y="16022"/>
                  </a:cubicBezTo>
                  <a:cubicBezTo>
                    <a:pt x="8063" y="15628"/>
                    <a:pt x="8439" y="15158"/>
                    <a:pt x="8702" y="14613"/>
                  </a:cubicBezTo>
                  <a:cubicBezTo>
                    <a:pt x="9059" y="13861"/>
                    <a:pt x="9341" y="13072"/>
                    <a:pt x="9548" y="12263"/>
                  </a:cubicBezTo>
                  <a:cubicBezTo>
                    <a:pt x="9717" y="11568"/>
                    <a:pt x="9717" y="11568"/>
                    <a:pt x="9078" y="11136"/>
                  </a:cubicBezTo>
                  <a:cubicBezTo>
                    <a:pt x="9041" y="11098"/>
                    <a:pt x="9022" y="11004"/>
                    <a:pt x="9003" y="10948"/>
                  </a:cubicBezTo>
                  <a:cubicBezTo>
                    <a:pt x="8834" y="10948"/>
                    <a:pt x="8684" y="10985"/>
                    <a:pt x="8533" y="11060"/>
                  </a:cubicBezTo>
                  <a:cubicBezTo>
                    <a:pt x="7481" y="11455"/>
                    <a:pt x="6391" y="11793"/>
                    <a:pt x="5282" y="12057"/>
                  </a:cubicBezTo>
                  <a:cubicBezTo>
                    <a:pt x="5095" y="12096"/>
                    <a:pt x="4959" y="12122"/>
                    <a:pt x="4859" y="12122"/>
                  </a:cubicBezTo>
                  <a:cubicBezTo>
                    <a:pt x="4627" y="12122"/>
                    <a:pt x="4588" y="11982"/>
                    <a:pt x="4549" y="11549"/>
                  </a:cubicBezTo>
                  <a:cubicBezTo>
                    <a:pt x="4473" y="10684"/>
                    <a:pt x="4361" y="9839"/>
                    <a:pt x="4304" y="8974"/>
                  </a:cubicBezTo>
                  <a:cubicBezTo>
                    <a:pt x="4248" y="7602"/>
                    <a:pt x="4173" y="6230"/>
                    <a:pt x="4379" y="4877"/>
                  </a:cubicBezTo>
                  <a:cubicBezTo>
                    <a:pt x="4624" y="3185"/>
                    <a:pt x="5620" y="1794"/>
                    <a:pt x="7518" y="1418"/>
                  </a:cubicBezTo>
                  <a:cubicBezTo>
                    <a:pt x="8514" y="1193"/>
                    <a:pt x="9492" y="854"/>
                    <a:pt x="10413" y="422"/>
                  </a:cubicBezTo>
                  <a:cubicBezTo>
                    <a:pt x="9642" y="159"/>
                    <a:pt x="8815" y="121"/>
                    <a:pt x="8026" y="46"/>
                  </a:cubicBezTo>
                  <a:cubicBezTo>
                    <a:pt x="7692" y="17"/>
                    <a:pt x="7361" y="1"/>
                    <a:pt x="7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6848731" y="3443583"/>
              <a:ext cx="216447" cy="334675"/>
            </a:xfrm>
            <a:custGeom>
              <a:avLst/>
              <a:gdLst/>
              <a:ahLst/>
              <a:cxnLst/>
              <a:rect l="l" t="t" r="r" b="b"/>
              <a:pathLst>
                <a:path w="9606" h="14853" extrusionOk="0">
                  <a:moveTo>
                    <a:pt x="6053" y="1"/>
                  </a:moveTo>
                  <a:cubicBezTo>
                    <a:pt x="6034" y="546"/>
                    <a:pt x="5865" y="1091"/>
                    <a:pt x="5583" y="1561"/>
                  </a:cubicBezTo>
                  <a:cubicBezTo>
                    <a:pt x="5076" y="2575"/>
                    <a:pt x="4606" y="3609"/>
                    <a:pt x="4061" y="4605"/>
                  </a:cubicBezTo>
                  <a:cubicBezTo>
                    <a:pt x="3647" y="5395"/>
                    <a:pt x="3177" y="6128"/>
                    <a:pt x="2651" y="6842"/>
                  </a:cubicBezTo>
                  <a:cubicBezTo>
                    <a:pt x="1899" y="7707"/>
                    <a:pt x="959" y="8327"/>
                    <a:pt x="1" y="8928"/>
                  </a:cubicBezTo>
                  <a:cubicBezTo>
                    <a:pt x="208" y="8966"/>
                    <a:pt x="377" y="9060"/>
                    <a:pt x="508" y="9229"/>
                  </a:cubicBezTo>
                  <a:cubicBezTo>
                    <a:pt x="1692" y="10488"/>
                    <a:pt x="2952" y="11654"/>
                    <a:pt x="4267" y="12744"/>
                  </a:cubicBezTo>
                  <a:cubicBezTo>
                    <a:pt x="5094" y="13439"/>
                    <a:pt x="6015" y="14041"/>
                    <a:pt x="6974" y="14529"/>
                  </a:cubicBezTo>
                  <a:cubicBezTo>
                    <a:pt x="7412" y="14717"/>
                    <a:pt x="7856" y="14853"/>
                    <a:pt x="8303" y="14853"/>
                  </a:cubicBezTo>
                  <a:cubicBezTo>
                    <a:pt x="8660" y="14853"/>
                    <a:pt x="9020" y="14766"/>
                    <a:pt x="9380" y="14548"/>
                  </a:cubicBezTo>
                  <a:cubicBezTo>
                    <a:pt x="9605" y="14210"/>
                    <a:pt x="9511" y="13872"/>
                    <a:pt x="9399" y="13533"/>
                  </a:cubicBezTo>
                  <a:cubicBezTo>
                    <a:pt x="9004" y="12218"/>
                    <a:pt x="8609" y="10902"/>
                    <a:pt x="8233" y="9586"/>
                  </a:cubicBezTo>
                  <a:cubicBezTo>
                    <a:pt x="7444" y="7011"/>
                    <a:pt x="6786" y="4380"/>
                    <a:pt x="6260" y="1730"/>
                  </a:cubicBezTo>
                  <a:cubicBezTo>
                    <a:pt x="6166" y="1147"/>
                    <a:pt x="6260" y="564"/>
                    <a:pt x="6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6335441" y="1887624"/>
              <a:ext cx="378636" cy="136637"/>
            </a:xfrm>
            <a:custGeom>
              <a:avLst/>
              <a:gdLst/>
              <a:ahLst/>
              <a:cxnLst/>
              <a:rect l="l" t="t" r="r" b="b"/>
              <a:pathLst>
                <a:path w="16804" h="6064" extrusionOk="0">
                  <a:moveTo>
                    <a:pt x="6899" y="1"/>
                  </a:moveTo>
                  <a:cubicBezTo>
                    <a:pt x="6418" y="1"/>
                    <a:pt x="5929" y="26"/>
                    <a:pt x="5433" y="75"/>
                  </a:cubicBezTo>
                  <a:cubicBezTo>
                    <a:pt x="4587" y="151"/>
                    <a:pt x="3741" y="357"/>
                    <a:pt x="2952" y="639"/>
                  </a:cubicBezTo>
                  <a:cubicBezTo>
                    <a:pt x="2895" y="658"/>
                    <a:pt x="2858" y="658"/>
                    <a:pt x="2820" y="696"/>
                  </a:cubicBezTo>
                  <a:cubicBezTo>
                    <a:pt x="1693" y="1579"/>
                    <a:pt x="866" y="2782"/>
                    <a:pt x="414" y="4135"/>
                  </a:cubicBezTo>
                  <a:cubicBezTo>
                    <a:pt x="339" y="4361"/>
                    <a:pt x="339" y="4643"/>
                    <a:pt x="1" y="4680"/>
                  </a:cubicBezTo>
                  <a:cubicBezTo>
                    <a:pt x="39" y="4755"/>
                    <a:pt x="133" y="4812"/>
                    <a:pt x="245" y="4831"/>
                  </a:cubicBezTo>
                  <a:cubicBezTo>
                    <a:pt x="327" y="4864"/>
                    <a:pt x="405" y="4878"/>
                    <a:pt x="480" y="4878"/>
                  </a:cubicBezTo>
                  <a:cubicBezTo>
                    <a:pt x="699" y="4878"/>
                    <a:pt x="895" y="4759"/>
                    <a:pt x="1091" y="4661"/>
                  </a:cubicBezTo>
                  <a:cubicBezTo>
                    <a:pt x="2462" y="4040"/>
                    <a:pt x="3954" y="3729"/>
                    <a:pt x="5453" y="3729"/>
                  </a:cubicBezTo>
                  <a:cubicBezTo>
                    <a:pt x="5722" y="3729"/>
                    <a:pt x="5991" y="3739"/>
                    <a:pt x="6260" y="3759"/>
                  </a:cubicBezTo>
                  <a:cubicBezTo>
                    <a:pt x="6717" y="3789"/>
                    <a:pt x="7162" y="3876"/>
                    <a:pt x="7605" y="3876"/>
                  </a:cubicBezTo>
                  <a:cubicBezTo>
                    <a:pt x="7727" y="3876"/>
                    <a:pt x="7849" y="3869"/>
                    <a:pt x="7970" y="3853"/>
                  </a:cubicBezTo>
                  <a:lnTo>
                    <a:pt x="7989" y="3853"/>
                  </a:lnTo>
                  <a:cubicBezTo>
                    <a:pt x="7989" y="3831"/>
                    <a:pt x="7994" y="3822"/>
                    <a:pt x="8000" y="3822"/>
                  </a:cubicBezTo>
                  <a:cubicBezTo>
                    <a:pt x="8020" y="3822"/>
                    <a:pt x="8047" y="3910"/>
                    <a:pt x="7933" y="3910"/>
                  </a:cubicBezTo>
                  <a:cubicBezTo>
                    <a:pt x="7915" y="3919"/>
                    <a:pt x="7895" y="3923"/>
                    <a:pt x="7872" y="3923"/>
                  </a:cubicBezTo>
                  <a:cubicBezTo>
                    <a:pt x="7798" y="3923"/>
                    <a:pt x="7698" y="3885"/>
                    <a:pt x="7607" y="3885"/>
                  </a:cubicBezTo>
                  <a:cubicBezTo>
                    <a:pt x="7509" y="3885"/>
                    <a:pt x="7422" y="3930"/>
                    <a:pt x="7388" y="4116"/>
                  </a:cubicBezTo>
                  <a:cubicBezTo>
                    <a:pt x="7609" y="4261"/>
                    <a:pt x="7841" y="4307"/>
                    <a:pt x="8075" y="4307"/>
                  </a:cubicBezTo>
                  <a:cubicBezTo>
                    <a:pt x="8297" y="4307"/>
                    <a:pt x="8521" y="4266"/>
                    <a:pt x="8741" y="4229"/>
                  </a:cubicBezTo>
                  <a:cubicBezTo>
                    <a:pt x="9092" y="4177"/>
                    <a:pt x="9446" y="4151"/>
                    <a:pt x="9800" y="4151"/>
                  </a:cubicBezTo>
                  <a:cubicBezTo>
                    <a:pt x="10336" y="4151"/>
                    <a:pt x="10870" y="4210"/>
                    <a:pt x="11391" y="4323"/>
                  </a:cubicBezTo>
                  <a:cubicBezTo>
                    <a:pt x="12801" y="4624"/>
                    <a:pt x="14173" y="5094"/>
                    <a:pt x="15470" y="5752"/>
                  </a:cubicBezTo>
                  <a:cubicBezTo>
                    <a:pt x="15722" y="5892"/>
                    <a:pt x="15974" y="6063"/>
                    <a:pt x="16266" y="6063"/>
                  </a:cubicBezTo>
                  <a:cubicBezTo>
                    <a:pt x="16365" y="6063"/>
                    <a:pt x="16469" y="6044"/>
                    <a:pt x="16578" y="5996"/>
                  </a:cubicBezTo>
                  <a:cubicBezTo>
                    <a:pt x="16804" y="5695"/>
                    <a:pt x="16522" y="5526"/>
                    <a:pt x="16409" y="5319"/>
                  </a:cubicBezTo>
                  <a:cubicBezTo>
                    <a:pt x="15845" y="4473"/>
                    <a:pt x="15188" y="3684"/>
                    <a:pt x="14436" y="2970"/>
                  </a:cubicBezTo>
                  <a:cubicBezTo>
                    <a:pt x="12283" y="881"/>
                    <a:pt x="9731" y="1"/>
                    <a:pt x="6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6311737" y="2089718"/>
              <a:ext cx="175776" cy="322215"/>
            </a:xfrm>
            <a:custGeom>
              <a:avLst/>
              <a:gdLst/>
              <a:ahLst/>
              <a:cxnLst/>
              <a:rect l="l" t="t" r="r" b="b"/>
              <a:pathLst>
                <a:path w="7801" h="14300" extrusionOk="0">
                  <a:moveTo>
                    <a:pt x="4069" y="0"/>
                  </a:moveTo>
                  <a:cubicBezTo>
                    <a:pt x="3952" y="0"/>
                    <a:pt x="3881" y="96"/>
                    <a:pt x="3835" y="203"/>
                  </a:cubicBezTo>
                  <a:cubicBezTo>
                    <a:pt x="3196" y="1331"/>
                    <a:pt x="2425" y="2365"/>
                    <a:pt x="1730" y="3455"/>
                  </a:cubicBezTo>
                  <a:cubicBezTo>
                    <a:pt x="1429" y="3925"/>
                    <a:pt x="1316" y="4489"/>
                    <a:pt x="1429" y="5053"/>
                  </a:cubicBezTo>
                  <a:cubicBezTo>
                    <a:pt x="1579" y="5767"/>
                    <a:pt x="1504" y="5917"/>
                    <a:pt x="846" y="5992"/>
                  </a:cubicBezTo>
                  <a:cubicBezTo>
                    <a:pt x="433" y="6011"/>
                    <a:pt x="113" y="6331"/>
                    <a:pt x="76" y="6744"/>
                  </a:cubicBezTo>
                  <a:cubicBezTo>
                    <a:pt x="19" y="7026"/>
                    <a:pt x="0" y="7346"/>
                    <a:pt x="38" y="7646"/>
                  </a:cubicBezTo>
                  <a:cubicBezTo>
                    <a:pt x="132" y="8699"/>
                    <a:pt x="358" y="9751"/>
                    <a:pt x="677" y="10785"/>
                  </a:cubicBezTo>
                  <a:cubicBezTo>
                    <a:pt x="848" y="11299"/>
                    <a:pt x="1270" y="11563"/>
                    <a:pt x="1827" y="11563"/>
                  </a:cubicBezTo>
                  <a:cubicBezTo>
                    <a:pt x="1881" y="11563"/>
                    <a:pt x="1936" y="11561"/>
                    <a:pt x="1993" y="11556"/>
                  </a:cubicBezTo>
                  <a:cubicBezTo>
                    <a:pt x="2275" y="11537"/>
                    <a:pt x="2425" y="11462"/>
                    <a:pt x="2331" y="11123"/>
                  </a:cubicBezTo>
                  <a:cubicBezTo>
                    <a:pt x="2162" y="10597"/>
                    <a:pt x="2049" y="10033"/>
                    <a:pt x="1899" y="9507"/>
                  </a:cubicBezTo>
                  <a:cubicBezTo>
                    <a:pt x="1617" y="8492"/>
                    <a:pt x="1542" y="7440"/>
                    <a:pt x="1673" y="6406"/>
                  </a:cubicBezTo>
                  <a:lnTo>
                    <a:pt x="1673" y="6406"/>
                  </a:lnTo>
                  <a:cubicBezTo>
                    <a:pt x="1918" y="7684"/>
                    <a:pt x="2312" y="8924"/>
                    <a:pt x="2463" y="10202"/>
                  </a:cubicBezTo>
                  <a:cubicBezTo>
                    <a:pt x="2519" y="10748"/>
                    <a:pt x="2444" y="11330"/>
                    <a:pt x="2970" y="11744"/>
                  </a:cubicBezTo>
                  <a:cubicBezTo>
                    <a:pt x="3083" y="11819"/>
                    <a:pt x="3083" y="12044"/>
                    <a:pt x="3139" y="12195"/>
                  </a:cubicBezTo>
                  <a:cubicBezTo>
                    <a:pt x="3365" y="12890"/>
                    <a:pt x="3609" y="13604"/>
                    <a:pt x="3835" y="14300"/>
                  </a:cubicBezTo>
                  <a:lnTo>
                    <a:pt x="4248" y="14300"/>
                  </a:lnTo>
                  <a:cubicBezTo>
                    <a:pt x="5470" y="14150"/>
                    <a:pt x="6560" y="13642"/>
                    <a:pt x="7707" y="13247"/>
                  </a:cubicBezTo>
                  <a:cubicBezTo>
                    <a:pt x="7763" y="13210"/>
                    <a:pt x="7782" y="13135"/>
                    <a:pt x="7801" y="13059"/>
                  </a:cubicBezTo>
                  <a:cubicBezTo>
                    <a:pt x="7105" y="11424"/>
                    <a:pt x="5865" y="10090"/>
                    <a:pt x="4267" y="9282"/>
                  </a:cubicBezTo>
                  <a:cubicBezTo>
                    <a:pt x="2463" y="8361"/>
                    <a:pt x="1880" y="6387"/>
                    <a:pt x="2914" y="4620"/>
                  </a:cubicBezTo>
                  <a:cubicBezTo>
                    <a:pt x="3628" y="3361"/>
                    <a:pt x="3966" y="1989"/>
                    <a:pt x="4267" y="617"/>
                  </a:cubicBezTo>
                  <a:cubicBezTo>
                    <a:pt x="4323" y="410"/>
                    <a:pt x="4286" y="185"/>
                    <a:pt x="4154" y="15"/>
                  </a:cubicBezTo>
                  <a:cubicBezTo>
                    <a:pt x="4124" y="5"/>
                    <a:pt x="4095" y="0"/>
                    <a:pt x="4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6321899" y="1966893"/>
              <a:ext cx="196957" cy="236681"/>
            </a:xfrm>
            <a:custGeom>
              <a:avLst/>
              <a:gdLst/>
              <a:ahLst/>
              <a:cxnLst/>
              <a:rect l="l" t="t" r="r" b="b"/>
              <a:pathLst>
                <a:path w="8741" h="10504" extrusionOk="0">
                  <a:moveTo>
                    <a:pt x="6106" y="1"/>
                  </a:moveTo>
                  <a:cubicBezTo>
                    <a:pt x="4951" y="1"/>
                    <a:pt x="3808" y="181"/>
                    <a:pt x="2726" y="542"/>
                  </a:cubicBezTo>
                  <a:cubicBezTo>
                    <a:pt x="2087" y="749"/>
                    <a:pt x="1504" y="1106"/>
                    <a:pt x="865" y="1313"/>
                  </a:cubicBezTo>
                  <a:cubicBezTo>
                    <a:pt x="1147" y="1632"/>
                    <a:pt x="940" y="1914"/>
                    <a:pt x="771" y="2196"/>
                  </a:cubicBezTo>
                  <a:cubicBezTo>
                    <a:pt x="264" y="3117"/>
                    <a:pt x="1" y="4151"/>
                    <a:pt x="38" y="5203"/>
                  </a:cubicBezTo>
                  <a:cubicBezTo>
                    <a:pt x="38" y="7026"/>
                    <a:pt x="489" y="8756"/>
                    <a:pt x="978" y="10504"/>
                  </a:cubicBezTo>
                  <a:cubicBezTo>
                    <a:pt x="940" y="10090"/>
                    <a:pt x="1034" y="9677"/>
                    <a:pt x="1260" y="9319"/>
                  </a:cubicBezTo>
                  <a:cubicBezTo>
                    <a:pt x="1467" y="8925"/>
                    <a:pt x="1711" y="8568"/>
                    <a:pt x="1936" y="8192"/>
                  </a:cubicBezTo>
                  <a:cubicBezTo>
                    <a:pt x="2519" y="7290"/>
                    <a:pt x="3177" y="6425"/>
                    <a:pt x="3647" y="5448"/>
                  </a:cubicBezTo>
                  <a:cubicBezTo>
                    <a:pt x="4154" y="4978"/>
                    <a:pt x="3985" y="4376"/>
                    <a:pt x="3966" y="3812"/>
                  </a:cubicBezTo>
                  <a:cubicBezTo>
                    <a:pt x="3891" y="2252"/>
                    <a:pt x="4455" y="1501"/>
                    <a:pt x="5977" y="1143"/>
                  </a:cubicBezTo>
                  <a:cubicBezTo>
                    <a:pt x="6410" y="1031"/>
                    <a:pt x="6842" y="955"/>
                    <a:pt x="7274" y="899"/>
                  </a:cubicBezTo>
                  <a:cubicBezTo>
                    <a:pt x="7537" y="843"/>
                    <a:pt x="7838" y="805"/>
                    <a:pt x="8007" y="580"/>
                  </a:cubicBezTo>
                  <a:cubicBezTo>
                    <a:pt x="8195" y="335"/>
                    <a:pt x="8515" y="542"/>
                    <a:pt x="8740" y="335"/>
                  </a:cubicBezTo>
                  <a:cubicBezTo>
                    <a:pt x="8158" y="204"/>
                    <a:pt x="7556" y="91"/>
                    <a:pt x="6974" y="35"/>
                  </a:cubicBezTo>
                  <a:cubicBezTo>
                    <a:pt x="6684" y="12"/>
                    <a:pt x="6395" y="1"/>
                    <a:pt x="6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808609" y="2922677"/>
              <a:ext cx="290128" cy="135533"/>
            </a:xfrm>
            <a:custGeom>
              <a:avLst/>
              <a:gdLst/>
              <a:ahLst/>
              <a:cxnLst/>
              <a:rect l="l" t="t" r="r" b="b"/>
              <a:pathLst>
                <a:path w="12876" h="6015" extrusionOk="0">
                  <a:moveTo>
                    <a:pt x="11635" y="0"/>
                  </a:moveTo>
                  <a:cubicBezTo>
                    <a:pt x="11447" y="94"/>
                    <a:pt x="11278" y="188"/>
                    <a:pt x="11071" y="263"/>
                  </a:cubicBezTo>
                  <a:cubicBezTo>
                    <a:pt x="7444" y="1823"/>
                    <a:pt x="3910" y="3609"/>
                    <a:pt x="508" y="5601"/>
                  </a:cubicBezTo>
                  <a:cubicBezTo>
                    <a:pt x="320" y="5714"/>
                    <a:pt x="113" y="5789"/>
                    <a:pt x="1" y="6015"/>
                  </a:cubicBezTo>
                  <a:lnTo>
                    <a:pt x="10150" y="4267"/>
                  </a:lnTo>
                  <a:cubicBezTo>
                    <a:pt x="11052" y="4116"/>
                    <a:pt x="11992" y="4022"/>
                    <a:pt x="12875" y="3797"/>
                  </a:cubicBezTo>
                  <a:cubicBezTo>
                    <a:pt x="12593" y="2688"/>
                    <a:pt x="12312" y="1598"/>
                    <a:pt x="11992" y="508"/>
                  </a:cubicBezTo>
                  <a:cubicBezTo>
                    <a:pt x="11936" y="320"/>
                    <a:pt x="11954" y="38"/>
                    <a:pt x="1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6183414" y="1793416"/>
              <a:ext cx="1325159" cy="1348232"/>
            </a:xfrm>
            <a:custGeom>
              <a:avLst/>
              <a:gdLst/>
              <a:ahLst/>
              <a:cxnLst/>
              <a:rect l="l" t="t" r="r" b="b"/>
              <a:pathLst>
                <a:path w="58811" h="59835" extrusionOk="0">
                  <a:moveTo>
                    <a:pt x="25276" y="29403"/>
                  </a:moveTo>
                  <a:cubicBezTo>
                    <a:pt x="25469" y="29403"/>
                    <a:pt x="25675" y="29526"/>
                    <a:pt x="25844" y="29649"/>
                  </a:cubicBezTo>
                  <a:lnTo>
                    <a:pt x="24096" y="31359"/>
                  </a:lnTo>
                  <a:cubicBezTo>
                    <a:pt x="24058" y="31359"/>
                    <a:pt x="24040" y="31247"/>
                    <a:pt x="24021" y="31171"/>
                  </a:cubicBezTo>
                  <a:cubicBezTo>
                    <a:pt x="23927" y="30833"/>
                    <a:pt x="23438" y="30514"/>
                    <a:pt x="23758" y="30194"/>
                  </a:cubicBezTo>
                  <a:cubicBezTo>
                    <a:pt x="24152" y="29837"/>
                    <a:pt x="24641" y="29574"/>
                    <a:pt x="25149" y="29423"/>
                  </a:cubicBezTo>
                  <a:cubicBezTo>
                    <a:pt x="25190" y="29410"/>
                    <a:pt x="25233" y="29403"/>
                    <a:pt x="25276" y="29403"/>
                  </a:cubicBezTo>
                  <a:close/>
                  <a:moveTo>
                    <a:pt x="37024" y="24791"/>
                  </a:moveTo>
                  <a:cubicBezTo>
                    <a:pt x="37142" y="24791"/>
                    <a:pt x="37258" y="24878"/>
                    <a:pt x="37366" y="24950"/>
                  </a:cubicBezTo>
                  <a:cubicBezTo>
                    <a:pt x="38362" y="25514"/>
                    <a:pt x="39358" y="26059"/>
                    <a:pt x="40335" y="26642"/>
                  </a:cubicBezTo>
                  <a:cubicBezTo>
                    <a:pt x="43681" y="28578"/>
                    <a:pt x="46989" y="30589"/>
                    <a:pt x="50240" y="32675"/>
                  </a:cubicBezTo>
                  <a:cubicBezTo>
                    <a:pt x="50297" y="32713"/>
                    <a:pt x="50334" y="32769"/>
                    <a:pt x="50391" y="32807"/>
                  </a:cubicBezTo>
                  <a:cubicBezTo>
                    <a:pt x="50391" y="32995"/>
                    <a:pt x="50240" y="32976"/>
                    <a:pt x="50146" y="32995"/>
                  </a:cubicBezTo>
                  <a:cubicBezTo>
                    <a:pt x="45166" y="33991"/>
                    <a:pt x="40185" y="35081"/>
                    <a:pt x="35223" y="36265"/>
                  </a:cubicBezTo>
                  <a:cubicBezTo>
                    <a:pt x="34715" y="36359"/>
                    <a:pt x="34227" y="36490"/>
                    <a:pt x="33738" y="36641"/>
                  </a:cubicBezTo>
                  <a:cubicBezTo>
                    <a:pt x="33361" y="36769"/>
                    <a:pt x="32972" y="36835"/>
                    <a:pt x="32586" y="36835"/>
                  </a:cubicBezTo>
                  <a:cubicBezTo>
                    <a:pt x="32125" y="36835"/>
                    <a:pt x="31668" y="36741"/>
                    <a:pt x="31238" y="36547"/>
                  </a:cubicBezTo>
                  <a:cubicBezTo>
                    <a:pt x="29866" y="36021"/>
                    <a:pt x="28438" y="35551"/>
                    <a:pt x="27028" y="34930"/>
                  </a:cubicBezTo>
                  <a:cubicBezTo>
                    <a:pt x="27329" y="34611"/>
                    <a:pt x="27611" y="34310"/>
                    <a:pt x="27874" y="34028"/>
                  </a:cubicBezTo>
                  <a:cubicBezTo>
                    <a:pt x="28682" y="33201"/>
                    <a:pt x="29528" y="32374"/>
                    <a:pt x="30317" y="31528"/>
                  </a:cubicBezTo>
                  <a:cubicBezTo>
                    <a:pt x="30420" y="31387"/>
                    <a:pt x="30585" y="31307"/>
                    <a:pt x="30751" y="31307"/>
                  </a:cubicBezTo>
                  <a:cubicBezTo>
                    <a:pt x="30827" y="31307"/>
                    <a:pt x="30904" y="31324"/>
                    <a:pt x="30975" y="31359"/>
                  </a:cubicBezTo>
                  <a:cubicBezTo>
                    <a:pt x="31140" y="31417"/>
                    <a:pt x="31311" y="31446"/>
                    <a:pt x="31484" y="31446"/>
                  </a:cubicBezTo>
                  <a:cubicBezTo>
                    <a:pt x="31706" y="31446"/>
                    <a:pt x="31929" y="31398"/>
                    <a:pt x="32140" y="31303"/>
                  </a:cubicBezTo>
                  <a:cubicBezTo>
                    <a:pt x="33268" y="30927"/>
                    <a:pt x="34152" y="30269"/>
                    <a:pt x="34527" y="29066"/>
                  </a:cubicBezTo>
                  <a:cubicBezTo>
                    <a:pt x="34697" y="28596"/>
                    <a:pt x="34903" y="28164"/>
                    <a:pt x="35185" y="27769"/>
                  </a:cubicBezTo>
                  <a:cubicBezTo>
                    <a:pt x="35524" y="27300"/>
                    <a:pt x="35749" y="26792"/>
                    <a:pt x="35881" y="26247"/>
                  </a:cubicBezTo>
                  <a:cubicBezTo>
                    <a:pt x="35993" y="25646"/>
                    <a:pt x="36426" y="25307"/>
                    <a:pt x="36820" y="24894"/>
                  </a:cubicBezTo>
                  <a:cubicBezTo>
                    <a:pt x="36888" y="24819"/>
                    <a:pt x="36956" y="24791"/>
                    <a:pt x="37024" y="24791"/>
                  </a:cubicBezTo>
                  <a:close/>
                  <a:moveTo>
                    <a:pt x="56250" y="1"/>
                  </a:moveTo>
                  <a:cubicBezTo>
                    <a:pt x="56004" y="1"/>
                    <a:pt x="55880" y="231"/>
                    <a:pt x="55710" y="385"/>
                  </a:cubicBezTo>
                  <a:cubicBezTo>
                    <a:pt x="54469" y="1644"/>
                    <a:pt x="53210" y="2884"/>
                    <a:pt x="51969" y="4144"/>
                  </a:cubicBezTo>
                  <a:lnTo>
                    <a:pt x="38211" y="18052"/>
                  </a:lnTo>
                  <a:cubicBezTo>
                    <a:pt x="38023" y="18240"/>
                    <a:pt x="37873" y="18503"/>
                    <a:pt x="37553" y="18560"/>
                  </a:cubicBezTo>
                  <a:cubicBezTo>
                    <a:pt x="37497" y="18466"/>
                    <a:pt x="37441" y="18391"/>
                    <a:pt x="37384" y="18334"/>
                  </a:cubicBezTo>
                  <a:cubicBezTo>
                    <a:pt x="36920" y="17733"/>
                    <a:pt x="36376" y="17440"/>
                    <a:pt x="35746" y="17440"/>
                  </a:cubicBezTo>
                  <a:cubicBezTo>
                    <a:pt x="35509" y="17440"/>
                    <a:pt x="35259" y="17481"/>
                    <a:pt x="34997" y="17564"/>
                  </a:cubicBezTo>
                  <a:cubicBezTo>
                    <a:pt x="33362" y="18071"/>
                    <a:pt x="32028" y="19105"/>
                    <a:pt x="30599" y="20007"/>
                  </a:cubicBezTo>
                  <a:lnTo>
                    <a:pt x="31501" y="19687"/>
                  </a:lnTo>
                  <a:cubicBezTo>
                    <a:pt x="32422" y="19030"/>
                    <a:pt x="33456" y="18522"/>
                    <a:pt x="34546" y="18203"/>
                  </a:cubicBezTo>
                  <a:cubicBezTo>
                    <a:pt x="34624" y="18245"/>
                    <a:pt x="34698" y="18260"/>
                    <a:pt x="34770" y="18260"/>
                  </a:cubicBezTo>
                  <a:cubicBezTo>
                    <a:pt x="34924" y="18260"/>
                    <a:pt x="35069" y="18191"/>
                    <a:pt x="35223" y="18165"/>
                  </a:cubicBezTo>
                  <a:cubicBezTo>
                    <a:pt x="35434" y="18118"/>
                    <a:pt x="35620" y="18093"/>
                    <a:pt x="35787" y="18093"/>
                  </a:cubicBezTo>
                  <a:cubicBezTo>
                    <a:pt x="36348" y="18093"/>
                    <a:pt x="36690" y="18373"/>
                    <a:pt x="37008" y="19011"/>
                  </a:cubicBezTo>
                  <a:cubicBezTo>
                    <a:pt x="37478" y="19951"/>
                    <a:pt x="37497" y="20928"/>
                    <a:pt x="37422" y="21943"/>
                  </a:cubicBezTo>
                  <a:cubicBezTo>
                    <a:pt x="37347" y="22695"/>
                    <a:pt x="37102" y="23334"/>
                    <a:pt x="36351" y="23653"/>
                  </a:cubicBezTo>
                  <a:cubicBezTo>
                    <a:pt x="35975" y="23916"/>
                    <a:pt x="35655" y="24236"/>
                    <a:pt x="35411" y="24593"/>
                  </a:cubicBezTo>
                  <a:cubicBezTo>
                    <a:pt x="34640" y="25307"/>
                    <a:pt x="34640" y="26379"/>
                    <a:pt x="34133" y="27224"/>
                  </a:cubicBezTo>
                  <a:cubicBezTo>
                    <a:pt x="34058" y="27506"/>
                    <a:pt x="33926" y="27751"/>
                    <a:pt x="33719" y="27957"/>
                  </a:cubicBezTo>
                  <a:cubicBezTo>
                    <a:pt x="33306" y="28860"/>
                    <a:pt x="32873" y="29762"/>
                    <a:pt x="31859" y="30175"/>
                  </a:cubicBezTo>
                  <a:cubicBezTo>
                    <a:pt x="31821" y="30194"/>
                    <a:pt x="31802" y="30232"/>
                    <a:pt x="31765" y="30269"/>
                  </a:cubicBezTo>
                  <a:cubicBezTo>
                    <a:pt x="31667" y="30358"/>
                    <a:pt x="31570" y="30392"/>
                    <a:pt x="31472" y="30392"/>
                  </a:cubicBezTo>
                  <a:cubicBezTo>
                    <a:pt x="31341" y="30392"/>
                    <a:pt x="31208" y="30333"/>
                    <a:pt x="31069" y="30269"/>
                  </a:cubicBezTo>
                  <a:cubicBezTo>
                    <a:pt x="30449" y="30006"/>
                    <a:pt x="30035" y="29517"/>
                    <a:pt x="29659" y="28991"/>
                  </a:cubicBezTo>
                  <a:cubicBezTo>
                    <a:pt x="29327" y="28544"/>
                    <a:pt x="29109" y="28344"/>
                    <a:pt x="28841" y="28344"/>
                  </a:cubicBezTo>
                  <a:cubicBezTo>
                    <a:pt x="28624" y="28344"/>
                    <a:pt x="28375" y="28474"/>
                    <a:pt x="28005" y="28709"/>
                  </a:cubicBezTo>
                  <a:cubicBezTo>
                    <a:pt x="27851" y="28817"/>
                    <a:pt x="27684" y="29001"/>
                    <a:pt x="27505" y="29001"/>
                  </a:cubicBezTo>
                  <a:cubicBezTo>
                    <a:pt x="27465" y="29001"/>
                    <a:pt x="27426" y="28992"/>
                    <a:pt x="27385" y="28972"/>
                  </a:cubicBezTo>
                  <a:cubicBezTo>
                    <a:pt x="26953" y="28784"/>
                    <a:pt x="26445" y="28860"/>
                    <a:pt x="26013" y="28578"/>
                  </a:cubicBezTo>
                  <a:cubicBezTo>
                    <a:pt x="25777" y="28406"/>
                    <a:pt x="25504" y="28320"/>
                    <a:pt x="25229" y="28320"/>
                  </a:cubicBezTo>
                  <a:cubicBezTo>
                    <a:pt x="25023" y="28320"/>
                    <a:pt x="24816" y="28368"/>
                    <a:pt x="24622" y="28465"/>
                  </a:cubicBezTo>
                  <a:cubicBezTo>
                    <a:pt x="23814" y="28841"/>
                    <a:pt x="23062" y="29292"/>
                    <a:pt x="22367" y="29837"/>
                  </a:cubicBezTo>
                  <a:cubicBezTo>
                    <a:pt x="22141" y="30683"/>
                    <a:pt x="22668" y="31322"/>
                    <a:pt x="23025" y="31980"/>
                  </a:cubicBezTo>
                  <a:cubicBezTo>
                    <a:pt x="23307" y="32525"/>
                    <a:pt x="23269" y="32901"/>
                    <a:pt x="22818" y="33333"/>
                  </a:cubicBezTo>
                  <a:cubicBezTo>
                    <a:pt x="21841" y="34273"/>
                    <a:pt x="20863" y="35212"/>
                    <a:pt x="19961" y="36209"/>
                  </a:cubicBezTo>
                  <a:cubicBezTo>
                    <a:pt x="18044" y="38314"/>
                    <a:pt x="15995" y="40287"/>
                    <a:pt x="13965" y="42279"/>
                  </a:cubicBezTo>
                  <a:cubicBezTo>
                    <a:pt x="13871" y="42430"/>
                    <a:pt x="13777" y="42580"/>
                    <a:pt x="13646" y="42731"/>
                  </a:cubicBezTo>
                  <a:cubicBezTo>
                    <a:pt x="12443" y="43746"/>
                    <a:pt x="11390" y="44930"/>
                    <a:pt x="10263" y="46039"/>
                  </a:cubicBezTo>
                  <a:cubicBezTo>
                    <a:pt x="10056" y="46245"/>
                    <a:pt x="9755" y="46414"/>
                    <a:pt x="9793" y="46772"/>
                  </a:cubicBezTo>
                  <a:lnTo>
                    <a:pt x="9003" y="47542"/>
                  </a:lnTo>
                  <a:lnTo>
                    <a:pt x="3064" y="53482"/>
                  </a:lnTo>
                  <a:cubicBezTo>
                    <a:pt x="2012" y="54534"/>
                    <a:pt x="940" y="55568"/>
                    <a:pt x="0" y="56733"/>
                  </a:cubicBezTo>
                  <a:cubicBezTo>
                    <a:pt x="76" y="56902"/>
                    <a:pt x="170" y="57053"/>
                    <a:pt x="301" y="57203"/>
                  </a:cubicBezTo>
                  <a:cubicBezTo>
                    <a:pt x="921" y="58068"/>
                    <a:pt x="1711" y="58819"/>
                    <a:pt x="2200" y="59778"/>
                  </a:cubicBezTo>
                  <a:cubicBezTo>
                    <a:pt x="2218" y="59816"/>
                    <a:pt x="2331" y="59816"/>
                    <a:pt x="2406" y="59834"/>
                  </a:cubicBezTo>
                  <a:cubicBezTo>
                    <a:pt x="2519" y="59628"/>
                    <a:pt x="2669" y="59440"/>
                    <a:pt x="2839" y="59308"/>
                  </a:cubicBezTo>
                  <a:cubicBezTo>
                    <a:pt x="3609" y="58481"/>
                    <a:pt x="4380" y="57673"/>
                    <a:pt x="5169" y="56883"/>
                  </a:cubicBezTo>
                  <a:cubicBezTo>
                    <a:pt x="7218" y="54835"/>
                    <a:pt x="9154" y="52711"/>
                    <a:pt x="11127" y="50606"/>
                  </a:cubicBezTo>
                  <a:cubicBezTo>
                    <a:pt x="12067" y="49610"/>
                    <a:pt x="13026" y="48670"/>
                    <a:pt x="13947" y="47693"/>
                  </a:cubicBezTo>
                  <a:cubicBezTo>
                    <a:pt x="15225" y="46377"/>
                    <a:pt x="16484" y="45042"/>
                    <a:pt x="17743" y="43708"/>
                  </a:cubicBezTo>
                  <a:cubicBezTo>
                    <a:pt x="18044" y="43558"/>
                    <a:pt x="18307" y="43370"/>
                    <a:pt x="18514" y="43106"/>
                  </a:cubicBezTo>
                  <a:cubicBezTo>
                    <a:pt x="19923" y="41791"/>
                    <a:pt x="21145" y="40287"/>
                    <a:pt x="22517" y="38953"/>
                  </a:cubicBezTo>
                  <a:cubicBezTo>
                    <a:pt x="22743" y="38708"/>
                    <a:pt x="23081" y="38483"/>
                    <a:pt x="23100" y="38069"/>
                  </a:cubicBezTo>
                  <a:cubicBezTo>
                    <a:pt x="23307" y="37599"/>
                    <a:pt x="23814" y="37487"/>
                    <a:pt x="24115" y="37148"/>
                  </a:cubicBezTo>
                  <a:cubicBezTo>
                    <a:pt x="24547" y="36678"/>
                    <a:pt x="24998" y="36246"/>
                    <a:pt x="25431" y="35795"/>
                  </a:cubicBezTo>
                  <a:cubicBezTo>
                    <a:pt x="25512" y="35691"/>
                    <a:pt x="25635" y="35637"/>
                    <a:pt x="25758" y="35637"/>
                  </a:cubicBezTo>
                  <a:cubicBezTo>
                    <a:pt x="25834" y="35637"/>
                    <a:pt x="25911" y="35658"/>
                    <a:pt x="25976" y="35701"/>
                  </a:cubicBezTo>
                  <a:cubicBezTo>
                    <a:pt x="27479" y="36378"/>
                    <a:pt x="29039" y="36923"/>
                    <a:pt x="30599" y="37487"/>
                  </a:cubicBezTo>
                  <a:cubicBezTo>
                    <a:pt x="31250" y="37715"/>
                    <a:pt x="31900" y="37991"/>
                    <a:pt x="32570" y="37991"/>
                  </a:cubicBezTo>
                  <a:cubicBezTo>
                    <a:pt x="32946" y="37991"/>
                    <a:pt x="33328" y="37904"/>
                    <a:pt x="33719" y="37675"/>
                  </a:cubicBezTo>
                  <a:cubicBezTo>
                    <a:pt x="33725" y="37669"/>
                    <a:pt x="33735" y="37667"/>
                    <a:pt x="33748" y="37667"/>
                  </a:cubicBezTo>
                  <a:cubicBezTo>
                    <a:pt x="33779" y="37667"/>
                    <a:pt x="33824" y="37680"/>
                    <a:pt x="33851" y="37693"/>
                  </a:cubicBezTo>
                  <a:cubicBezTo>
                    <a:pt x="34095" y="37637"/>
                    <a:pt x="34302" y="37599"/>
                    <a:pt x="34527" y="37543"/>
                  </a:cubicBezTo>
                  <a:cubicBezTo>
                    <a:pt x="36858" y="37017"/>
                    <a:pt x="39189" y="36472"/>
                    <a:pt x="41519" y="35945"/>
                  </a:cubicBezTo>
                  <a:cubicBezTo>
                    <a:pt x="44827" y="35194"/>
                    <a:pt x="48154" y="34517"/>
                    <a:pt x="51481" y="33840"/>
                  </a:cubicBezTo>
                  <a:cubicBezTo>
                    <a:pt x="51838" y="33784"/>
                    <a:pt x="52233" y="33765"/>
                    <a:pt x="52496" y="33464"/>
                  </a:cubicBezTo>
                  <a:cubicBezTo>
                    <a:pt x="52721" y="32919"/>
                    <a:pt x="52327" y="32713"/>
                    <a:pt x="51969" y="32468"/>
                  </a:cubicBezTo>
                  <a:cubicBezTo>
                    <a:pt x="47722" y="29781"/>
                    <a:pt x="43436" y="27149"/>
                    <a:pt x="39038" y="24668"/>
                  </a:cubicBezTo>
                  <a:cubicBezTo>
                    <a:pt x="38456" y="24349"/>
                    <a:pt x="37873" y="24010"/>
                    <a:pt x="37328" y="23634"/>
                  </a:cubicBezTo>
                  <a:cubicBezTo>
                    <a:pt x="37403" y="23446"/>
                    <a:pt x="37535" y="23296"/>
                    <a:pt x="37685" y="23165"/>
                  </a:cubicBezTo>
                  <a:cubicBezTo>
                    <a:pt x="42948" y="17808"/>
                    <a:pt x="48192" y="12451"/>
                    <a:pt x="53454" y="7094"/>
                  </a:cubicBezTo>
                  <a:cubicBezTo>
                    <a:pt x="55240" y="5253"/>
                    <a:pt x="57025" y="3411"/>
                    <a:pt x="58811" y="1569"/>
                  </a:cubicBezTo>
                  <a:cubicBezTo>
                    <a:pt x="58040" y="967"/>
                    <a:pt x="57138" y="572"/>
                    <a:pt x="56330" y="9"/>
                  </a:cubicBezTo>
                  <a:cubicBezTo>
                    <a:pt x="56302" y="3"/>
                    <a:pt x="56275" y="1"/>
                    <a:pt x="56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6650107" y="632789"/>
              <a:ext cx="1235817" cy="228953"/>
            </a:xfrm>
            <a:custGeom>
              <a:avLst/>
              <a:gdLst/>
              <a:ahLst/>
              <a:cxnLst/>
              <a:rect l="l" t="t" r="r" b="b"/>
              <a:pathLst>
                <a:path w="54846" h="10161" extrusionOk="0">
                  <a:moveTo>
                    <a:pt x="8089" y="1"/>
                  </a:moveTo>
                  <a:cubicBezTo>
                    <a:pt x="5397" y="1"/>
                    <a:pt x="2709" y="101"/>
                    <a:pt x="20" y="300"/>
                  </a:cubicBezTo>
                  <a:cubicBezTo>
                    <a:pt x="1" y="469"/>
                    <a:pt x="95" y="507"/>
                    <a:pt x="226" y="507"/>
                  </a:cubicBezTo>
                  <a:cubicBezTo>
                    <a:pt x="309" y="505"/>
                    <a:pt x="392" y="504"/>
                    <a:pt x="475" y="504"/>
                  </a:cubicBezTo>
                  <a:cubicBezTo>
                    <a:pt x="760" y="504"/>
                    <a:pt x="1046" y="514"/>
                    <a:pt x="1331" y="514"/>
                  </a:cubicBezTo>
                  <a:cubicBezTo>
                    <a:pt x="1639" y="514"/>
                    <a:pt x="1948" y="502"/>
                    <a:pt x="2256" y="450"/>
                  </a:cubicBezTo>
                  <a:cubicBezTo>
                    <a:pt x="3738" y="407"/>
                    <a:pt x="5217" y="384"/>
                    <a:pt x="6695" y="384"/>
                  </a:cubicBezTo>
                  <a:cubicBezTo>
                    <a:pt x="9716" y="384"/>
                    <a:pt x="12728" y="480"/>
                    <a:pt x="15733" y="695"/>
                  </a:cubicBezTo>
                  <a:cubicBezTo>
                    <a:pt x="18853" y="902"/>
                    <a:pt x="21954" y="1259"/>
                    <a:pt x="25036" y="1729"/>
                  </a:cubicBezTo>
                  <a:cubicBezTo>
                    <a:pt x="28889" y="2311"/>
                    <a:pt x="32705" y="3082"/>
                    <a:pt x="36464" y="4059"/>
                  </a:cubicBezTo>
                  <a:cubicBezTo>
                    <a:pt x="40129" y="4980"/>
                    <a:pt x="43738" y="6033"/>
                    <a:pt x="47309" y="7292"/>
                  </a:cubicBezTo>
                  <a:cubicBezTo>
                    <a:pt x="49733" y="8175"/>
                    <a:pt x="52120" y="9172"/>
                    <a:pt x="54526" y="10111"/>
                  </a:cubicBezTo>
                  <a:cubicBezTo>
                    <a:pt x="54590" y="10140"/>
                    <a:pt x="54652" y="10160"/>
                    <a:pt x="54703" y="10160"/>
                  </a:cubicBezTo>
                  <a:cubicBezTo>
                    <a:pt x="54788" y="10160"/>
                    <a:pt x="54846" y="10106"/>
                    <a:pt x="54846" y="9942"/>
                  </a:cubicBezTo>
                  <a:cubicBezTo>
                    <a:pt x="54808" y="9923"/>
                    <a:pt x="54770" y="9886"/>
                    <a:pt x="54714" y="9867"/>
                  </a:cubicBezTo>
                  <a:cubicBezTo>
                    <a:pt x="49489" y="7555"/>
                    <a:pt x="44076" y="5638"/>
                    <a:pt x="38531" y="4153"/>
                  </a:cubicBezTo>
                  <a:cubicBezTo>
                    <a:pt x="35599" y="3345"/>
                    <a:pt x="32630" y="2631"/>
                    <a:pt x="29641" y="2067"/>
                  </a:cubicBezTo>
                  <a:cubicBezTo>
                    <a:pt x="27555" y="1691"/>
                    <a:pt x="25469" y="1334"/>
                    <a:pt x="23363" y="1071"/>
                  </a:cubicBezTo>
                  <a:cubicBezTo>
                    <a:pt x="20413" y="657"/>
                    <a:pt x="17443" y="356"/>
                    <a:pt x="14473" y="187"/>
                  </a:cubicBezTo>
                  <a:cubicBezTo>
                    <a:pt x="12342" y="63"/>
                    <a:pt x="10215" y="1"/>
                    <a:pt x="8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7142645" y="723122"/>
              <a:ext cx="746254" cy="236434"/>
            </a:xfrm>
            <a:custGeom>
              <a:avLst/>
              <a:gdLst/>
              <a:ahLst/>
              <a:cxnLst/>
              <a:rect l="l" t="t" r="r" b="b"/>
              <a:pathLst>
                <a:path w="33119" h="10493" extrusionOk="0">
                  <a:moveTo>
                    <a:pt x="238" y="1"/>
                  </a:moveTo>
                  <a:cubicBezTo>
                    <a:pt x="142" y="1"/>
                    <a:pt x="56" y="45"/>
                    <a:pt x="1" y="201"/>
                  </a:cubicBezTo>
                  <a:cubicBezTo>
                    <a:pt x="1561" y="445"/>
                    <a:pt x="3121" y="746"/>
                    <a:pt x="4681" y="1065"/>
                  </a:cubicBezTo>
                  <a:cubicBezTo>
                    <a:pt x="9286" y="2005"/>
                    <a:pt x="13815" y="3227"/>
                    <a:pt x="18289" y="4711"/>
                  </a:cubicBezTo>
                  <a:cubicBezTo>
                    <a:pt x="21672" y="5858"/>
                    <a:pt x="25055" y="7042"/>
                    <a:pt x="28344" y="8471"/>
                  </a:cubicBezTo>
                  <a:cubicBezTo>
                    <a:pt x="29829" y="9128"/>
                    <a:pt x="31333" y="9786"/>
                    <a:pt x="32817" y="10444"/>
                  </a:cubicBezTo>
                  <a:cubicBezTo>
                    <a:pt x="32882" y="10473"/>
                    <a:pt x="32940" y="10493"/>
                    <a:pt x="32988" y="10493"/>
                  </a:cubicBezTo>
                  <a:cubicBezTo>
                    <a:pt x="33067" y="10493"/>
                    <a:pt x="33118" y="10438"/>
                    <a:pt x="33118" y="10275"/>
                  </a:cubicBezTo>
                  <a:cubicBezTo>
                    <a:pt x="32930" y="10181"/>
                    <a:pt x="32761" y="10068"/>
                    <a:pt x="32573" y="9974"/>
                  </a:cubicBezTo>
                  <a:cubicBezTo>
                    <a:pt x="22461" y="5069"/>
                    <a:pt x="11654" y="1723"/>
                    <a:pt x="546" y="69"/>
                  </a:cubicBezTo>
                  <a:cubicBezTo>
                    <a:pt x="449" y="50"/>
                    <a:pt x="338"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7353144" y="877131"/>
              <a:ext cx="614822" cy="245492"/>
            </a:xfrm>
            <a:custGeom>
              <a:avLst/>
              <a:gdLst/>
              <a:ahLst/>
              <a:cxnLst/>
              <a:rect l="l" t="t" r="r" b="b"/>
              <a:pathLst>
                <a:path w="27286" h="10895" extrusionOk="0">
                  <a:moveTo>
                    <a:pt x="0" y="0"/>
                  </a:moveTo>
                  <a:cubicBezTo>
                    <a:pt x="357" y="57"/>
                    <a:pt x="733" y="132"/>
                    <a:pt x="1090" y="245"/>
                  </a:cubicBezTo>
                  <a:cubicBezTo>
                    <a:pt x="2406" y="489"/>
                    <a:pt x="3740" y="752"/>
                    <a:pt x="5037" y="1072"/>
                  </a:cubicBezTo>
                  <a:cubicBezTo>
                    <a:pt x="9323" y="2181"/>
                    <a:pt x="13476" y="3741"/>
                    <a:pt x="17442" y="5714"/>
                  </a:cubicBezTo>
                  <a:cubicBezTo>
                    <a:pt x="20731" y="7331"/>
                    <a:pt x="23945" y="9060"/>
                    <a:pt x="27122" y="10864"/>
                  </a:cubicBezTo>
                  <a:cubicBezTo>
                    <a:pt x="27164" y="10885"/>
                    <a:pt x="27195" y="10894"/>
                    <a:pt x="27219" y="10894"/>
                  </a:cubicBezTo>
                  <a:cubicBezTo>
                    <a:pt x="27280" y="10894"/>
                    <a:pt x="27286" y="10833"/>
                    <a:pt x="27272" y="10751"/>
                  </a:cubicBezTo>
                  <a:cubicBezTo>
                    <a:pt x="24114" y="8834"/>
                    <a:pt x="20919" y="6992"/>
                    <a:pt x="17630" y="5357"/>
                  </a:cubicBezTo>
                  <a:cubicBezTo>
                    <a:pt x="13119" y="3083"/>
                    <a:pt x="8402" y="1372"/>
                    <a:pt x="3421" y="433"/>
                  </a:cubicBezTo>
                  <a:cubicBezTo>
                    <a:pt x="2293" y="207"/>
                    <a:pt x="1147" y="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7878714" y="856807"/>
              <a:ext cx="224897" cy="111401"/>
            </a:xfrm>
            <a:custGeom>
              <a:avLst/>
              <a:gdLst/>
              <a:ahLst/>
              <a:cxnLst/>
              <a:rect l="l" t="t" r="r" b="b"/>
              <a:pathLst>
                <a:path w="9981" h="4944" extrusionOk="0">
                  <a:moveTo>
                    <a:pt x="320" y="0"/>
                  </a:moveTo>
                  <a:cubicBezTo>
                    <a:pt x="263" y="169"/>
                    <a:pt x="113" y="132"/>
                    <a:pt x="0" y="188"/>
                  </a:cubicBezTo>
                  <a:cubicBezTo>
                    <a:pt x="75" y="226"/>
                    <a:pt x="150" y="282"/>
                    <a:pt x="226" y="320"/>
                  </a:cubicBezTo>
                  <a:cubicBezTo>
                    <a:pt x="3364" y="1711"/>
                    <a:pt x="6447" y="3177"/>
                    <a:pt x="9473" y="4774"/>
                  </a:cubicBezTo>
                  <a:cubicBezTo>
                    <a:pt x="9604" y="4887"/>
                    <a:pt x="9755" y="4943"/>
                    <a:pt x="9924" y="4943"/>
                  </a:cubicBezTo>
                  <a:lnTo>
                    <a:pt x="9980" y="4887"/>
                  </a:lnTo>
                  <a:cubicBezTo>
                    <a:pt x="9924" y="4812"/>
                    <a:pt x="9849" y="4755"/>
                    <a:pt x="9774" y="4718"/>
                  </a:cubicBezTo>
                  <a:cubicBezTo>
                    <a:pt x="6748" y="3101"/>
                    <a:pt x="3684" y="1541"/>
                    <a:pt x="583" y="75"/>
                  </a:cubicBezTo>
                  <a:cubicBezTo>
                    <a:pt x="489" y="38"/>
                    <a:pt x="414" y="19"/>
                    <a:pt x="320" y="0"/>
                  </a:cubicBezTo>
                  <a:close/>
                </a:path>
              </a:pathLst>
            </a:custGeom>
            <a:solidFill>
              <a:srgbClr val="554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a:off x="7882094" y="954621"/>
              <a:ext cx="167507" cy="89634"/>
            </a:xfrm>
            <a:custGeom>
              <a:avLst/>
              <a:gdLst/>
              <a:ahLst/>
              <a:cxnLst/>
              <a:rect l="l" t="t" r="r" b="b"/>
              <a:pathLst>
                <a:path w="7434" h="3978" extrusionOk="0">
                  <a:moveTo>
                    <a:pt x="301" y="1"/>
                  </a:moveTo>
                  <a:cubicBezTo>
                    <a:pt x="245" y="151"/>
                    <a:pt x="113" y="132"/>
                    <a:pt x="0" y="170"/>
                  </a:cubicBezTo>
                  <a:cubicBezTo>
                    <a:pt x="76" y="226"/>
                    <a:pt x="151" y="283"/>
                    <a:pt x="226" y="320"/>
                  </a:cubicBezTo>
                  <a:cubicBezTo>
                    <a:pt x="2613" y="1448"/>
                    <a:pt x="4944" y="2707"/>
                    <a:pt x="7274" y="3948"/>
                  </a:cubicBezTo>
                  <a:cubicBezTo>
                    <a:pt x="7315" y="3968"/>
                    <a:pt x="7347" y="3978"/>
                    <a:pt x="7370" y="3978"/>
                  </a:cubicBezTo>
                  <a:cubicBezTo>
                    <a:pt x="7431" y="3978"/>
                    <a:pt x="7433" y="3912"/>
                    <a:pt x="7406" y="3816"/>
                  </a:cubicBezTo>
                  <a:cubicBezTo>
                    <a:pt x="5564" y="2707"/>
                    <a:pt x="3647" y="1711"/>
                    <a:pt x="1730" y="715"/>
                  </a:cubicBezTo>
                  <a:cubicBezTo>
                    <a:pt x="1278" y="433"/>
                    <a:pt x="790" y="189"/>
                    <a:pt x="301" y="1"/>
                  </a:cubicBezTo>
                  <a:close/>
                </a:path>
              </a:pathLst>
            </a:custGeom>
            <a:solidFill>
              <a:srgbClr val="463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a:off x="6379064" y="3579116"/>
              <a:ext cx="427351" cy="298601"/>
            </a:xfrm>
            <a:custGeom>
              <a:avLst/>
              <a:gdLst/>
              <a:ahLst/>
              <a:cxnLst/>
              <a:rect l="l" t="t" r="r" b="b"/>
              <a:pathLst>
                <a:path w="18966" h="13252" extrusionOk="0">
                  <a:moveTo>
                    <a:pt x="1" y="0"/>
                  </a:moveTo>
                  <a:cubicBezTo>
                    <a:pt x="9" y="4"/>
                    <a:pt x="17" y="8"/>
                    <a:pt x="24" y="12"/>
                  </a:cubicBezTo>
                  <a:lnTo>
                    <a:pt x="24" y="12"/>
                  </a:lnTo>
                  <a:cubicBezTo>
                    <a:pt x="23" y="8"/>
                    <a:pt x="21" y="4"/>
                    <a:pt x="20" y="0"/>
                  </a:cubicBezTo>
                  <a:close/>
                  <a:moveTo>
                    <a:pt x="24" y="12"/>
                  </a:moveTo>
                  <a:lnTo>
                    <a:pt x="24" y="12"/>
                  </a:lnTo>
                  <a:cubicBezTo>
                    <a:pt x="513" y="1361"/>
                    <a:pt x="1206" y="2635"/>
                    <a:pt x="2087" y="3778"/>
                  </a:cubicBezTo>
                  <a:cubicBezTo>
                    <a:pt x="3704" y="5921"/>
                    <a:pt x="5865" y="7593"/>
                    <a:pt x="8365" y="8590"/>
                  </a:cubicBezTo>
                  <a:cubicBezTo>
                    <a:pt x="9850" y="9191"/>
                    <a:pt x="11372" y="9623"/>
                    <a:pt x="12876" y="10112"/>
                  </a:cubicBezTo>
                  <a:cubicBezTo>
                    <a:pt x="15018" y="10826"/>
                    <a:pt x="17067" y="11766"/>
                    <a:pt x="18834" y="13232"/>
                  </a:cubicBezTo>
                  <a:cubicBezTo>
                    <a:pt x="18854" y="13245"/>
                    <a:pt x="18871" y="13252"/>
                    <a:pt x="18887" y="13252"/>
                  </a:cubicBezTo>
                  <a:cubicBezTo>
                    <a:pt x="18917" y="13252"/>
                    <a:pt x="18941" y="13231"/>
                    <a:pt x="18965" y="13194"/>
                  </a:cubicBezTo>
                  <a:cubicBezTo>
                    <a:pt x="18853" y="13006"/>
                    <a:pt x="18683" y="12819"/>
                    <a:pt x="18495" y="12706"/>
                  </a:cubicBezTo>
                  <a:cubicBezTo>
                    <a:pt x="17255" y="11785"/>
                    <a:pt x="15996" y="10920"/>
                    <a:pt x="14567" y="10319"/>
                  </a:cubicBezTo>
                  <a:cubicBezTo>
                    <a:pt x="12669" y="9529"/>
                    <a:pt x="10677" y="9041"/>
                    <a:pt x="8760" y="8289"/>
                  </a:cubicBezTo>
                  <a:cubicBezTo>
                    <a:pt x="6974" y="7575"/>
                    <a:pt x="5320" y="6541"/>
                    <a:pt x="3892" y="5225"/>
                  </a:cubicBezTo>
                  <a:cubicBezTo>
                    <a:pt x="2501" y="3947"/>
                    <a:pt x="1354" y="2425"/>
                    <a:pt x="508" y="733"/>
                  </a:cubicBezTo>
                  <a:cubicBezTo>
                    <a:pt x="380" y="477"/>
                    <a:pt x="306" y="167"/>
                    <a:pt x="24"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p:nvPr/>
          </p:nvSpPr>
          <p:spPr>
            <a:xfrm>
              <a:off x="7099022" y="4361332"/>
              <a:ext cx="94479" cy="273590"/>
            </a:xfrm>
            <a:custGeom>
              <a:avLst/>
              <a:gdLst/>
              <a:ahLst/>
              <a:cxnLst/>
              <a:rect l="l" t="t" r="r" b="b"/>
              <a:pathLst>
                <a:path w="4193" h="12142" extrusionOk="0">
                  <a:moveTo>
                    <a:pt x="4079" y="0"/>
                  </a:moveTo>
                  <a:lnTo>
                    <a:pt x="4079" y="0"/>
                  </a:lnTo>
                  <a:cubicBezTo>
                    <a:pt x="3816" y="1034"/>
                    <a:pt x="3553" y="2068"/>
                    <a:pt x="3215" y="3083"/>
                  </a:cubicBezTo>
                  <a:cubicBezTo>
                    <a:pt x="2877" y="4098"/>
                    <a:pt x="2595" y="5113"/>
                    <a:pt x="2219" y="6146"/>
                  </a:cubicBezTo>
                  <a:cubicBezTo>
                    <a:pt x="1862" y="7180"/>
                    <a:pt x="1411" y="8176"/>
                    <a:pt x="1035" y="9191"/>
                  </a:cubicBezTo>
                  <a:cubicBezTo>
                    <a:pt x="659" y="10168"/>
                    <a:pt x="339" y="11165"/>
                    <a:pt x="1" y="12142"/>
                  </a:cubicBezTo>
                  <a:cubicBezTo>
                    <a:pt x="170" y="11973"/>
                    <a:pt x="302" y="11766"/>
                    <a:pt x="377" y="11541"/>
                  </a:cubicBezTo>
                  <a:cubicBezTo>
                    <a:pt x="1730" y="8834"/>
                    <a:pt x="2820" y="5996"/>
                    <a:pt x="3628" y="3083"/>
                  </a:cubicBezTo>
                  <a:cubicBezTo>
                    <a:pt x="3910" y="2086"/>
                    <a:pt x="4192" y="1071"/>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6103784" y="4947875"/>
              <a:ext cx="171968" cy="116178"/>
            </a:xfrm>
            <a:custGeom>
              <a:avLst/>
              <a:gdLst/>
              <a:ahLst/>
              <a:cxnLst/>
              <a:rect l="l" t="t" r="r" b="b"/>
              <a:pathLst>
                <a:path w="7632" h="5156" extrusionOk="0">
                  <a:moveTo>
                    <a:pt x="7594" y="1"/>
                  </a:moveTo>
                  <a:cubicBezTo>
                    <a:pt x="7331" y="1"/>
                    <a:pt x="7200" y="226"/>
                    <a:pt x="7030" y="377"/>
                  </a:cubicBezTo>
                  <a:cubicBezTo>
                    <a:pt x="6786" y="621"/>
                    <a:pt x="6542" y="865"/>
                    <a:pt x="6279" y="1091"/>
                  </a:cubicBezTo>
                  <a:cubicBezTo>
                    <a:pt x="4455" y="2463"/>
                    <a:pt x="2632" y="3816"/>
                    <a:pt x="527" y="4756"/>
                  </a:cubicBezTo>
                  <a:cubicBezTo>
                    <a:pt x="339" y="4831"/>
                    <a:pt x="95" y="4888"/>
                    <a:pt x="1" y="5113"/>
                  </a:cubicBezTo>
                  <a:cubicBezTo>
                    <a:pt x="39" y="5141"/>
                    <a:pt x="86" y="5155"/>
                    <a:pt x="135" y="5155"/>
                  </a:cubicBezTo>
                  <a:cubicBezTo>
                    <a:pt x="184" y="5155"/>
                    <a:pt x="236" y="5141"/>
                    <a:pt x="283" y="5113"/>
                  </a:cubicBezTo>
                  <a:cubicBezTo>
                    <a:pt x="1223" y="4775"/>
                    <a:pt x="2144" y="4380"/>
                    <a:pt x="3027" y="3891"/>
                  </a:cubicBezTo>
                  <a:cubicBezTo>
                    <a:pt x="4813" y="2895"/>
                    <a:pt x="6410" y="1674"/>
                    <a:pt x="7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p:nvPr/>
          </p:nvSpPr>
          <p:spPr>
            <a:xfrm>
              <a:off x="7136291" y="4581114"/>
              <a:ext cx="48310" cy="111423"/>
            </a:xfrm>
            <a:custGeom>
              <a:avLst/>
              <a:gdLst/>
              <a:ahLst/>
              <a:cxnLst/>
              <a:rect l="l" t="t" r="r" b="b"/>
              <a:pathLst>
                <a:path w="2144" h="4945" extrusionOk="0">
                  <a:moveTo>
                    <a:pt x="2144" y="1"/>
                  </a:moveTo>
                  <a:lnTo>
                    <a:pt x="2144" y="1"/>
                  </a:lnTo>
                  <a:cubicBezTo>
                    <a:pt x="1241" y="1054"/>
                    <a:pt x="1" y="4004"/>
                    <a:pt x="95" y="4944"/>
                  </a:cubicBezTo>
                  <a:cubicBezTo>
                    <a:pt x="941" y="3365"/>
                    <a:pt x="1617" y="171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p:nvPr/>
          </p:nvSpPr>
          <p:spPr>
            <a:xfrm>
              <a:off x="6026295" y="5023697"/>
              <a:ext cx="89815" cy="38801"/>
            </a:xfrm>
            <a:custGeom>
              <a:avLst/>
              <a:gdLst/>
              <a:ahLst/>
              <a:cxnLst/>
              <a:rect l="l" t="t" r="r" b="b"/>
              <a:pathLst>
                <a:path w="3986" h="1722" extrusionOk="0">
                  <a:moveTo>
                    <a:pt x="3985" y="0"/>
                  </a:moveTo>
                  <a:cubicBezTo>
                    <a:pt x="2745" y="846"/>
                    <a:pt x="1316" y="1128"/>
                    <a:pt x="0" y="1711"/>
                  </a:cubicBezTo>
                  <a:cubicBezTo>
                    <a:pt x="108" y="1718"/>
                    <a:pt x="216" y="1721"/>
                    <a:pt x="324" y="1721"/>
                  </a:cubicBezTo>
                  <a:cubicBezTo>
                    <a:pt x="1941" y="1721"/>
                    <a:pt x="3615" y="951"/>
                    <a:pt x="3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p:nvPr/>
          </p:nvSpPr>
          <p:spPr>
            <a:xfrm>
              <a:off x="6257952" y="3839997"/>
              <a:ext cx="40671" cy="52523"/>
            </a:xfrm>
            <a:custGeom>
              <a:avLst/>
              <a:gdLst/>
              <a:ahLst/>
              <a:cxnLst/>
              <a:rect l="l" t="t" r="r" b="b"/>
              <a:pathLst>
                <a:path w="1805" h="2331" extrusionOk="0">
                  <a:moveTo>
                    <a:pt x="0" y="0"/>
                  </a:moveTo>
                  <a:cubicBezTo>
                    <a:pt x="339" y="977"/>
                    <a:pt x="809" y="1861"/>
                    <a:pt x="1805" y="2331"/>
                  </a:cubicBezTo>
                  <a:cubicBezTo>
                    <a:pt x="1241" y="1522"/>
                    <a:pt x="790" y="6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3"/>
            <p:cNvSpPr/>
            <p:nvPr/>
          </p:nvSpPr>
          <p:spPr>
            <a:xfrm>
              <a:off x="6401934" y="1864213"/>
              <a:ext cx="382444" cy="330484"/>
            </a:xfrm>
            <a:custGeom>
              <a:avLst/>
              <a:gdLst/>
              <a:ahLst/>
              <a:cxnLst/>
              <a:rect l="l" t="t" r="r" b="b"/>
              <a:pathLst>
                <a:path w="16973" h="14667" extrusionOk="0">
                  <a:moveTo>
                    <a:pt x="6530" y="0"/>
                  </a:moveTo>
                  <a:cubicBezTo>
                    <a:pt x="5794" y="0"/>
                    <a:pt x="5059" y="38"/>
                    <a:pt x="4324" y="118"/>
                  </a:cubicBezTo>
                  <a:cubicBezTo>
                    <a:pt x="2764" y="212"/>
                    <a:pt x="1260" y="757"/>
                    <a:pt x="1" y="1678"/>
                  </a:cubicBezTo>
                  <a:cubicBezTo>
                    <a:pt x="17" y="1757"/>
                    <a:pt x="58" y="1861"/>
                    <a:pt x="115" y="1861"/>
                  </a:cubicBezTo>
                  <a:cubicBezTo>
                    <a:pt x="127" y="1861"/>
                    <a:pt x="139" y="1857"/>
                    <a:pt x="151" y="1847"/>
                  </a:cubicBezTo>
                  <a:cubicBezTo>
                    <a:pt x="565" y="1547"/>
                    <a:pt x="1091" y="1509"/>
                    <a:pt x="1561" y="1434"/>
                  </a:cubicBezTo>
                  <a:cubicBezTo>
                    <a:pt x="2050" y="1354"/>
                    <a:pt x="2540" y="1210"/>
                    <a:pt x="3042" y="1210"/>
                  </a:cubicBezTo>
                  <a:cubicBezTo>
                    <a:pt x="3254" y="1210"/>
                    <a:pt x="3468" y="1236"/>
                    <a:pt x="3685" y="1302"/>
                  </a:cubicBezTo>
                  <a:cubicBezTo>
                    <a:pt x="3757" y="1333"/>
                    <a:pt x="3835" y="1347"/>
                    <a:pt x="3913" y="1347"/>
                  </a:cubicBezTo>
                  <a:cubicBezTo>
                    <a:pt x="3976" y="1347"/>
                    <a:pt x="4039" y="1338"/>
                    <a:pt x="4098" y="1321"/>
                  </a:cubicBezTo>
                  <a:cubicBezTo>
                    <a:pt x="4352" y="1232"/>
                    <a:pt x="4603" y="1199"/>
                    <a:pt x="4852" y="1199"/>
                  </a:cubicBezTo>
                  <a:cubicBezTo>
                    <a:pt x="5342" y="1199"/>
                    <a:pt x="5824" y="1328"/>
                    <a:pt x="6297" y="1415"/>
                  </a:cubicBezTo>
                  <a:cubicBezTo>
                    <a:pt x="7575" y="1641"/>
                    <a:pt x="8741" y="2204"/>
                    <a:pt x="9850" y="2919"/>
                  </a:cubicBezTo>
                  <a:cubicBezTo>
                    <a:pt x="11447" y="3952"/>
                    <a:pt x="12650" y="5381"/>
                    <a:pt x="13665" y="6979"/>
                  </a:cubicBezTo>
                  <a:cubicBezTo>
                    <a:pt x="13590" y="7317"/>
                    <a:pt x="13590" y="7674"/>
                    <a:pt x="13684" y="8012"/>
                  </a:cubicBezTo>
                  <a:cubicBezTo>
                    <a:pt x="14060" y="9741"/>
                    <a:pt x="14417" y="11471"/>
                    <a:pt x="14887" y="13181"/>
                  </a:cubicBezTo>
                  <a:cubicBezTo>
                    <a:pt x="15018" y="13670"/>
                    <a:pt x="15075" y="14196"/>
                    <a:pt x="15413" y="14609"/>
                  </a:cubicBezTo>
                  <a:cubicBezTo>
                    <a:pt x="15485" y="14650"/>
                    <a:pt x="15549" y="14667"/>
                    <a:pt x="15606" y="14667"/>
                  </a:cubicBezTo>
                  <a:cubicBezTo>
                    <a:pt x="15788" y="14667"/>
                    <a:pt x="15909" y="14498"/>
                    <a:pt x="16052" y="14384"/>
                  </a:cubicBezTo>
                  <a:cubicBezTo>
                    <a:pt x="16466" y="13219"/>
                    <a:pt x="16729" y="11997"/>
                    <a:pt x="16841" y="10775"/>
                  </a:cubicBezTo>
                  <a:cubicBezTo>
                    <a:pt x="16973" y="9798"/>
                    <a:pt x="16879" y="8820"/>
                    <a:pt x="16578" y="7881"/>
                  </a:cubicBezTo>
                  <a:cubicBezTo>
                    <a:pt x="16334" y="7185"/>
                    <a:pt x="15958" y="6527"/>
                    <a:pt x="15300" y="6189"/>
                  </a:cubicBezTo>
                  <a:cubicBezTo>
                    <a:pt x="14699" y="5888"/>
                    <a:pt x="14605" y="5456"/>
                    <a:pt x="14511" y="4873"/>
                  </a:cubicBezTo>
                  <a:cubicBezTo>
                    <a:pt x="14360" y="3370"/>
                    <a:pt x="13496" y="2017"/>
                    <a:pt x="12199" y="1246"/>
                  </a:cubicBezTo>
                  <a:cubicBezTo>
                    <a:pt x="11052" y="513"/>
                    <a:pt x="9756" y="250"/>
                    <a:pt x="8440" y="81"/>
                  </a:cubicBezTo>
                  <a:cubicBezTo>
                    <a:pt x="7803" y="28"/>
                    <a:pt x="7166" y="0"/>
                    <a:pt x="6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3"/>
            <p:cNvSpPr/>
            <p:nvPr/>
          </p:nvSpPr>
          <p:spPr>
            <a:xfrm>
              <a:off x="5197505" y="1576991"/>
              <a:ext cx="973224" cy="303445"/>
            </a:xfrm>
            <a:custGeom>
              <a:avLst/>
              <a:gdLst/>
              <a:ahLst/>
              <a:cxnLst/>
              <a:rect l="l" t="t" r="r" b="b"/>
              <a:pathLst>
                <a:path w="43192" h="13467" extrusionOk="0">
                  <a:moveTo>
                    <a:pt x="303" y="0"/>
                  </a:moveTo>
                  <a:cubicBezTo>
                    <a:pt x="202" y="0"/>
                    <a:pt x="101" y="3"/>
                    <a:pt x="0" y="9"/>
                  </a:cubicBezTo>
                  <a:cubicBezTo>
                    <a:pt x="677" y="103"/>
                    <a:pt x="1334" y="216"/>
                    <a:pt x="1974" y="385"/>
                  </a:cubicBezTo>
                  <a:cubicBezTo>
                    <a:pt x="5018" y="968"/>
                    <a:pt x="8063" y="1569"/>
                    <a:pt x="11052" y="2377"/>
                  </a:cubicBezTo>
                  <a:cubicBezTo>
                    <a:pt x="15036" y="3430"/>
                    <a:pt x="19002" y="4614"/>
                    <a:pt x="22911" y="5930"/>
                  </a:cubicBezTo>
                  <a:cubicBezTo>
                    <a:pt x="29659" y="8204"/>
                    <a:pt x="36294" y="10816"/>
                    <a:pt x="42947" y="13391"/>
                  </a:cubicBezTo>
                  <a:cubicBezTo>
                    <a:pt x="43011" y="13439"/>
                    <a:pt x="43065" y="13467"/>
                    <a:pt x="43105" y="13467"/>
                  </a:cubicBezTo>
                  <a:cubicBezTo>
                    <a:pt x="43161" y="13467"/>
                    <a:pt x="43192" y="13416"/>
                    <a:pt x="43192" y="13297"/>
                  </a:cubicBezTo>
                  <a:cubicBezTo>
                    <a:pt x="39113" y="11625"/>
                    <a:pt x="35072" y="9896"/>
                    <a:pt x="30956" y="8336"/>
                  </a:cubicBezTo>
                  <a:cubicBezTo>
                    <a:pt x="21784" y="4858"/>
                    <a:pt x="12480" y="1870"/>
                    <a:pt x="2763" y="310"/>
                  </a:cubicBezTo>
                  <a:cubicBezTo>
                    <a:pt x="1958" y="192"/>
                    <a:pt x="11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3"/>
            <p:cNvSpPr/>
            <p:nvPr/>
          </p:nvSpPr>
          <p:spPr>
            <a:xfrm>
              <a:off x="6734401" y="2188050"/>
              <a:ext cx="130035" cy="115073"/>
            </a:xfrm>
            <a:custGeom>
              <a:avLst/>
              <a:gdLst/>
              <a:ahLst/>
              <a:cxnLst/>
              <a:rect l="l" t="t" r="r" b="b"/>
              <a:pathLst>
                <a:path w="5771" h="5107" extrusionOk="0">
                  <a:moveTo>
                    <a:pt x="2913" y="2079"/>
                  </a:moveTo>
                  <a:lnTo>
                    <a:pt x="2913" y="2079"/>
                  </a:lnTo>
                  <a:cubicBezTo>
                    <a:pt x="3271" y="2173"/>
                    <a:pt x="3609" y="2361"/>
                    <a:pt x="3891" y="2587"/>
                  </a:cubicBezTo>
                  <a:cubicBezTo>
                    <a:pt x="3684" y="2850"/>
                    <a:pt x="3534" y="3132"/>
                    <a:pt x="3158" y="3282"/>
                  </a:cubicBezTo>
                  <a:cubicBezTo>
                    <a:pt x="3139" y="2869"/>
                    <a:pt x="3045" y="2455"/>
                    <a:pt x="2913" y="2079"/>
                  </a:cubicBezTo>
                  <a:close/>
                  <a:moveTo>
                    <a:pt x="1203" y="1"/>
                  </a:moveTo>
                  <a:cubicBezTo>
                    <a:pt x="1012" y="1"/>
                    <a:pt x="882" y="145"/>
                    <a:pt x="752" y="275"/>
                  </a:cubicBezTo>
                  <a:cubicBezTo>
                    <a:pt x="113" y="877"/>
                    <a:pt x="0" y="1497"/>
                    <a:pt x="395" y="2267"/>
                  </a:cubicBezTo>
                  <a:cubicBezTo>
                    <a:pt x="564" y="2418"/>
                    <a:pt x="790" y="2512"/>
                    <a:pt x="1015" y="2512"/>
                  </a:cubicBezTo>
                  <a:cubicBezTo>
                    <a:pt x="1786" y="2549"/>
                    <a:pt x="1955" y="2737"/>
                    <a:pt x="1955" y="3508"/>
                  </a:cubicBezTo>
                  <a:cubicBezTo>
                    <a:pt x="1955" y="3940"/>
                    <a:pt x="1729" y="4372"/>
                    <a:pt x="1917" y="4805"/>
                  </a:cubicBezTo>
                  <a:cubicBezTo>
                    <a:pt x="2037" y="5020"/>
                    <a:pt x="2195" y="5106"/>
                    <a:pt x="2376" y="5106"/>
                  </a:cubicBezTo>
                  <a:cubicBezTo>
                    <a:pt x="2479" y="5106"/>
                    <a:pt x="2591" y="5078"/>
                    <a:pt x="2707" y="5030"/>
                  </a:cubicBezTo>
                  <a:cubicBezTo>
                    <a:pt x="3421" y="4654"/>
                    <a:pt x="4041" y="4128"/>
                    <a:pt x="4530" y="3489"/>
                  </a:cubicBezTo>
                  <a:cubicBezTo>
                    <a:pt x="4670" y="3331"/>
                    <a:pt x="4778" y="3091"/>
                    <a:pt x="5006" y="3091"/>
                  </a:cubicBezTo>
                  <a:cubicBezTo>
                    <a:pt x="5022" y="3091"/>
                    <a:pt x="5039" y="3092"/>
                    <a:pt x="5056" y="3094"/>
                  </a:cubicBezTo>
                  <a:cubicBezTo>
                    <a:pt x="5079" y="3097"/>
                    <a:pt x="5101" y="3098"/>
                    <a:pt x="5123" y="3098"/>
                  </a:cubicBezTo>
                  <a:cubicBezTo>
                    <a:pt x="5451" y="3098"/>
                    <a:pt x="5594" y="2837"/>
                    <a:pt x="5770" y="2643"/>
                  </a:cubicBezTo>
                  <a:cubicBezTo>
                    <a:pt x="5695" y="2324"/>
                    <a:pt x="5451" y="2079"/>
                    <a:pt x="5150" y="1967"/>
                  </a:cubicBezTo>
                  <a:cubicBezTo>
                    <a:pt x="3872" y="1290"/>
                    <a:pt x="2613" y="595"/>
                    <a:pt x="1297" y="12"/>
                  </a:cubicBezTo>
                  <a:cubicBezTo>
                    <a:pt x="1264" y="4"/>
                    <a:pt x="1233" y="1"/>
                    <a:pt x="1203"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3"/>
            <p:cNvSpPr/>
            <p:nvPr/>
          </p:nvSpPr>
          <p:spPr>
            <a:xfrm>
              <a:off x="7795705" y="1865587"/>
              <a:ext cx="377645" cy="407973"/>
            </a:xfrm>
            <a:custGeom>
              <a:avLst/>
              <a:gdLst/>
              <a:ahLst/>
              <a:cxnLst/>
              <a:rect l="l" t="t" r="r" b="b"/>
              <a:pathLst>
                <a:path w="16760" h="18106" extrusionOk="0">
                  <a:moveTo>
                    <a:pt x="0" y="1"/>
                  </a:moveTo>
                  <a:cubicBezTo>
                    <a:pt x="151" y="189"/>
                    <a:pt x="207" y="264"/>
                    <a:pt x="263" y="320"/>
                  </a:cubicBezTo>
                  <a:cubicBezTo>
                    <a:pt x="1748" y="1749"/>
                    <a:pt x="3177" y="3234"/>
                    <a:pt x="4586" y="4718"/>
                  </a:cubicBezTo>
                  <a:cubicBezTo>
                    <a:pt x="7443" y="7707"/>
                    <a:pt x="10281" y="10733"/>
                    <a:pt x="12988" y="13891"/>
                  </a:cubicBezTo>
                  <a:cubicBezTo>
                    <a:pt x="14172" y="15300"/>
                    <a:pt x="15375" y="16691"/>
                    <a:pt x="16578" y="18101"/>
                  </a:cubicBezTo>
                  <a:cubicBezTo>
                    <a:pt x="16598" y="18104"/>
                    <a:pt x="16617" y="18105"/>
                    <a:pt x="16634" y="18105"/>
                  </a:cubicBezTo>
                  <a:cubicBezTo>
                    <a:pt x="16725" y="18105"/>
                    <a:pt x="16760" y="18061"/>
                    <a:pt x="16728" y="17950"/>
                  </a:cubicBezTo>
                  <a:cubicBezTo>
                    <a:pt x="16672" y="17875"/>
                    <a:pt x="16634" y="17800"/>
                    <a:pt x="16578" y="17725"/>
                  </a:cubicBezTo>
                  <a:cubicBezTo>
                    <a:pt x="14679" y="15263"/>
                    <a:pt x="12687" y="12894"/>
                    <a:pt x="10638" y="10564"/>
                  </a:cubicBezTo>
                  <a:cubicBezTo>
                    <a:pt x="7499" y="7011"/>
                    <a:pt x="4116" y="3704"/>
                    <a:pt x="658" y="471"/>
                  </a:cubicBezTo>
                  <a:cubicBezTo>
                    <a:pt x="489" y="245"/>
                    <a:pt x="245" y="9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3"/>
            <p:cNvSpPr/>
            <p:nvPr/>
          </p:nvSpPr>
          <p:spPr>
            <a:xfrm>
              <a:off x="7890138" y="2051931"/>
              <a:ext cx="166470" cy="180868"/>
            </a:xfrm>
            <a:custGeom>
              <a:avLst/>
              <a:gdLst/>
              <a:ahLst/>
              <a:cxnLst/>
              <a:rect l="l" t="t" r="r" b="b"/>
              <a:pathLst>
                <a:path w="7388" h="8027" extrusionOk="0">
                  <a:moveTo>
                    <a:pt x="1" y="1"/>
                  </a:moveTo>
                  <a:lnTo>
                    <a:pt x="1" y="1"/>
                  </a:lnTo>
                  <a:cubicBezTo>
                    <a:pt x="19" y="170"/>
                    <a:pt x="113" y="320"/>
                    <a:pt x="245" y="414"/>
                  </a:cubicBezTo>
                  <a:cubicBezTo>
                    <a:pt x="2106" y="2313"/>
                    <a:pt x="3891" y="4249"/>
                    <a:pt x="5677" y="6241"/>
                  </a:cubicBezTo>
                  <a:cubicBezTo>
                    <a:pt x="6184" y="6861"/>
                    <a:pt x="6729" y="7463"/>
                    <a:pt x="7312" y="8026"/>
                  </a:cubicBezTo>
                  <a:lnTo>
                    <a:pt x="7387" y="7970"/>
                  </a:lnTo>
                  <a:cubicBezTo>
                    <a:pt x="7331" y="7876"/>
                    <a:pt x="7274" y="7763"/>
                    <a:pt x="7218" y="7669"/>
                  </a:cubicBezTo>
                  <a:cubicBezTo>
                    <a:pt x="5320" y="5019"/>
                    <a:pt x="3102" y="2613"/>
                    <a:pt x="640" y="471"/>
                  </a:cubicBezTo>
                  <a:cubicBezTo>
                    <a:pt x="452" y="320"/>
                    <a:pt x="245"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3"/>
            <p:cNvSpPr/>
            <p:nvPr/>
          </p:nvSpPr>
          <p:spPr>
            <a:xfrm>
              <a:off x="6794541" y="2706049"/>
              <a:ext cx="298578" cy="666827"/>
            </a:xfrm>
            <a:custGeom>
              <a:avLst/>
              <a:gdLst/>
              <a:ahLst/>
              <a:cxnLst/>
              <a:rect l="l" t="t" r="r" b="b"/>
              <a:pathLst>
                <a:path w="13251" h="29594" extrusionOk="0">
                  <a:moveTo>
                    <a:pt x="4596" y="1"/>
                  </a:moveTo>
                  <a:cubicBezTo>
                    <a:pt x="4496" y="1"/>
                    <a:pt x="4385" y="29"/>
                    <a:pt x="4267" y="85"/>
                  </a:cubicBezTo>
                  <a:cubicBezTo>
                    <a:pt x="3928" y="292"/>
                    <a:pt x="3665" y="611"/>
                    <a:pt x="3534" y="987"/>
                  </a:cubicBezTo>
                  <a:cubicBezTo>
                    <a:pt x="3289" y="1758"/>
                    <a:pt x="3139" y="2547"/>
                    <a:pt x="3120" y="3374"/>
                  </a:cubicBezTo>
                  <a:cubicBezTo>
                    <a:pt x="3083" y="4276"/>
                    <a:pt x="3270" y="5160"/>
                    <a:pt x="3383" y="6062"/>
                  </a:cubicBezTo>
                  <a:cubicBezTo>
                    <a:pt x="3534" y="7002"/>
                    <a:pt x="3740" y="7923"/>
                    <a:pt x="4041" y="8825"/>
                  </a:cubicBezTo>
                  <a:cubicBezTo>
                    <a:pt x="4210" y="9407"/>
                    <a:pt x="4530" y="9915"/>
                    <a:pt x="4737" y="10460"/>
                  </a:cubicBezTo>
                  <a:cubicBezTo>
                    <a:pt x="5150" y="11588"/>
                    <a:pt x="5225" y="12809"/>
                    <a:pt x="4981" y="13975"/>
                  </a:cubicBezTo>
                  <a:cubicBezTo>
                    <a:pt x="4718" y="15159"/>
                    <a:pt x="4304" y="16287"/>
                    <a:pt x="3722" y="17358"/>
                  </a:cubicBezTo>
                  <a:cubicBezTo>
                    <a:pt x="3346" y="18091"/>
                    <a:pt x="2913" y="18824"/>
                    <a:pt x="2932" y="19707"/>
                  </a:cubicBezTo>
                  <a:cubicBezTo>
                    <a:pt x="2913" y="19914"/>
                    <a:pt x="2876" y="20121"/>
                    <a:pt x="2819" y="20309"/>
                  </a:cubicBezTo>
                  <a:cubicBezTo>
                    <a:pt x="2782" y="20722"/>
                    <a:pt x="2481" y="21061"/>
                    <a:pt x="2068" y="21136"/>
                  </a:cubicBezTo>
                  <a:cubicBezTo>
                    <a:pt x="1823" y="21192"/>
                    <a:pt x="1579" y="21286"/>
                    <a:pt x="1335" y="21342"/>
                  </a:cubicBezTo>
                  <a:cubicBezTo>
                    <a:pt x="977" y="21399"/>
                    <a:pt x="714" y="21718"/>
                    <a:pt x="714" y="22076"/>
                  </a:cubicBezTo>
                  <a:cubicBezTo>
                    <a:pt x="602" y="23034"/>
                    <a:pt x="470" y="24011"/>
                    <a:pt x="94" y="24914"/>
                  </a:cubicBezTo>
                  <a:cubicBezTo>
                    <a:pt x="19" y="25158"/>
                    <a:pt x="0" y="25421"/>
                    <a:pt x="38" y="25665"/>
                  </a:cubicBezTo>
                  <a:cubicBezTo>
                    <a:pt x="38" y="26210"/>
                    <a:pt x="132" y="26304"/>
                    <a:pt x="714" y="26417"/>
                  </a:cubicBezTo>
                  <a:lnTo>
                    <a:pt x="1560" y="26267"/>
                  </a:lnTo>
                  <a:cubicBezTo>
                    <a:pt x="1904" y="26095"/>
                    <a:pt x="2266" y="26058"/>
                    <a:pt x="2629" y="26058"/>
                  </a:cubicBezTo>
                  <a:cubicBezTo>
                    <a:pt x="2901" y="26058"/>
                    <a:pt x="3174" y="26079"/>
                    <a:pt x="3440" y="26079"/>
                  </a:cubicBezTo>
                  <a:cubicBezTo>
                    <a:pt x="4793" y="26117"/>
                    <a:pt x="6109" y="26530"/>
                    <a:pt x="7255" y="27263"/>
                  </a:cubicBezTo>
                  <a:cubicBezTo>
                    <a:pt x="8232" y="27864"/>
                    <a:pt x="9191" y="28522"/>
                    <a:pt x="10168" y="29161"/>
                  </a:cubicBezTo>
                  <a:cubicBezTo>
                    <a:pt x="10394" y="29331"/>
                    <a:pt x="10638" y="29462"/>
                    <a:pt x="10901" y="29556"/>
                  </a:cubicBezTo>
                  <a:cubicBezTo>
                    <a:pt x="10957" y="29582"/>
                    <a:pt x="11014" y="29594"/>
                    <a:pt x="11071" y="29594"/>
                  </a:cubicBezTo>
                  <a:cubicBezTo>
                    <a:pt x="11262" y="29594"/>
                    <a:pt x="11440" y="29454"/>
                    <a:pt x="11484" y="29237"/>
                  </a:cubicBezTo>
                  <a:cubicBezTo>
                    <a:pt x="11540" y="29067"/>
                    <a:pt x="11540" y="28879"/>
                    <a:pt x="11503" y="28691"/>
                  </a:cubicBezTo>
                  <a:cubicBezTo>
                    <a:pt x="11334" y="27996"/>
                    <a:pt x="11014" y="27395"/>
                    <a:pt x="10394" y="26981"/>
                  </a:cubicBezTo>
                  <a:cubicBezTo>
                    <a:pt x="9774" y="26568"/>
                    <a:pt x="9097" y="26229"/>
                    <a:pt x="8402" y="25966"/>
                  </a:cubicBezTo>
                  <a:cubicBezTo>
                    <a:pt x="6954" y="25440"/>
                    <a:pt x="5451" y="25158"/>
                    <a:pt x="3985" y="24744"/>
                  </a:cubicBezTo>
                  <a:cubicBezTo>
                    <a:pt x="3364" y="24575"/>
                    <a:pt x="2725" y="24444"/>
                    <a:pt x="2162" y="23974"/>
                  </a:cubicBezTo>
                  <a:cubicBezTo>
                    <a:pt x="2640" y="23479"/>
                    <a:pt x="3297" y="23201"/>
                    <a:pt x="3975" y="23201"/>
                  </a:cubicBezTo>
                  <a:cubicBezTo>
                    <a:pt x="4122" y="23201"/>
                    <a:pt x="4270" y="23214"/>
                    <a:pt x="4417" y="23241"/>
                  </a:cubicBezTo>
                  <a:cubicBezTo>
                    <a:pt x="5620" y="23410"/>
                    <a:pt x="6766" y="23823"/>
                    <a:pt x="7800" y="24463"/>
                  </a:cubicBezTo>
                  <a:cubicBezTo>
                    <a:pt x="8965" y="25196"/>
                    <a:pt x="10131" y="25929"/>
                    <a:pt x="11296" y="26643"/>
                  </a:cubicBezTo>
                  <a:cubicBezTo>
                    <a:pt x="11653" y="26850"/>
                    <a:pt x="12029" y="27037"/>
                    <a:pt x="12405" y="27207"/>
                  </a:cubicBezTo>
                  <a:cubicBezTo>
                    <a:pt x="12484" y="27250"/>
                    <a:pt x="12567" y="27271"/>
                    <a:pt x="12646" y="27271"/>
                  </a:cubicBezTo>
                  <a:cubicBezTo>
                    <a:pt x="12774" y="27271"/>
                    <a:pt x="12895" y="27217"/>
                    <a:pt x="12988" y="27113"/>
                  </a:cubicBezTo>
                  <a:cubicBezTo>
                    <a:pt x="13194" y="26962"/>
                    <a:pt x="13251" y="26699"/>
                    <a:pt x="13157" y="26492"/>
                  </a:cubicBezTo>
                  <a:cubicBezTo>
                    <a:pt x="13044" y="26173"/>
                    <a:pt x="12875" y="25891"/>
                    <a:pt x="12649" y="25647"/>
                  </a:cubicBezTo>
                  <a:cubicBezTo>
                    <a:pt x="12330" y="25346"/>
                    <a:pt x="12029" y="25008"/>
                    <a:pt x="11710" y="24707"/>
                  </a:cubicBezTo>
                  <a:cubicBezTo>
                    <a:pt x="10281" y="23410"/>
                    <a:pt x="8571" y="22451"/>
                    <a:pt x="6710" y="21925"/>
                  </a:cubicBezTo>
                  <a:cubicBezTo>
                    <a:pt x="5996" y="21737"/>
                    <a:pt x="5244" y="21700"/>
                    <a:pt x="4530" y="21530"/>
                  </a:cubicBezTo>
                  <a:cubicBezTo>
                    <a:pt x="4229" y="21493"/>
                    <a:pt x="4041" y="21211"/>
                    <a:pt x="4116" y="20910"/>
                  </a:cubicBezTo>
                  <a:cubicBezTo>
                    <a:pt x="4191" y="20572"/>
                    <a:pt x="4304" y="20252"/>
                    <a:pt x="4492" y="19933"/>
                  </a:cubicBezTo>
                  <a:cubicBezTo>
                    <a:pt x="4924" y="19162"/>
                    <a:pt x="5094" y="18279"/>
                    <a:pt x="5206" y="17414"/>
                  </a:cubicBezTo>
                  <a:cubicBezTo>
                    <a:pt x="5394" y="16193"/>
                    <a:pt x="5977" y="15535"/>
                    <a:pt x="7180" y="15366"/>
                  </a:cubicBezTo>
                  <a:cubicBezTo>
                    <a:pt x="7885" y="15267"/>
                    <a:pt x="8605" y="15212"/>
                    <a:pt x="9314" y="15212"/>
                  </a:cubicBezTo>
                  <a:cubicBezTo>
                    <a:pt x="9418" y="15212"/>
                    <a:pt x="9521" y="15213"/>
                    <a:pt x="9623" y="15215"/>
                  </a:cubicBezTo>
                  <a:cubicBezTo>
                    <a:pt x="9742" y="15231"/>
                    <a:pt x="9862" y="15237"/>
                    <a:pt x="9979" y="15237"/>
                  </a:cubicBezTo>
                  <a:cubicBezTo>
                    <a:pt x="10140" y="15237"/>
                    <a:pt x="10298" y="15226"/>
                    <a:pt x="10450" y="15215"/>
                  </a:cubicBezTo>
                  <a:cubicBezTo>
                    <a:pt x="10995" y="15196"/>
                    <a:pt x="11315" y="14595"/>
                    <a:pt x="11033" y="14125"/>
                  </a:cubicBezTo>
                  <a:cubicBezTo>
                    <a:pt x="10770" y="13616"/>
                    <a:pt x="10408" y="13255"/>
                    <a:pt x="9796" y="13255"/>
                  </a:cubicBezTo>
                  <a:cubicBezTo>
                    <a:pt x="9752" y="13255"/>
                    <a:pt x="9707" y="13257"/>
                    <a:pt x="9661" y="13260"/>
                  </a:cubicBezTo>
                  <a:cubicBezTo>
                    <a:pt x="9285" y="13279"/>
                    <a:pt x="8909" y="13317"/>
                    <a:pt x="8552" y="13373"/>
                  </a:cubicBezTo>
                  <a:cubicBezTo>
                    <a:pt x="8176" y="13486"/>
                    <a:pt x="7781" y="13542"/>
                    <a:pt x="7368" y="13542"/>
                  </a:cubicBezTo>
                  <a:cubicBezTo>
                    <a:pt x="6672" y="13505"/>
                    <a:pt x="6466" y="13166"/>
                    <a:pt x="6766" y="12527"/>
                  </a:cubicBezTo>
                  <a:cubicBezTo>
                    <a:pt x="7048" y="12020"/>
                    <a:pt x="7405" y="11550"/>
                    <a:pt x="7819" y="11155"/>
                  </a:cubicBezTo>
                  <a:cubicBezTo>
                    <a:pt x="8590" y="10385"/>
                    <a:pt x="9454" y="9708"/>
                    <a:pt x="10206" y="8919"/>
                  </a:cubicBezTo>
                  <a:cubicBezTo>
                    <a:pt x="10544" y="8580"/>
                    <a:pt x="10789" y="8186"/>
                    <a:pt x="10977" y="7753"/>
                  </a:cubicBezTo>
                  <a:cubicBezTo>
                    <a:pt x="11164" y="7415"/>
                    <a:pt x="11014" y="6964"/>
                    <a:pt x="10657" y="6814"/>
                  </a:cubicBezTo>
                  <a:cubicBezTo>
                    <a:pt x="10416" y="6679"/>
                    <a:pt x="10153" y="6613"/>
                    <a:pt x="9891" y="6613"/>
                  </a:cubicBezTo>
                  <a:cubicBezTo>
                    <a:pt x="9603" y="6613"/>
                    <a:pt x="9316" y="6694"/>
                    <a:pt x="9059" y="6851"/>
                  </a:cubicBezTo>
                  <a:cubicBezTo>
                    <a:pt x="8402" y="7265"/>
                    <a:pt x="7180" y="8975"/>
                    <a:pt x="6954" y="9802"/>
                  </a:cubicBezTo>
                  <a:cubicBezTo>
                    <a:pt x="6917" y="10009"/>
                    <a:pt x="6729" y="10159"/>
                    <a:pt x="6522" y="10159"/>
                  </a:cubicBezTo>
                  <a:cubicBezTo>
                    <a:pt x="6511" y="10161"/>
                    <a:pt x="6499" y="10162"/>
                    <a:pt x="6488" y="10162"/>
                  </a:cubicBezTo>
                  <a:cubicBezTo>
                    <a:pt x="6372" y="10162"/>
                    <a:pt x="6274" y="10074"/>
                    <a:pt x="6240" y="9971"/>
                  </a:cubicBezTo>
                  <a:cubicBezTo>
                    <a:pt x="6221" y="9858"/>
                    <a:pt x="6278" y="9802"/>
                    <a:pt x="6372" y="9765"/>
                  </a:cubicBezTo>
                  <a:cubicBezTo>
                    <a:pt x="6710" y="9671"/>
                    <a:pt x="6597" y="9407"/>
                    <a:pt x="6597" y="9182"/>
                  </a:cubicBezTo>
                  <a:cubicBezTo>
                    <a:pt x="6541" y="8900"/>
                    <a:pt x="6748" y="8712"/>
                    <a:pt x="6823" y="8486"/>
                  </a:cubicBezTo>
                  <a:cubicBezTo>
                    <a:pt x="6936" y="8204"/>
                    <a:pt x="7161" y="7979"/>
                    <a:pt x="7030" y="7641"/>
                  </a:cubicBezTo>
                  <a:cubicBezTo>
                    <a:pt x="6917" y="7565"/>
                    <a:pt x="6936" y="7471"/>
                    <a:pt x="6973" y="7340"/>
                  </a:cubicBezTo>
                  <a:cubicBezTo>
                    <a:pt x="7349" y="6363"/>
                    <a:pt x="7706" y="5385"/>
                    <a:pt x="8101" y="4427"/>
                  </a:cubicBezTo>
                  <a:cubicBezTo>
                    <a:pt x="8439" y="3637"/>
                    <a:pt x="8684" y="2810"/>
                    <a:pt x="8815" y="1964"/>
                  </a:cubicBezTo>
                  <a:cubicBezTo>
                    <a:pt x="8834" y="1626"/>
                    <a:pt x="8665" y="1307"/>
                    <a:pt x="8383" y="1137"/>
                  </a:cubicBezTo>
                  <a:cubicBezTo>
                    <a:pt x="8291" y="1091"/>
                    <a:pt x="8192" y="1070"/>
                    <a:pt x="8093" y="1070"/>
                  </a:cubicBezTo>
                  <a:cubicBezTo>
                    <a:pt x="7870" y="1070"/>
                    <a:pt x="7649" y="1180"/>
                    <a:pt x="7518" y="1363"/>
                  </a:cubicBezTo>
                  <a:cubicBezTo>
                    <a:pt x="7255" y="1645"/>
                    <a:pt x="7067" y="1964"/>
                    <a:pt x="6917" y="2303"/>
                  </a:cubicBezTo>
                  <a:cubicBezTo>
                    <a:pt x="6616" y="3017"/>
                    <a:pt x="6334" y="3731"/>
                    <a:pt x="6071" y="4445"/>
                  </a:cubicBezTo>
                  <a:cubicBezTo>
                    <a:pt x="5939" y="4840"/>
                    <a:pt x="5751" y="5216"/>
                    <a:pt x="5526" y="5573"/>
                  </a:cubicBezTo>
                  <a:cubicBezTo>
                    <a:pt x="5446" y="5698"/>
                    <a:pt x="5361" y="5759"/>
                    <a:pt x="5287" y="5759"/>
                  </a:cubicBezTo>
                  <a:cubicBezTo>
                    <a:pt x="5204" y="5759"/>
                    <a:pt x="5133" y="5684"/>
                    <a:pt x="5094" y="5536"/>
                  </a:cubicBezTo>
                  <a:cubicBezTo>
                    <a:pt x="4849" y="4821"/>
                    <a:pt x="4755" y="4051"/>
                    <a:pt x="4830" y="3280"/>
                  </a:cubicBezTo>
                  <a:cubicBezTo>
                    <a:pt x="4924" y="2472"/>
                    <a:pt x="4981" y="1664"/>
                    <a:pt x="5056" y="855"/>
                  </a:cubicBezTo>
                  <a:cubicBezTo>
                    <a:pt x="5094" y="724"/>
                    <a:pt x="5094" y="574"/>
                    <a:pt x="5056" y="442"/>
                  </a:cubicBezTo>
                  <a:cubicBezTo>
                    <a:pt x="5003" y="152"/>
                    <a:pt x="4831" y="1"/>
                    <a:pt x="4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3"/>
            <p:cNvSpPr/>
            <p:nvPr/>
          </p:nvSpPr>
          <p:spPr>
            <a:xfrm>
              <a:off x="6318925" y="3024839"/>
              <a:ext cx="451056" cy="359100"/>
            </a:xfrm>
            <a:custGeom>
              <a:avLst/>
              <a:gdLst/>
              <a:ahLst/>
              <a:cxnLst/>
              <a:rect l="l" t="t" r="r" b="b"/>
              <a:pathLst>
                <a:path w="20018" h="15937" extrusionOk="0">
                  <a:moveTo>
                    <a:pt x="6049" y="1"/>
                  </a:moveTo>
                  <a:cubicBezTo>
                    <a:pt x="5879" y="1"/>
                    <a:pt x="5708" y="31"/>
                    <a:pt x="5546" y="90"/>
                  </a:cubicBezTo>
                  <a:cubicBezTo>
                    <a:pt x="4756" y="353"/>
                    <a:pt x="4418" y="992"/>
                    <a:pt x="4249" y="1706"/>
                  </a:cubicBezTo>
                  <a:cubicBezTo>
                    <a:pt x="3967" y="2853"/>
                    <a:pt x="3967" y="4074"/>
                    <a:pt x="4249" y="5221"/>
                  </a:cubicBezTo>
                  <a:cubicBezTo>
                    <a:pt x="4455" y="6029"/>
                    <a:pt x="4719" y="6837"/>
                    <a:pt x="4643" y="7683"/>
                  </a:cubicBezTo>
                  <a:cubicBezTo>
                    <a:pt x="4618" y="8032"/>
                    <a:pt x="4529" y="8195"/>
                    <a:pt x="4324" y="8195"/>
                  </a:cubicBezTo>
                  <a:cubicBezTo>
                    <a:pt x="4231" y="8195"/>
                    <a:pt x="4113" y="8161"/>
                    <a:pt x="3967" y="8097"/>
                  </a:cubicBezTo>
                  <a:cubicBezTo>
                    <a:pt x="3196" y="7758"/>
                    <a:pt x="2538" y="7232"/>
                    <a:pt x="1843" y="6743"/>
                  </a:cubicBezTo>
                  <a:cubicBezTo>
                    <a:pt x="1523" y="6499"/>
                    <a:pt x="1166" y="6274"/>
                    <a:pt x="790" y="6086"/>
                  </a:cubicBezTo>
                  <a:cubicBezTo>
                    <a:pt x="629" y="6010"/>
                    <a:pt x="494" y="5973"/>
                    <a:pt x="384" y="5973"/>
                  </a:cubicBezTo>
                  <a:cubicBezTo>
                    <a:pt x="137" y="5973"/>
                    <a:pt x="20" y="6165"/>
                    <a:pt x="20" y="6555"/>
                  </a:cubicBezTo>
                  <a:cubicBezTo>
                    <a:pt x="1" y="7420"/>
                    <a:pt x="227" y="8285"/>
                    <a:pt x="659" y="9036"/>
                  </a:cubicBezTo>
                  <a:cubicBezTo>
                    <a:pt x="734" y="9130"/>
                    <a:pt x="884" y="9243"/>
                    <a:pt x="696" y="9375"/>
                  </a:cubicBezTo>
                  <a:cubicBezTo>
                    <a:pt x="960" y="9506"/>
                    <a:pt x="1223" y="9657"/>
                    <a:pt x="1467" y="9845"/>
                  </a:cubicBezTo>
                  <a:cubicBezTo>
                    <a:pt x="1881" y="10202"/>
                    <a:pt x="2388" y="10465"/>
                    <a:pt x="2914" y="10634"/>
                  </a:cubicBezTo>
                  <a:cubicBezTo>
                    <a:pt x="5151" y="11386"/>
                    <a:pt x="7425" y="11969"/>
                    <a:pt x="9681" y="12645"/>
                  </a:cubicBezTo>
                  <a:cubicBezTo>
                    <a:pt x="12932" y="13641"/>
                    <a:pt x="16203" y="14543"/>
                    <a:pt x="19341" y="15878"/>
                  </a:cubicBezTo>
                  <a:cubicBezTo>
                    <a:pt x="19462" y="15918"/>
                    <a:pt x="19583" y="15937"/>
                    <a:pt x="19704" y="15937"/>
                  </a:cubicBezTo>
                  <a:cubicBezTo>
                    <a:pt x="19809" y="15937"/>
                    <a:pt x="19913" y="15923"/>
                    <a:pt x="20018" y="15897"/>
                  </a:cubicBezTo>
                  <a:cubicBezTo>
                    <a:pt x="19905" y="15709"/>
                    <a:pt x="19736" y="15540"/>
                    <a:pt x="19529" y="15446"/>
                  </a:cubicBezTo>
                  <a:cubicBezTo>
                    <a:pt x="18665" y="14882"/>
                    <a:pt x="17800" y="14318"/>
                    <a:pt x="16973" y="13735"/>
                  </a:cubicBezTo>
                  <a:cubicBezTo>
                    <a:pt x="14906" y="12269"/>
                    <a:pt x="12932" y="10672"/>
                    <a:pt x="11335" y="8679"/>
                  </a:cubicBezTo>
                  <a:cubicBezTo>
                    <a:pt x="10150" y="7213"/>
                    <a:pt x="9173" y="5653"/>
                    <a:pt x="8778" y="3774"/>
                  </a:cubicBezTo>
                  <a:cubicBezTo>
                    <a:pt x="8684" y="3191"/>
                    <a:pt x="8496" y="2608"/>
                    <a:pt x="8252" y="2063"/>
                  </a:cubicBezTo>
                  <a:cubicBezTo>
                    <a:pt x="7914" y="1349"/>
                    <a:pt x="7538" y="635"/>
                    <a:pt x="6805" y="221"/>
                  </a:cubicBezTo>
                  <a:cubicBezTo>
                    <a:pt x="6576" y="73"/>
                    <a:pt x="6313"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3"/>
            <p:cNvSpPr/>
            <p:nvPr/>
          </p:nvSpPr>
          <p:spPr>
            <a:xfrm>
              <a:off x="6502745" y="2964587"/>
              <a:ext cx="230395" cy="374828"/>
            </a:xfrm>
            <a:custGeom>
              <a:avLst/>
              <a:gdLst/>
              <a:ahLst/>
              <a:cxnLst/>
              <a:rect l="l" t="t" r="r" b="b"/>
              <a:pathLst>
                <a:path w="10225" h="16635" extrusionOk="0">
                  <a:moveTo>
                    <a:pt x="0" y="1"/>
                  </a:moveTo>
                  <a:lnTo>
                    <a:pt x="0" y="1"/>
                  </a:lnTo>
                  <a:cubicBezTo>
                    <a:pt x="38" y="208"/>
                    <a:pt x="94" y="396"/>
                    <a:pt x="113" y="602"/>
                  </a:cubicBezTo>
                  <a:cubicBezTo>
                    <a:pt x="470" y="2971"/>
                    <a:pt x="1316" y="5188"/>
                    <a:pt x="2406" y="7294"/>
                  </a:cubicBezTo>
                  <a:cubicBezTo>
                    <a:pt x="3064" y="8553"/>
                    <a:pt x="3797" y="9775"/>
                    <a:pt x="4586" y="10940"/>
                  </a:cubicBezTo>
                  <a:cubicBezTo>
                    <a:pt x="5921" y="12857"/>
                    <a:pt x="7499" y="14586"/>
                    <a:pt x="9285" y="16071"/>
                  </a:cubicBezTo>
                  <a:cubicBezTo>
                    <a:pt x="9905" y="16578"/>
                    <a:pt x="9943" y="16578"/>
                    <a:pt x="10225" y="16635"/>
                  </a:cubicBezTo>
                  <a:cubicBezTo>
                    <a:pt x="5169" y="12180"/>
                    <a:pt x="1861" y="6542"/>
                    <a:pt x="0" y="1"/>
                  </a:cubicBezTo>
                  <a:close/>
                </a:path>
              </a:pathLst>
            </a:custGeom>
            <a:solidFill>
              <a:srgbClr val="0904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3"/>
            <p:cNvSpPr/>
            <p:nvPr/>
          </p:nvSpPr>
          <p:spPr>
            <a:xfrm>
              <a:off x="6600987" y="3083604"/>
              <a:ext cx="142315" cy="227871"/>
            </a:xfrm>
            <a:custGeom>
              <a:avLst/>
              <a:gdLst/>
              <a:ahLst/>
              <a:cxnLst/>
              <a:rect l="l" t="t" r="r" b="b"/>
              <a:pathLst>
                <a:path w="6316" h="10113" extrusionOk="0">
                  <a:moveTo>
                    <a:pt x="1" y="0"/>
                  </a:moveTo>
                  <a:cubicBezTo>
                    <a:pt x="1091" y="4023"/>
                    <a:pt x="3309" y="7312"/>
                    <a:pt x="6316" y="10112"/>
                  </a:cubicBezTo>
                  <a:cubicBezTo>
                    <a:pt x="3741" y="7049"/>
                    <a:pt x="1617" y="3647"/>
                    <a:pt x="1" y="0"/>
                  </a:cubicBezTo>
                  <a:close/>
                </a:path>
              </a:pathLst>
            </a:custGeom>
            <a:solidFill>
              <a:srgbClr val="0903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3"/>
            <p:cNvSpPr/>
            <p:nvPr/>
          </p:nvSpPr>
          <p:spPr>
            <a:xfrm>
              <a:off x="6583208" y="2651205"/>
              <a:ext cx="124537" cy="128120"/>
            </a:xfrm>
            <a:custGeom>
              <a:avLst/>
              <a:gdLst/>
              <a:ahLst/>
              <a:cxnLst/>
              <a:rect l="l" t="t" r="r" b="b"/>
              <a:pathLst>
                <a:path w="5527" h="5686" extrusionOk="0">
                  <a:moveTo>
                    <a:pt x="5357" y="0"/>
                  </a:moveTo>
                  <a:lnTo>
                    <a:pt x="0" y="5620"/>
                  </a:lnTo>
                  <a:cubicBezTo>
                    <a:pt x="55" y="5668"/>
                    <a:pt x="107" y="5686"/>
                    <a:pt x="157" y="5686"/>
                  </a:cubicBezTo>
                  <a:cubicBezTo>
                    <a:pt x="244" y="5686"/>
                    <a:pt x="323" y="5630"/>
                    <a:pt x="395" y="5583"/>
                  </a:cubicBezTo>
                  <a:cubicBezTo>
                    <a:pt x="884" y="5319"/>
                    <a:pt x="1353" y="5000"/>
                    <a:pt x="1786" y="4662"/>
                  </a:cubicBezTo>
                  <a:cubicBezTo>
                    <a:pt x="3252" y="3440"/>
                    <a:pt x="4492" y="1955"/>
                    <a:pt x="5413" y="282"/>
                  </a:cubicBezTo>
                  <a:cubicBezTo>
                    <a:pt x="5470" y="169"/>
                    <a:pt x="5526" y="75"/>
                    <a:pt x="5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3"/>
            <p:cNvSpPr/>
            <p:nvPr/>
          </p:nvSpPr>
          <p:spPr>
            <a:xfrm>
              <a:off x="6940570" y="2795616"/>
              <a:ext cx="87246" cy="117327"/>
            </a:xfrm>
            <a:custGeom>
              <a:avLst/>
              <a:gdLst/>
              <a:ahLst/>
              <a:cxnLst/>
              <a:rect l="l" t="t" r="r" b="b"/>
              <a:pathLst>
                <a:path w="3872" h="5207" extrusionOk="0">
                  <a:moveTo>
                    <a:pt x="3872" y="1"/>
                  </a:moveTo>
                  <a:lnTo>
                    <a:pt x="3872" y="1"/>
                  </a:lnTo>
                  <a:cubicBezTo>
                    <a:pt x="3083" y="452"/>
                    <a:pt x="2387" y="1053"/>
                    <a:pt x="1823" y="1748"/>
                  </a:cubicBezTo>
                  <a:cubicBezTo>
                    <a:pt x="1353" y="2350"/>
                    <a:pt x="1034" y="3064"/>
                    <a:pt x="583" y="3684"/>
                  </a:cubicBezTo>
                  <a:cubicBezTo>
                    <a:pt x="432" y="4060"/>
                    <a:pt x="282" y="4436"/>
                    <a:pt x="113" y="4793"/>
                  </a:cubicBezTo>
                  <a:cubicBezTo>
                    <a:pt x="56" y="4944"/>
                    <a:pt x="0" y="5094"/>
                    <a:pt x="169" y="5207"/>
                  </a:cubicBezTo>
                  <a:cubicBezTo>
                    <a:pt x="658" y="4267"/>
                    <a:pt x="1316" y="3421"/>
                    <a:pt x="1880" y="2500"/>
                  </a:cubicBezTo>
                  <a:cubicBezTo>
                    <a:pt x="2443" y="1598"/>
                    <a:pt x="3252" y="884"/>
                    <a:pt x="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3"/>
            <p:cNvSpPr/>
            <p:nvPr/>
          </p:nvSpPr>
          <p:spPr>
            <a:xfrm>
              <a:off x="6971556" y="2947710"/>
              <a:ext cx="102500" cy="49932"/>
            </a:xfrm>
            <a:custGeom>
              <a:avLst/>
              <a:gdLst/>
              <a:ahLst/>
              <a:cxnLst/>
              <a:rect l="l" t="t" r="r" b="b"/>
              <a:pathLst>
                <a:path w="4549" h="2216" extrusionOk="0">
                  <a:moveTo>
                    <a:pt x="4309" y="0"/>
                  </a:moveTo>
                  <a:cubicBezTo>
                    <a:pt x="2956" y="0"/>
                    <a:pt x="372" y="1349"/>
                    <a:pt x="1" y="2216"/>
                  </a:cubicBezTo>
                  <a:cubicBezTo>
                    <a:pt x="1467" y="1521"/>
                    <a:pt x="2933" y="618"/>
                    <a:pt x="4549" y="17"/>
                  </a:cubicBezTo>
                  <a:cubicBezTo>
                    <a:pt x="4475" y="6"/>
                    <a:pt x="4394" y="0"/>
                    <a:pt x="4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3"/>
            <p:cNvSpPr/>
            <p:nvPr/>
          </p:nvSpPr>
          <p:spPr>
            <a:xfrm>
              <a:off x="6942331" y="3064654"/>
              <a:ext cx="95741" cy="10771"/>
            </a:xfrm>
            <a:custGeom>
              <a:avLst/>
              <a:gdLst/>
              <a:ahLst/>
              <a:cxnLst/>
              <a:rect l="l" t="t" r="r" b="b"/>
              <a:pathLst>
                <a:path w="4249" h="478" extrusionOk="0">
                  <a:moveTo>
                    <a:pt x="1975" y="1"/>
                  </a:moveTo>
                  <a:cubicBezTo>
                    <a:pt x="1320" y="1"/>
                    <a:pt x="662" y="98"/>
                    <a:pt x="1" y="315"/>
                  </a:cubicBezTo>
                  <a:cubicBezTo>
                    <a:pt x="990" y="315"/>
                    <a:pt x="1969" y="477"/>
                    <a:pt x="2947" y="477"/>
                  </a:cubicBezTo>
                  <a:cubicBezTo>
                    <a:pt x="3381" y="477"/>
                    <a:pt x="3815" y="445"/>
                    <a:pt x="4248" y="353"/>
                  </a:cubicBezTo>
                  <a:cubicBezTo>
                    <a:pt x="3492" y="131"/>
                    <a:pt x="2735" y="1"/>
                    <a:pt x="1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3"/>
            <p:cNvSpPr/>
            <p:nvPr/>
          </p:nvSpPr>
          <p:spPr>
            <a:xfrm>
              <a:off x="6906347" y="2711345"/>
              <a:ext cx="40671" cy="92338"/>
            </a:xfrm>
            <a:custGeom>
              <a:avLst/>
              <a:gdLst/>
              <a:ahLst/>
              <a:cxnLst/>
              <a:rect l="l" t="t" r="r" b="b"/>
              <a:pathLst>
                <a:path w="1805" h="4098" extrusionOk="0">
                  <a:moveTo>
                    <a:pt x="1804" y="0"/>
                  </a:moveTo>
                  <a:lnTo>
                    <a:pt x="1804" y="0"/>
                  </a:lnTo>
                  <a:cubicBezTo>
                    <a:pt x="771" y="921"/>
                    <a:pt x="0" y="2914"/>
                    <a:pt x="207" y="4098"/>
                  </a:cubicBezTo>
                  <a:cubicBezTo>
                    <a:pt x="658" y="2744"/>
                    <a:pt x="1259" y="1447"/>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3"/>
            <p:cNvSpPr/>
            <p:nvPr/>
          </p:nvSpPr>
          <p:spPr>
            <a:xfrm>
              <a:off x="6391772" y="4414689"/>
              <a:ext cx="165186" cy="167304"/>
            </a:xfrm>
            <a:custGeom>
              <a:avLst/>
              <a:gdLst/>
              <a:ahLst/>
              <a:cxnLst/>
              <a:rect l="l" t="t" r="r" b="b"/>
              <a:pathLst>
                <a:path w="7331" h="7425" extrusionOk="0">
                  <a:moveTo>
                    <a:pt x="7331" y="0"/>
                  </a:moveTo>
                  <a:cubicBezTo>
                    <a:pt x="6485" y="0"/>
                    <a:pt x="5658" y="94"/>
                    <a:pt x="4794" y="113"/>
                  </a:cubicBezTo>
                  <a:cubicBezTo>
                    <a:pt x="4505" y="126"/>
                    <a:pt x="4217" y="130"/>
                    <a:pt x="3930" y="130"/>
                  </a:cubicBezTo>
                  <a:cubicBezTo>
                    <a:pt x="3355" y="130"/>
                    <a:pt x="2782" y="113"/>
                    <a:pt x="2219" y="113"/>
                  </a:cubicBezTo>
                  <a:cubicBezTo>
                    <a:pt x="2093" y="113"/>
                    <a:pt x="1968" y="122"/>
                    <a:pt x="1843" y="122"/>
                  </a:cubicBezTo>
                  <a:cubicBezTo>
                    <a:pt x="1780" y="122"/>
                    <a:pt x="1717" y="119"/>
                    <a:pt x="1655" y="113"/>
                  </a:cubicBezTo>
                  <a:cubicBezTo>
                    <a:pt x="1610" y="109"/>
                    <a:pt x="1566" y="108"/>
                    <a:pt x="1522" y="108"/>
                  </a:cubicBezTo>
                  <a:cubicBezTo>
                    <a:pt x="1119" y="108"/>
                    <a:pt x="729" y="250"/>
                    <a:pt x="339" y="301"/>
                  </a:cubicBezTo>
                  <a:cubicBezTo>
                    <a:pt x="114" y="320"/>
                    <a:pt x="1" y="451"/>
                    <a:pt x="189" y="677"/>
                  </a:cubicBezTo>
                  <a:cubicBezTo>
                    <a:pt x="433" y="959"/>
                    <a:pt x="715" y="1203"/>
                    <a:pt x="1053" y="1372"/>
                  </a:cubicBezTo>
                  <a:cubicBezTo>
                    <a:pt x="1730" y="1692"/>
                    <a:pt x="2444" y="1936"/>
                    <a:pt x="3158" y="2124"/>
                  </a:cubicBezTo>
                  <a:cubicBezTo>
                    <a:pt x="3741" y="2237"/>
                    <a:pt x="4305" y="2500"/>
                    <a:pt x="4794" y="2876"/>
                  </a:cubicBezTo>
                  <a:cubicBezTo>
                    <a:pt x="5301" y="3327"/>
                    <a:pt x="5263" y="3515"/>
                    <a:pt x="4643" y="3797"/>
                  </a:cubicBezTo>
                  <a:cubicBezTo>
                    <a:pt x="4286" y="3966"/>
                    <a:pt x="3891" y="4004"/>
                    <a:pt x="3591" y="4248"/>
                  </a:cubicBezTo>
                  <a:cubicBezTo>
                    <a:pt x="3591" y="4342"/>
                    <a:pt x="3647" y="4436"/>
                    <a:pt x="3741" y="4492"/>
                  </a:cubicBezTo>
                  <a:cubicBezTo>
                    <a:pt x="4718" y="5282"/>
                    <a:pt x="4737" y="5940"/>
                    <a:pt x="3797" y="6767"/>
                  </a:cubicBezTo>
                  <a:cubicBezTo>
                    <a:pt x="3553" y="6992"/>
                    <a:pt x="3215" y="7086"/>
                    <a:pt x="3083" y="7425"/>
                  </a:cubicBezTo>
                  <a:cubicBezTo>
                    <a:pt x="3215" y="7425"/>
                    <a:pt x="3365" y="7368"/>
                    <a:pt x="3478" y="7293"/>
                  </a:cubicBezTo>
                  <a:cubicBezTo>
                    <a:pt x="4869" y="6504"/>
                    <a:pt x="5057" y="5883"/>
                    <a:pt x="4380" y="4455"/>
                  </a:cubicBezTo>
                  <a:cubicBezTo>
                    <a:pt x="4587" y="4211"/>
                    <a:pt x="4925" y="4211"/>
                    <a:pt x="5169" y="4060"/>
                  </a:cubicBezTo>
                  <a:cubicBezTo>
                    <a:pt x="5771" y="3722"/>
                    <a:pt x="5846" y="3365"/>
                    <a:pt x="5395" y="2820"/>
                  </a:cubicBezTo>
                  <a:cubicBezTo>
                    <a:pt x="5113" y="2500"/>
                    <a:pt x="4775" y="2256"/>
                    <a:pt x="4380" y="2105"/>
                  </a:cubicBezTo>
                  <a:cubicBezTo>
                    <a:pt x="3722" y="1824"/>
                    <a:pt x="3046" y="1579"/>
                    <a:pt x="2350" y="1391"/>
                  </a:cubicBezTo>
                  <a:cubicBezTo>
                    <a:pt x="1843" y="1241"/>
                    <a:pt x="1335" y="1109"/>
                    <a:pt x="903" y="696"/>
                  </a:cubicBezTo>
                  <a:cubicBezTo>
                    <a:pt x="3064" y="508"/>
                    <a:pt x="5226" y="508"/>
                    <a:pt x="7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3"/>
            <p:cNvSpPr/>
            <p:nvPr/>
          </p:nvSpPr>
          <p:spPr>
            <a:xfrm>
              <a:off x="6816983" y="4268566"/>
              <a:ext cx="99954" cy="360858"/>
            </a:xfrm>
            <a:custGeom>
              <a:avLst/>
              <a:gdLst/>
              <a:ahLst/>
              <a:cxnLst/>
              <a:rect l="l" t="t" r="r" b="b"/>
              <a:pathLst>
                <a:path w="4436" h="16015" extrusionOk="0">
                  <a:moveTo>
                    <a:pt x="1128" y="1"/>
                  </a:moveTo>
                  <a:cubicBezTo>
                    <a:pt x="1560" y="696"/>
                    <a:pt x="1504" y="1354"/>
                    <a:pt x="1391" y="2031"/>
                  </a:cubicBezTo>
                  <a:cubicBezTo>
                    <a:pt x="1278" y="2689"/>
                    <a:pt x="1090" y="3347"/>
                    <a:pt x="846" y="3967"/>
                  </a:cubicBezTo>
                  <a:cubicBezTo>
                    <a:pt x="470" y="4888"/>
                    <a:pt x="226" y="5865"/>
                    <a:pt x="113" y="6861"/>
                  </a:cubicBezTo>
                  <a:cubicBezTo>
                    <a:pt x="0" y="7970"/>
                    <a:pt x="113" y="9079"/>
                    <a:pt x="451" y="10150"/>
                  </a:cubicBezTo>
                  <a:cubicBezTo>
                    <a:pt x="1166" y="12462"/>
                    <a:pt x="2556" y="14492"/>
                    <a:pt x="4436" y="16015"/>
                  </a:cubicBezTo>
                  <a:cubicBezTo>
                    <a:pt x="4417" y="15939"/>
                    <a:pt x="4417" y="15883"/>
                    <a:pt x="4380" y="15845"/>
                  </a:cubicBezTo>
                  <a:cubicBezTo>
                    <a:pt x="3440" y="15018"/>
                    <a:pt x="2801" y="13947"/>
                    <a:pt x="2162" y="12895"/>
                  </a:cubicBezTo>
                  <a:cubicBezTo>
                    <a:pt x="1203" y="11410"/>
                    <a:pt x="658" y="9681"/>
                    <a:pt x="583" y="7914"/>
                  </a:cubicBezTo>
                  <a:cubicBezTo>
                    <a:pt x="545" y="6673"/>
                    <a:pt x="714" y="5452"/>
                    <a:pt x="1109" y="4268"/>
                  </a:cubicBezTo>
                  <a:cubicBezTo>
                    <a:pt x="1447" y="3234"/>
                    <a:pt x="1767" y="2181"/>
                    <a:pt x="1692" y="1072"/>
                  </a:cubicBezTo>
                  <a:cubicBezTo>
                    <a:pt x="1673" y="565"/>
                    <a:pt x="1598" y="396"/>
                    <a:pt x="1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3"/>
            <p:cNvSpPr/>
            <p:nvPr/>
          </p:nvSpPr>
          <p:spPr>
            <a:xfrm>
              <a:off x="6796659" y="3413097"/>
              <a:ext cx="87674" cy="116470"/>
            </a:xfrm>
            <a:custGeom>
              <a:avLst/>
              <a:gdLst/>
              <a:ahLst/>
              <a:cxnLst/>
              <a:rect l="l" t="t" r="r" b="b"/>
              <a:pathLst>
                <a:path w="3891" h="5169" extrusionOk="0">
                  <a:moveTo>
                    <a:pt x="0" y="0"/>
                  </a:moveTo>
                  <a:cubicBezTo>
                    <a:pt x="282" y="376"/>
                    <a:pt x="639" y="677"/>
                    <a:pt x="959" y="1015"/>
                  </a:cubicBezTo>
                  <a:cubicBezTo>
                    <a:pt x="1692" y="1823"/>
                    <a:pt x="2519" y="2556"/>
                    <a:pt x="3045" y="3534"/>
                  </a:cubicBezTo>
                  <a:cubicBezTo>
                    <a:pt x="3440" y="3985"/>
                    <a:pt x="3477" y="4624"/>
                    <a:pt x="3816" y="5169"/>
                  </a:cubicBezTo>
                  <a:cubicBezTo>
                    <a:pt x="3891" y="4455"/>
                    <a:pt x="3628" y="3891"/>
                    <a:pt x="3421" y="3308"/>
                  </a:cubicBezTo>
                  <a:cubicBezTo>
                    <a:pt x="2613" y="1861"/>
                    <a:pt x="1410" y="8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3"/>
            <p:cNvSpPr/>
            <p:nvPr/>
          </p:nvSpPr>
          <p:spPr>
            <a:xfrm>
              <a:off x="6168588" y="2636289"/>
              <a:ext cx="330349" cy="356284"/>
            </a:xfrm>
            <a:custGeom>
              <a:avLst/>
              <a:gdLst/>
              <a:ahLst/>
              <a:cxnLst/>
              <a:rect l="l" t="t" r="r" b="b"/>
              <a:pathLst>
                <a:path w="14661" h="15812" extrusionOk="0">
                  <a:moveTo>
                    <a:pt x="12045" y="1"/>
                  </a:moveTo>
                  <a:cubicBezTo>
                    <a:pt x="11861" y="1"/>
                    <a:pt x="11670" y="58"/>
                    <a:pt x="11522" y="174"/>
                  </a:cubicBezTo>
                  <a:cubicBezTo>
                    <a:pt x="10282" y="775"/>
                    <a:pt x="8928" y="1245"/>
                    <a:pt x="7669" y="1752"/>
                  </a:cubicBezTo>
                  <a:cubicBezTo>
                    <a:pt x="6410" y="2279"/>
                    <a:pt x="5113" y="2730"/>
                    <a:pt x="3872" y="3331"/>
                  </a:cubicBezTo>
                  <a:cubicBezTo>
                    <a:pt x="4023" y="3369"/>
                    <a:pt x="4154" y="3406"/>
                    <a:pt x="4154" y="3576"/>
                  </a:cubicBezTo>
                  <a:cubicBezTo>
                    <a:pt x="4192" y="3839"/>
                    <a:pt x="4192" y="4083"/>
                    <a:pt x="4154" y="4346"/>
                  </a:cubicBezTo>
                  <a:cubicBezTo>
                    <a:pt x="3966" y="5512"/>
                    <a:pt x="3666" y="6658"/>
                    <a:pt x="3271" y="7767"/>
                  </a:cubicBezTo>
                  <a:cubicBezTo>
                    <a:pt x="3121" y="8180"/>
                    <a:pt x="3064" y="8669"/>
                    <a:pt x="2688" y="8951"/>
                  </a:cubicBezTo>
                  <a:cubicBezTo>
                    <a:pt x="2350" y="9233"/>
                    <a:pt x="2068" y="9571"/>
                    <a:pt x="1824" y="9928"/>
                  </a:cubicBezTo>
                  <a:cubicBezTo>
                    <a:pt x="602" y="11507"/>
                    <a:pt x="1" y="13462"/>
                    <a:pt x="113" y="15454"/>
                  </a:cubicBezTo>
                  <a:cubicBezTo>
                    <a:pt x="113" y="15586"/>
                    <a:pt x="170" y="15717"/>
                    <a:pt x="283" y="15811"/>
                  </a:cubicBezTo>
                  <a:cubicBezTo>
                    <a:pt x="583" y="15793"/>
                    <a:pt x="583" y="15511"/>
                    <a:pt x="696" y="15323"/>
                  </a:cubicBezTo>
                  <a:cubicBezTo>
                    <a:pt x="1373" y="14045"/>
                    <a:pt x="1993" y="12748"/>
                    <a:pt x="2519" y="11394"/>
                  </a:cubicBezTo>
                  <a:cubicBezTo>
                    <a:pt x="2782" y="10737"/>
                    <a:pt x="3196" y="10116"/>
                    <a:pt x="3196" y="9365"/>
                  </a:cubicBezTo>
                  <a:cubicBezTo>
                    <a:pt x="3403" y="8462"/>
                    <a:pt x="3778" y="7598"/>
                    <a:pt x="4305" y="6846"/>
                  </a:cubicBezTo>
                  <a:cubicBezTo>
                    <a:pt x="4493" y="6573"/>
                    <a:pt x="4711" y="6331"/>
                    <a:pt x="5045" y="6331"/>
                  </a:cubicBezTo>
                  <a:cubicBezTo>
                    <a:pt x="5079" y="6331"/>
                    <a:pt x="5114" y="6333"/>
                    <a:pt x="5151" y="6339"/>
                  </a:cubicBezTo>
                  <a:cubicBezTo>
                    <a:pt x="5414" y="6376"/>
                    <a:pt x="5583" y="6827"/>
                    <a:pt x="5545" y="7297"/>
                  </a:cubicBezTo>
                  <a:cubicBezTo>
                    <a:pt x="5545" y="7391"/>
                    <a:pt x="5545" y="7485"/>
                    <a:pt x="5526" y="7579"/>
                  </a:cubicBezTo>
                  <a:cubicBezTo>
                    <a:pt x="5395" y="7993"/>
                    <a:pt x="5282" y="8425"/>
                    <a:pt x="5113" y="8838"/>
                  </a:cubicBezTo>
                  <a:cubicBezTo>
                    <a:pt x="4474" y="10417"/>
                    <a:pt x="3816" y="12015"/>
                    <a:pt x="3158" y="13594"/>
                  </a:cubicBezTo>
                  <a:cubicBezTo>
                    <a:pt x="2952" y="14139"/>
                    <a:pt x="2782" y="14702"/>
                    <a:pt x="2688" y="15266"/>
                  </a:cubicBezTo>
                  <a:cubicBezTo>
                    <a:pt x="2651" y="15379"/>
                    <a:pt x="2688" y="15511"/>
                    <a:pt x="2782" y="15586"/>
                  </a:cubicBezTo>
                  <a:cubicBezTo>
                    <a:pt x="2839" y="15623"/>
                    <a:pt x="2909" y="15642"/>
                    <a:pt x="2980" y="15642"/>
                  </a:cubicBezTo>
                  <a:cubicBezTo>
                    <a:pt x="3050" y="15642"/>
                    <a:pt x="3121" y="15623"/>
                    <a:pt x="3177" y="15586"/>
                  </a:cubicBezTo>
                  <a:cubicBezTo>
                    <a:pt x="3365" y="15435"/>
                    <a:pt x="3515" y="15266"/>
                    <a:pt x="3628" y="15060"/>
                  </a:cubicBezTo>
                  <a:cubicBezTo>
                    <a:pt x="4230" y="14157"/>
                    <a:pt x="4756" y="13236"/>
                    <a:pt x="5395" y="12391"/>
                  </a:cubicBezTo>
                  <a:cubicBezTo>
                    <a:pt x="6034" y="11526"/>
                    <a:pt x="6598" y="10643"/>
                    <a:pt x="7519" y="9985"/>
                  </a:cubicBezTo>
                  <a:cubicBezTo>
                    <a:pt x="8179" y="9517"/>
                    <a:pt x="8850" y="9220"/>
                    <a:pt x="9597" y="9220"/>
                  </a:cubicBezTo>
                  <a:cubicBezTo>
                    <a:pt x="9870" y="9220"/>
                    <a:pt x="10154" y="9260"/>
                    <a:pt x="10451" y="9346"/>
                  </a:cubicBezTo>
                  <a:lnTo>
                    <a:pt x="13778" y="5963"/>
                  </a:lnTo>
                  <a:cubicBezTo>
                    <a:pt x="13966" y="5775"/>
                    <a:pt x="14116" y="5455"/>
                    <a:pt x="14398" y="5361"/>
                  </a:cubicBezTo>
                  <a:cubicBezTo>
                    <a:pt x="14605" y="5098"/>
                    <a:pt x="14661" y="5136"/>
                    <a:pt x="14661" y="4891"/>
                  </a:cubicBezTo>
                  <a:cubicBezTo>
                    <a:pt x="13646" y="3745"/>
                    <a:pt x="13026" y="2391"/>
                    <a:pt x="12556" y="925"/>
                  </a:cubicBezTo>
                  <a:cubicBezTo>
                    <a:pt x="12462" y="606"/>
                    <a:pt x="12424" y="249"/>
                    <a:pt x="12124" y="4"/>
                  </a:cubicBezTo>
                  <a:cubicBezTo>
                    <a:pt x="12098" y="2"/>
                    <a:pt x="12072" y="1"/>
                    <a:pt x="12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p:nvPr/>
          </p:nvSpPr>
          <p:spPr>
            <a:xfrm>
              <a:off x="6441749" y="2465290"/>
              <a:ext cx="273184" cy="281228"/>
            </a:xfrm>
            <a:custGeom>
              <a:avLst/>
              <a:gdLst/>
              <a:ahLst/>
              <a:cxnLst/>
              <a:rect l="l" t="t" r="r" b="b"/>
              <a:pathLst>
                <a:path w="12124" h="12481" extrusionOk="0">
                  <a:moveTo>
                    <a:pt x="10902" y="0"/>
                  </a:moveTo>
                  <a:lnTo>
                    <a:pt x="10902" y="0"/>
                  </a:lnTo>
                  <a:cubicBezTo>
                    <a:pt x="10676" y="658"/>
                    <a:pt x="10676" y="658"/>
                    <a:pt x="9962" y="1128"/>
                  </a:cubicBezTo>
                  <a:cubicBezTo>
                    <a:pt x="7895" y="2406"/>
                    <a:pt x="5808" y="3646"/>
                    <a:pt x="3910" y="5188"/>
                  </a:cubicBezTo>
                  <a:cubicBezTo>
                    <a:pt x="2707" y="6146"/>
                    <a:pt x="1410" y="6954"/>
                    <a:pt x="1" y="7575"/>
                  </a:cubicBezTo>
                  <a:cubicBezTo>
                    <a:pt x="151" y="8045"/>
                    <a:pt x="283" y="8514"/>
                    <a:pt x="433" y="8984"/>
                  </a:cubicBezTo>
                  <a:cubicBezTo>
                    <a:pt x="734" y="10037"/>
                    <a:pt x="1222" y="11033"/>
                    <a:pt x="1861" y="11916"/>
                  </a:cubicBezTo>
                  <a:cubicBezTo>
                    <a:pt x="2031" y="12161"/>
                    <a:pt x="2200" y="12424"/>
                    <a:pt x="2538" y="12480"/>
                  </a:cubicBezTo>
                  <a:cubicBezTo>
                    <a:pt x="2839" y="12367"/>
                    <a:pt x="3102" y="12180"/>
                    <a:pt x="3309" y="11916"/>
                  </a:cubicBezTo>
                  <a:cubicBezTo>
                    <a:pt x="4981" y="10206"/>
                    <a:pt x="6654" y="8514"/>
                    <a:pt x="8346" y="6804"/>
                  </a:cubicBezTo>
                  <a:cubicBezTo>
                    <a:pt x="9455" y="5658"/>
                    <a:pt x="10582" y="4511"/>
                    <a:pt x="11729" y="3383"/>
                  </a:cubicBezTo>
                  <a:cubicBezTo>
                    <a:pt x="12011" y="3120"/>
                    <a:pt x="12124" y="2895"/>
                    <a:pt x="11879" y="2500"/>
                  </a:cubicBezTo>
                  <a:cubicBezTo>
                    <a:pt x="11579" y="1955"/>
                    <a:pt x="11353" y="1372"/>
                    <a:pt x="11071" y="808"/>
                  </a:cubicBezTo>
                  <a:cubicBezTo>
                    <a:pt x="10939" y="564"/>
                    <a:pt x="10864" y="282"/>
                    <a:pt x="109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3"/>
            <p:cNvSpPr/>
            <p:nvPr/>
          </p:nvSpPr>
          <p:spPr>
            <a:xfrm>
              <a:off x="6835189" y="2307314"/>
              <a:ext cx="115637" cy="168160"/>
            </a:xfrm>
            <a:custGeom>
              <a:avLst/>
              <a:gdLst/>
              <a:ahLst/>
              <a:cxnLst/>
              <a:rect l="l" t="t" r="r" b="b"/>
              <a:pathLst>
                <a:path w="5132" h="7463" extrusionOk="0">
                  <a:moveTo>
                    <a:pt x="2331" y="0"/>
                  </a:moveTo>
                  <a:cubicBezTo>
                    <a:pt x="1654" y="38"/>
                    <a:pt x="1241" y="564"/>
                    <a:pt x="715" y="884"/>
                  </a:cubicBezTo>
                  <a:cubicBezTo>
                    <a:pt x="358" y="1091"/>
                    <a:pt x="94" y="1466"/>
                    <a:pt x="38" y="1880"/>
                  </a:cubicBezTo>
                  <a:cubicBezTo>
                    <a:pt x="0" y="2162"/>
                    <a:pt x="94" y="2444"/>
                    <a:pt x="301" y="2651"/>
                  </a:cubicBezTo>
                  <a:cubicBezTo>
                    <a:pt x="1316" y="4098"/>
                    <a:pt x="1936" y="5752"/>
                    <a:pt x="2857" y="7255"/>
                  </a:cubicBezTo>
                  <a:cubicBezTo>
                    <a:pt x="2857" y="7331"/>
                    <a:pt x="2857" y="7387"/>
                    <a:pt x="2839" y="7462"/>
                  </a:cubicBezTo>
                  <a:cubicBezTo>
                    <a:pt x="3741" y="7237"/>
                    <a:pt x="4361" y="6729"/>
                    <a:pt x="4624" y="5808"/>
                  </a:cubicBezTo>
                  <a:cubicBezTo>
                    <a:pt x="4699" y="5601"/>
                    <a:pt x="4812" y="5395"/>
                    <a:pt x="4925" y="5207"/>
                  </a:cubicBezTo>
                  <a:cubicBezTo>
                    <a:pt x="5132" y="4868"/>
                    <a:pt x="5075" y="4436"/>
                    <a:pt x="4793" y="4173"/>
                  </a:cubicBezTo>
                  <a:cubicBezTo>
                    <a:pt x="4474" y="3947"/>
                    <a:pt x="4211" y="3647"/>
                    <a:pt x="4041" y="3290"/>
                  </a:cubicBezTo>
                  <a:cubicBezTo>
                    <a:pt x="3609" y="2538"/>
                    <a:pt x="3346" y="1711"/>
                    <a:pt x="3271" y="846"/>
                  </a:cubicBezTo>
                  <a:cubicBezTo>
                    <a:pt x="3026" y="470"/>
                    <a:pt x="2801" y="94"/>
                    <a:pt x="2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3"/>
            <p:cNvSpPr/>
            <p:nvPr/>
          </p:nvSpPr>
          <p:spPr>
            <a:xfrm>
              <a:off x="6783950" y="2333294"/>
              <a:ext cx="117327" cy="137516"/>
            </a:xfrm>
            <a:custGeom>
              <a:avLst/>
              <a:gdLst/>
              <a:ahLst/>
              <a:cxnLst/>
              <a:rect l="l" t="t" r="r" b="b"/>
              <a:pathLst>
                <a:path w="5207" h="6103" extrusionOk="0">
                  <a:moveTo>
                    <a:pt x="1030" y="1"/>
                  </a:moveTo>
                  <a:cubicBezTo>
                    <a:pt x="722" y="1"/>
                    <a:pt x="395" y="142"/>
                    <a:pt x="0" y="426"/>
                  </a:cubicBezTo>
                  <a:cubicBezTo>
                    <a:pt x="276" y="345"/>
                    <a:pt x="539" y="293"/>
                    <a:pt x="781" y="293"/>
                  </a:cubicBezTo>
                  <a:cubicBezTo>
                    <a:pt x="1266" y="293"/>
                    <a:pt x="1667" y="501"/>
                    <a:pt x="1917" y="1103"/>
                  </a:cubicBezTo>
                  <a:cubicBezTo>
                    <a:pt x="2124" y="1272"/>
                    <a:pt x="2274" y="1460"/>
                    <a:pt x="2387" y="1704"/>
                  </a:cubicBezTo>
                  <a:cubicBezTo>
                    <a:pt x="2838" y="2456"/>
                    <a:pt x="3271" y="3227"/>
                    <a:pt x="3722" y="3979"/>
                  </a:cubicBezTo>
                  <a:cubicBezTo>
                    <a:pt x="4116" y="4730"/>
                    <a:pt x="4586" y="5445"/>
                    <a:pt x="5131" y="6102"/>
                  </a:cubicBezTo>
                  <a:cubicBezTo>
                    <a:pt x="5207" y="6065"/>
                    <a:pt x="5207" y="5971"/>
                    <a:pt x="5169" y="5914"/>
                  </a:cubicBezTo>
                  <a:cubicBezTo>
                    <a:pt x="4173" y="4204"/>
                    <a:pt x="3477" y="2325"/>
                    <a:pt x="2312" y="708"/>
                  </a:cubicBezTo>
                  <a:cubicBezTo>
                    <a:pt x="2199" y="633"/>
                    <a:pt x="2086" y="558"/>
                    <a:pt x="1993" y="464"/>
                  </a:cubicBezTo>
                  <a:cubicBezTo>
                    <a:pt x="1656" y="156"/>
                    <a:pt x="1353"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rot="-480536">
              <a:off x="6420149" y="2531177"/>
              <a:ext cx="146973" cy="65998"/>
            </a:xfrm>
            <a:custGeom>
              <a:avLst/>
              <a:gdLst/>
              <a:ahLst/>
              <a:cxnLst/>
              <a:rect l="l" t="t" r="r" b="b"/>
              <a:pathLst>
                <a:path w="4418" h="2971" extrusionOk="0">
                  <a:moveTo>
                    <a:pt x="4417" y="0"/>
                  </a:moveTo>
                  <a:lnTo>
                    <a:pt x="4417" y="0"/>
                  </a:lnTo>
                  <a:cubicBezTo>
                    <a:pt x="2801" y="752"/>
                    <a:pt x="1373" y="1805"/>
                    <a:pt x="1" y="2970"/>
                  </a:cubicBezTo>
                  <a:cubicBezTo>
                    <a:pt x="1654" y="2256"/>
                    <a:pt x="3139" y="1241"/>
                    <a:pt x="4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6218137" y="2661796"/>
              <a:ext cx="79652" cy="34475"/>
            </a:xfrm>
            <a:custGeom>
              <a:avLst/>
              <a:gdLst/>
              <a:ahLst/>
              <a:cxnLst/>
              <a:rect l="l" t="t" r="r" b="b"/>
              <a:pathLst>
                <a:path w="3535" h="1530" extrusionOk="0">
                  <a:moveTo>
                    <a:pt x="3534" y="0"/>
                  </a:moveTo>
                  <a:cubicBezTo>
                    <a:pt x="2989" y="338"/>
                    <a:pt x="2425" y="620"/>
                    <a:pt x="1861" y="884"/>
                  </a:cubicBezTo>
                  <a:cubicBezTo>
                    <a:pt x="1316" y="1147"/>
                    <a:pt x="677" y="1128"/>
                    <a:pt x="1" y="1447"/>
                  </a:cubicBezTo>
                  <a:cubicBezTo>
                    <a:pt x="313" y="1502"/>
                    <a:pt x="608" y="1530"/>
                    <a:pt x="887" y="1530"/>
                  </a:cubicBezTo>
                  <a:cubicBezTo>
                    <a:pt x="2047" y="1530"/>
                    <a:pt x="2913" y="1046"/>
                    <a:pt x="3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a:off x="6525615" y="3499058"/>
              <a:ext cx="231251" cy="129629"/>
            </a:xfrm>
            <a:custGeom>
              <a:avLst/>
              <a:gdLst/>
              <a:ahLst/>
              <a:cxnLst/>
              <a:rect l="l" t="t" r="r" b="b"/>
              <a:pathLst>
                <a:path w="10263" h="5753" extrusionOk="0">
                  <a:moveTo>
                    <a:pt x="0" y="1"/>
                  </a:moveTo>
                  <a:lnTo>
                    <a:pt x="0" y="1"/>
                  </a:lnTo>
                  <a:cubicBezTo>
                    <a:pt x="94" y="57"/>
                    <a:pt x="188" y="132"/>
                    <a:pt x="282" y="189"/>
                  </a:cubicBezTo>
                  <a:cubicBezTo>
                    <a:pt x="2895" y="1749"/>
                    <a:pt x="5582" y="3177"/>
                    <a:pt x="8176" y="4812"/>
                  </a:cubicBezTo>
                  <a:cubicBezTo>
                    <a:pt x="8533" y="5038"/>
                    <a:pt x="8928" y="5263"/>
                    <a:pt x="9323" y="5451"/>
                  </a:cubicBezTo>
                  <a:cubicBezTo>
                    <a:pt x="9604" y="5639"/>
                    <a:pt x="9924" y="5752"/>
                    <a:pt x="10262" y="5752"/>
                  </a:cubicBezTo>
                  <a:cubicBezTo>
                    <a:pt x="6917" y="3628"/>
                    <a:pt x="3759" y="129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3"/>
            <p:cNvSpPr/>
            <p:nvPr/>
          </p:nvSpPr>
          <p:spPr>
            <a:xfrm>
              <a:off x="6265996" y="3345747"/>
              <a:ext cx="180868" cy="112482"/>
            </a:xfrm>
            <a:custGeom>
              <a:avLst/>
              <a:gdLst/>
              <a:ahLst/>
              <a:cxnLst/>
              <a:rect l="l" t="t" r="r" b="b"/>
              <a:pathLst>
                <a:path w="8027" h="4992" extrusionOk="0">
                  <a:moveTo>
                    <a:pt x="1" y="1"/>
                  </a:moveTo>
                  <a:lnTo>
                    <a:pt x="1" y="1"/>
                  </a:lnTo>
                  <a:cubicBezTo>
                    <a:pt x="151" y="339"/>
                    <a:pt x="508" y="433"/>
                    <a:pt x="809" y="602"/>
                  </a:cubicBezTo>
                  <a:cubicBezTo>
                    <a:pt x="1843" y="1147"/>
                    <a:pt x="2820" y="1768"/>
                    <a:pt x="3778" y="2425"/>
                  </a:cubicBezTo>
                  <a:cubicBezTo>
                    <a:pt x="4906" y="3271"/>
                    <a:pt x="6071" y="4042"/>
                    <a:pt x="7274" y="4737"/>
                  </a:cubicBezTo>
                  <a:cubicBezTo>
                    <a:pt x="7455" y="4836"/>
                    <a:pt x="7621" y="4992"/>
                    <a:pt x="7899" y="4992"/>
                  </a:cubicBezTo>
                  <a:cubicBezTo>
                    <a:pt x="7939" y="4992"/>
                    <a:pt x="7981" y="4989"/>
                    <a:pt x="8026" y="4982"/>
                  </a:cubicBezTo>
                  <a:cubicBezTo>
                    <a:pt x="6316" y="3797"/>
                    <a:pt x="4812" y="2501"/>
                    <a:pt x="3139" y="144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3"/>
            <p:cNvSpPr/>
            <p:nvPr/>
          </p:nvSpPr>
          <p:spPr>
            <a:xfrm>
              <a:off x="6902516" y="2196590"/>
              <a:ext cx="133009" cy="215546"/>
            </a:xfrm>
            <a:custGeom>
              <a:avLst/>
              <a:gdLst/>
              <a:ahLst/>
              <a:cxnLst/>
              <a:rect l="l" t="t" r="r" b="b"/>
              <a:pathLst>
                <a:path w="5903" h="9566" extrusionOk="0">
                  <a:moveTo>
                    <a:pt x="3008" y="2941"/>
                  </a:moveTo>
                  <a:cubicBezTo>
                    <a:pt x="3121" y="3054"/>
                    <a:pt x="3196" y="3223"/>
                    <a:pt x="3234" y="3411"/>
                  </a:cubicBezTo>
                  <a:cubicBezTo>
                    <a:pt x="3331" y="3843"/>
                    <a:pt x="3315" y="4285"/>
                    <a:pt x="3384" y="4722"/>
                  </a:cubicBezTo>
                  <a:lnTo>
                    <a:pt x="3384" y="4722"/>
                  </a:lnTo>
                  <a:cubicBezTo>
                    <a:pt x="3327" y="4442"/>
                    <a:pt x="3272" y="4162"/>
                    <a:pt x="3234" y="3881"/>
                  </a:cubicBezTo>
                  <a:cubicBezTo>
                    <a:pt x="3065" y="3580"/>
                    <a:pt x="2989" y="3260"/>
                    <a:pt x="3008" y="2941"/>
                  </a:cubicBezTo>
                  <a:close/>
                  <a:moveTo>
                    <a:pt x="3885" y="0"/>
                  </a:moveTo>
                  <a:cubicBezTo>
                    <a:pt x="3683" y="0"/>
                    <a:pt x="3466" y="35"/>
                    <a:pt x="3234" y="103"/>
                  </a:cubicBezTo>
                  <a:cubicBezTo>
                    <a:pt x="3046" y="159"/>
                    <a:pt x="2858" y="234"/>
                    <a:pt x="2651" y="310"/>
                  </a:cubicBezTo>
                  <a:cubicBezTo>
                    <a:pt x="2613" y="366"/>
                    <a:pt x="2538" y="404"/>
                    <a:pt x="2519" y="479"/>
                  </a:cubicBezTo>
                  <a:cubicBezTo>
                    <a:pt x="2407" y="1080"/>
                    <a:pt x="2031" y="1588"/>
                    <a:pt x="1974" y="2208"/>
                  </a:cubicBezTo>
                  <a:cubicBezTo>
                    <a:pt x="1918" y="2715"/>
                    <a:pt x="1580" y="3035"/>
                    <a:pt x="1223" y="3336"/>
                  </a:cubicBezTo>
                  <a:cubicBezTo>
                    <a:pt x="1091" y="3467"/>
                    <a:pt x="941" y="3561"/>
                    <a:pt x="790" y="3655"/>
                  </a:cubicBezTo>
                  <a:cubicBezTo>
                    <a:pt x="264" y="3862"/>
                    <a:pt x="1" y="4426"/>
                    <a:pt x="132" y="4971"/>
                  </a:cubicBezTo>
                  <a:cubicBezTo>
                    <a:pt x="95" y="5046"/>
                    <a:pt x="114" y="5159"/>
                    <a:pt x="170" y="5234"/>
                  </a:cubicBezTo>
                  <a:cubicBezTo>
                    <a:pt x="1091" y="6362"/>
                    <a:pt x="1561" y="7677"/>
                    <a:pt x="1899" y="9068"/>
                  </a:cubicBezTo>
                  <a:cubicBezTo>
                    <a:pt x="1918" y="9219"/>
                    <a:pt x="1918" y="9407"/>
                    <a:pt x="2050" y="9519"/>
                  </a:cubicBezTo>
                  <a:cubicBezTo>
                    <a:pt x="2087" y="9552"/>
                    <a:pt x="2124" y="9566"/>
                    <a:pt x="2158" y="9566"/>
                  </a:cubicBezTo>
                  <a:cubicBezTo>
                    <a:pt x="2243" y="9566"/>
                    <a:pt x="2316" y="9481"/>
                    <a:pt x="2369" y="9388"/>
                  </a:cubicBezTo>
                  <a:cubicBezTo>
                    <a:pt x="2557" y="8880"/>
                    <a:pt x="2895" y="8429"/>
                    <a:pt x="2989" y="7865"/>
                  </a:cubicBezTo>
                  <a:cubicBezTo>
                    <a:pt x="3065" y="7433"/>
                    <a:pt x="3290" y="7038"/>
                    <a:pt x="3647" y="6756"/>
                  </a:cubicBezTo>
                  <a:cubicBezTo>
                    <a:pt x="3670" y="6158"/>
                    <a:pt x="3559" y="5574"/>
                    <a:pt x="3440" y="4991"/>
                  </a:cubicBezTo>
                  <a:lnTo>
                    <a:pt x="3440" y="4991"/>
                  </a:lnTo>
                  <a:cubicBezTo>
                    <a:pt x="3456" y="5053"/>
                    <a:pt x="3475" y="5116"/>
                    <a:pt x="3497" y="5178"/>
                  </a:cubicBezTo>
                  <a:cubicBezTo>
                    <a:pt x="3647" y="5563"/>
                    <a:pt x="3813" y="5948"/>
                    <a:pt x="4286" y="5948"/>
                  </a:cubicBezTo>
                  <a:cubicBezTo>
                    <a:pt x="4344" y="5948"/>
                    <a:pt x="4406" y="5942"/>
                    <a:pt x="4474" y="5929"/>
                  </a:cubicBezTo>
                  <a:cubicBezTo>
                    <a:pt x="4568" y="5854"/>
                    <a:pt x="4643" y="5741"/>
                    <a:pt x="4756" y="5723"/>
                  </a:cubicBezTo>
                  <a:cubicBezTo>
                    <a:pt x="5282" y="5685"/>
                    <a:pt x="5414" y="5290"/>
                    <a:pt x="5527" y="4896"/>
                  </a:cubicBezTo>
                  <a:cubicBezTo>
                    <a:pt x="5903" y="3599"/>
                    <a:pt x="5827" y="2227"/>
                    <a:pt x="5282" y="1005"/>
                  </a:cubicBezTo>
                  <a:cubicBezTo>
                    <a:pt x="4997" y="335"/>
                    <a:pt x="4518"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3"/>
            <p:cNvSpPr/>
            <p:nvPr/>
          </p:nvSpPr>
          <p:spPr>
            <a:xfrm>
              <a:off x="6407455" y="2325949"/>
              <a:ext cx="302814" cy="89431"/>
            </a:xfrm>
            <a:custGeom>
              <a:avLst/>
              <a:gdLst/>
              <a:ahLst/>
              <a:cxnLst/>
              <a:rect l="l" t="t" r="r" b="b"/>
              <a:pathLst>
                <a:path w="13439" h="3969" extrusionOk="0">
                  <a:moveTo>
                    <a:pt x="13025" y="0"/>
                  </a:moveTo>
                  <a:cubicBezTo>
                    <a:pt x="12386" y="94"/>
                    <a:pt x="11766" y="226"/>
                    <a:pt x="11146" y="433"/>
                  </a:cubicBezTo>
                  <a:cubicBezTo>
                    <a:pt x="10995" y="489"/>
                    <a:pt x="10845" y="527"/>
                    <a:pt x="10676" y="564"/>
                  </a:cubicBezTo>
                  <a:cubicBezTo>
                    <a:pt x="8627" y="1072"/>
                    <a:pt x="6541" y="1410"/>
                    <a:pt x="4530" y="2106"/>
                  </a:cubicBezTo>
                  <a:cubicBezTo>
                    <a:pt x="4173" y="2237"/>
                    <a:pt x="3797" y="2256"/>
                    <a:pt x="3534" y="2575"/>
                  </a:cubicBezTo>
                  <a:cubicBezTo>
                    <a:pt x="2368" y="3045"/>
                    <a:pt x="1203" y="3459"/>
                    <a:pt x="0" y="3816"/>
                  </a:cubicBezTo>
                  <a:cubicBezTo>
                    <a:pt x="65" y="3931"/>
                    <a:pt x="135" y="3969"/>
                    <a:pt x="208" y="3969"/>
                  </a:cubicBezTo>
                  <a:cubicBezTo>
                    <a:pt x="325" y="3969"/>
                    <a:pt x="448" y="3870"/>
                    <a:pt x="564" y="3835"/>
                  </a:cubicBezTo>
                  <a:cubicBezTo>
                    <a:pt x="3045" y="3139"/>
                    <a:pt x="5488" y="2331"/>
                    <a:pt x="8007" y="1805"/>
                  </a:cubicBezTo>
                  <a:cubicBezTo>
                    <a:pt x="9868" y="1448"/>
                    <a:pt x="11672" y="940"/>
                    <a:pt x="13439" y="301"/>
                  </a:cubicBezTo>
                  <a:cubicBezTo>
                    <a:pt x="13439" y="0"/>
                    <a:pt x="13213" y="38"/>
                    <a:pt x="13025" y="0"/>
                  </a:cubicBezTo>
                  <a:close/>
                </a:path>
              </a:pathLst>
            </a:custGeom>
            <a:solidFill>
              <a:srgbClr val="01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3"/>
            <p:cNvSpPr/>
            <p:nvPr/>
          </p:nvSpPr>
          <p:spPr>
            <a:xfrm>
              <a:off x="6857204" y="2294764"/>
              <a:ext cx="98715" cy="129877"/>
            </a:xfrm>
            <a:custGeom>
              <a:avLst/>
              <a:gdLst/>
              <a:ahLst/>
              <a:cxnLst/>
              <a:rect l="l" t="t" r="r" b="b"/>
              <a:pathLst>
                <a:path w="4381" h="5764" extrusionOk="0">
                  <a:moveTo>
                    <a:pt x="855" y="0"/>
                  </a:moveTo>
                  <a:cubicBezTo>
                    <a:pt x="540" y="0"/>
                    <a:pt x="262" y="184"/>
                    <a:pt x="1" y="557"/>
                  </a:cubicBezTo>
                  <a:cubicBezTo>
                    <a:pt x="276" y="466"/>
                    <a:pt x="551" y="311"/>
                    <a:pt x="822" y="311"/>
                  </a:cubicBezTo>
                  <a:cubicBezTo>
                    <a:pt x="995" y="311"/>
                    <a:pt x="1167" y="374"/>
                    <a:pt x="1335" y="557"/>
                  </a:cubicBezTo>
                  <a:cubicBezTo>
                    <a:pt x="1674" y="783"/>
                    <a:pt x="1956" y="1065"/>
                    <a:pt x="2162" y="1403"/>
                  </a:cubicBezTo>
                  <a:cubicBezTo>
                    <a:pt x="2275" y="1610"/>
                    <a:pt x="2331" y="1836"/>
                    <a:pt x="2444" y="2023"/>
                  </a:cubicBezTo>
                  <a:cubicBezTo>
                    <a:pt x="2895" y="2926"/>
                    <a:pt x="3234" y="3884"/>
                    <a:pt x="3722" y="4768"/>
                  </a:cubicBezTo>
                  <a:cubicBezTo>
                    <a:pt x="3891" y="5068"/>
                    <a:pt x="3985" y="5407"/>
                    <a:pt x="3948" y="5764"/>
                  </a:cubicBezTo>
                  <a:cubicBezTo>
                    <a:pt x="4136" y="5557"/>
                    <a:pt x="4380" y="5369"/>
                    <a:pt x="4361" y="5031"/>
                  </a:cubicBezTo>
                  <a:lnTo>
                    <a:pt x="4361" y="5031"/>
                  </a:lnTo>
                  <a:cubicBezTo>
                    <a:pt x="4283" y="5109"/>
                    <a:pt x="4229" y="5142"/>
                    <a:pt x="4190" y="5142"/>
                  </a:cubicBezTo>
                  <a:cubicBezTo>
                    <a:pt x="4118" y="5142"/>
                    <a:pt x="4097" y="5027"/>
                    <a:pt x="4061" y="4880"/>
                  </a:cubicBezTo>
                  <a:cubicBezTo>
                    <a:pt x="3779" y="3302"/>
                    <a:pt x="3290" y="1798"/>
                    <a:pt x="2125" y="614"/>
                  </a:cubicBezTo>
                  <a:cubicBezTo>
                    <a:pt x="1880" y="445"/>
                    <a:pt x="1636" y="275"/>
                    <a:pt x="1373" y="144"/>
                  </a:cubicBezTo>
                  <a:cubicBezTo>
                    <a:pt x="1188" y="49"/>
                    <a:pt x="1017"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3"/>
            <p:cNvSpPr/>
            <p:nvPr/>
          </p:nvSpPr>
          <p:spPr>
            <a:xfrm>
              <a:off x="6700084" y="2295034"/>
              <a:ext cx="95312" cy="38125"/>
            </a:xfrm>
            <a:custGeom>
              <a:avLst/>
              <a:gdLst/>
              <a:ahLst/>
              <a:cxnLst/>
              <a:rect l="l" t="t" r="r" b="b"/>
              <a:pathLst>
                <a:path w="4230" h="1692" extrusionOk="0">
                  <a:moveTo>
                    <a:pt x="3553" y="0"/>
                  </a:moveTo>
                  <a:cubicBezTo>
                    <a:pt x="2651" y="583"/>
                    <a:pt x="1580" y="771"/>
                    <a:pt x="602" y="1147"/>
                  </a:cubicBezTo>
                  <a:cubicBezTo>
                    <a:pt x="377" y="1241"/>
                    <a:pt x="76" y="1203"/>
                    <a:pt x="1" y="1542"/>
                  </a:cubicBezTo>
                  <a:cubicBezTo>
                    <a:pt x="151" y="1598"/>
                    <a:pt x="339" y="1504"/>
                    <a:pt x="433" y="1692"/>
                  </a:cubicBezTo>
                  <a:cubicBezTo>
                    <a:pt x="677" y="1673"/>
                    <a:pt x="903" y="1617"/>
                    <a:pt x="1091" y="1504"/>
                  </a:cubicBezTo>
                  <a:cubicBezTo>
                    <a:pt x="2143" y="1109"/>
                    <a:pt x="3196" y="696"/>
                    <a:pt x="4230" y="301"/>
                  </a:cubicBezTo>
                  <a:cubicBezTo>
                    <a:pt x="3967" y="282"/>
                    <a:pt x="3685" y="301"/>
                    <a:pt x="3553" y="0"/>
                  </a:cubicBezTo>
                  <a:close/>
                </a:path>
              </a:pathLst>
            </a:custGeom>
            <a:solidFill>
              <a:srgbClr val="4B4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6123275" y="2786310"/>
              <a:ext cx="104618" cy="257073"/>
            </a:xfrm>
            <a:custGeom>
              <a:avLst/>
              <a:gdLst/>
              <a:ahLst/>
              <a:cxnLst/>
              <a:rect l="l" t="t" r="r" b="b"/>
              <a:pathLst>
                <a:path w="4643" h="11409" extrusionOk="0">
                  <a:moveTo>
                    <a:pt x="4493" y="0"/>
                  </a:moveTo>
                  <a:cubicBezTo>
                    <a:pt x="4305" y="414"/>
                    <a:pt x="4136" y="846"/>
                    <a:pt x="3910" y="1241"/>
                  </a:cubicBezTo>
                  <a:cubicBezTo>
                    <a:pt x="3440" y="2011"/>
                    <a:pt x="2933" y="2763"/>
                    <a:pt x="2463" y="3552"/>
                  </a:cubicBezTo>
                  <a:cubicBezTo>
                    <a:pt x="1692" y="4793"/>
                    <a:pt x="1109" y="6146"/>
                    <a:pt x="734" y="7575"/>
                  </a:cubicBezTo>
                  <a:cubicBezTo>
                    <a:pt x="489" y="8571"/>
                    <a:pt x="282" y="9604"/>
                    <a:pt x="76" y="10619"/>
                  </a:cubicBezTo>
                  <a:cubicBezTo>
                    <a:pt x="1" y="10883"/>
                    <a:pt x="1" y="11146"/>
                    <a:pt x="76" y="11409"/>
                  </a:cubicBezTo>
                  <a:cubicBezTo>
                    <a:pt x="188" y="11409"/>
                    <a:pt x="282" y="11315"/>
                    <a:pt x="282" y="11202"/>
                  </a:cubicBezTo>
                  <a:cubicBezTo>
                    <a:pt x="282" y="10431"/>
                    <a:pt x="564" y="9698"/>
                    <a:pt x="752" y="8965"/>
                  </a:cubicBezTo>
                  <a:cubicBezTo>
                    <a:pt x="1053" y="7687"/>
                    <a:pt x="1485" y="6466"/>
                    <a:pt x="2049" y="5282"/>
                  </a:cubicBezTo>
                  <a:cubicBezTo>
                    <a:pt x="2707" y="3985"/>
                    <a:pt x="3421" y="2688"/>
                    <a:pt x="4098" y="1391"/>
                  </a:cubicBezTo>
                  <a:cubicBezTo>
                    <a:pt x="4323" y="977"/>
                    <a:pt x="4493" y="526"/>
                    <a:pt x="4643" y="56"/>
                  </a:cubicBezTo>
                  <a:lnTo>
                    <a:pt x="4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a:off x="6167326" y="2847283"/>
              <a:ext cx="78796" cy="172824"/>
            </a:xfrm>
            <a:custGeom>
              <a:avLst/>
              <a:gdLst/>
              <a:ahLst/>
              <a:cxnLst/>
              <a:rect l="l" t="t" r="r" b="b"/>
              <a:pathLst>
                <a:path w="3497" h="7670" extrusionOk="0">
                  <a:moveTo>
                    <a:pt x="3271" y="1"/>
                  </a:moveTo>
                  <a:cubicBezTo>
                    <a:pt x="2914" y="828"/>
                    <a:pt x="2575" y="1673"/>
                    <a:pt x="2199" y="2500"/>
                  </a:cubicBezTo>
                  <a:cubicBezTo>
                    <a:pt x="1617" y="3835"/>
                    <a:pt x="1034" y="5169"/>
                    <a:pt x="320" y="6447"/>
                  </a:cubicBezTo>
                  <a:cubicBezTo>
                    <a:pt x="282" y="6823"/>
                    <a:pt x="0" y="7143"/>
                    <a:pt x="94" y="7669"/>
                  </a:cubicBezTo>
                  <a:cubicBezTo>
                    <a:pt x="169" y="7538"/>
                    <a:pt x="245" y="7425"/>
                    <a:pt x="301" y="7293"/>
                  </a:cubicBezTo>
                  <a:cubicBezTo>
                    <a:pt x="696" y="6316"/>
                    <a:pt x="1260" y="5432"/>
                    <a:pt x="1748" y="4511"/>
                  </a:cubicBezTo>
                  <a:cubicBezTo>
                    <a:pt x="2425" y="3252"/>
                    <a:pt x="2951" y="1936"/>
                    <a:pt x="3327" y="564"/>
                  </a:cubicBezTo>
                  <a:cubicBezTo>
                    <a:pt x="3383" y="376"/>
                    <a:pt x="3496" y="170"/>
                    <a:pt x="3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3"/>
            <p:cNvSpPr/>
            <p:nvPr/>
          </p:nvSpPr>
          <p:spPr>
            <a:xfrm>
              <a:off x="6025439" y="2556276"/>
              <a:ext cx="49166" cy="221990"/>
            </a:xfrm>
            <a:custGeom>
              <a:avLst/>
              <a:gdLst/>
              <a:ahLst/>
              <a:cxnLst/>
              <a:rect l="l" t="t" r="r" b="b"/>
              <a:pathLst>
                <a:path w="2182" h="9852" extrusionOk="0">
                  <a:moveTo>
                    <a:pt x="1073" y="1"/>
                  </a:moveTo>
                  <a:cubicBezTo>
                    <a:pt x="956" y="1"/>
                    <a:pt x="936" y="83"/>
                    <a:pt x="884" y="135"/>
                  </a:cubicBezTo>
                  <a:cubicBezTo>
                    <a:pt x="151" y="1469"/>
                    <a:pt x="1" y="3067"/>
                    <a:pt x="508" y="4514"/>
                  </a:cubicBezTo>
                  <a:cubicBezTo>
                    <a:pt x="903" y="5736"/>
                    <a:pt x="1241" y="6976"/>
                    <a:pt x="1598" y="8198"/>
                  </a:cubicBezTo>
                  <a:cubicBezTo>
                    <a:pt x="1749" y="8762"/>
                    <a:pt x="1880" y="9307"/>
                    <a:pt x="2031" y="9852"/>
                  </a:cubicBezTo>
                  <a:cubicBezTo>
                    <a:pt x="2181" y="8950"/>
                    <a:pt x="1937" y="8123"/>
                    <a:pt x="1786" y="7277"/>
                  </a:cubicBezTo>
                  <a:cubicBezTo>
                    <a:pt x="1561" y="6130"/>
                    <a:pt x="1091" y="5059"/>
                    <a:pt x="847" y="3931"/>
                  </a:cubicBezTo>
                  <a:cubicBezTo>
                    <a:pt x="640" y="2992"/>
                    <a:pt x="490" y="2052"/>
                    <a:pt x="753" y="1112"/>
                  </a:cubicBezTo>
                  <a:cubicBezTo>
                    <a:pt x="865" y="736"/>
                    <a:pt x="997" y="379"/>
                    <a:pt x="1110" y="3"/>
                  </a:cubicBezTo>
                  <a:cubicBezTo>
                    <a:pt x="1096" y="1"/>
                    <a:pt x="1084"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3"/>
            <p:cNvSpPr/>
            <p:nvPr/>
          </p:nvSpPr>
          <p:spPr>
            <a:xfrm>
              <a:off x="6360024" y="1976965"/>
              <a:ext cx="391322" cy="407027"/>
            </a:xfrm>
            <a:custGeom>
              <a:avLst/>
              <a:gdLst/>
              <a:ahLst/>
              <a:cxnLst/>
              <a:rect l="l" t="t" r="r" b="b"/>
              <a:pathLst>
                <a:path w="17367" h="18064" extrusionOk="0">
                  <a:moveTo>
                    <a:pt x="8648" y="1"/>
                  </a:moveTo>
                  <a:cubicBezTo>
                    <a:pt x="8245" y="1"/>
                    <a:pt x="7837" y="30"/>
                    <a:pt x="7424" y="95"/>
                  </a:cubicBezTo>
                  <a:cubicBezTo>
                    <a:pt x="7048" y="114"/>
                    <a:pt x="6691" y="133"/>
                    <a:pt x="6315" y="133"/>
                  </a:cubicBezTo>
                  <a:cubicBezTo>
                    <a:pt x="5470" y="245"/>
                    <a:pt x="4624" y="415"/>
                    <a:pt x="3797" y="640"/>
                  </a:cubicBezTo>
                  <a:cubicBezTo>
                    <a:pt x="2444" y="1091"/>
                    <a:pt x="2011" y="1843"/>
                    <a:pt x="2068" y="3215"/>
                  </a:cubicBezTo>
                  <a:cubicBezTo>
                    <a:pt x="2124" y="3816"/>
                    <a:pt x="2086" y="4418"/>
                    <a:pt x="1955" y="5019"/>
                  </a:cubicBezTo>
                  <a:cubicBezTo>
                    <a:pt x="2068" y="5602"/>
                    <a:pt x="1804" y="6166"/>
                    <a:pt x="1673" y="6711"/>
                  </a:cubicBezTo>
                  <a:cubicBezTo>
                    <a:pt x="1447" y="7688"/>
                    <a:pt x="1184" y="8666"/>
                    <a:pt x="620" y="9511"/>
                  </a:cubicBezTo>
                  <a:cubicBezTo>
                    <a:pt x="0" y="10451"/>
                    <a:pt x="57" y="11447"/>
                    <a:pt x="244" y="12462"/>
                  </a:cubicBezTo>
                  <a:cubicBezTo>
                    <a:pt x="432" y="13327"/>
                    <a:pt x="1034" y="14041"/>
                    <a:pt x="1842" y="14361"/>
                  </a:cubicBezTo>
                  <a:cubicBezTo>
                    <a:pt x="3440" y="15075"/>
                    <a:pt x="4530" y="16297"/>
                    <a:pt x="5319" y="17819"/>
                  </a:cubicBezTo>
                  <a:cubicBezTo>
                    <a:pt x="5394" y="17951"/>
                    <a:pt x="5488" y="18026"/>
                    <a:pt x="5620" y="18063"/>
                  </a:cubicBezTo>
                  <a:cubicBezTo>
                    <a:pt x="5770" y="18026"/>
                    <a:pt x="5902" y="18007"/>
                    <a:pt x="6033" y="17969"/>
                  </a:cubicBezTo>
                  <a:cubicBezTo>
                    <a:pt x="7819" y="17462"/>
                    <a:pt x="9586" y="16898"/>
                    <a:pt x="11428" y="16579"/>
                  </a:cubicBezTo>
                  <a:cubicBezTo>
                    <a:pt x="12067" y="16485"/>
                    <a:pt x="12687" y="16315"/>
                    <a:pt x="13307" y="16090"/>
                  </a:cubicBezTo>
                  <a:cubicBezTo>
                    <a:pt x="13326" y="15733"/>
                    <a:pt x="13006" y="15695"/>
                    <a:pt x="12819" y="15582"/>
                  </a:cubicBezTo>
                  <a:cubicBezTo>
                    <a:pt x="12424" y="15376"/>
                    <a:pt x="12067" y="15131"/>
                    <a:pt x="11728" y="14849"/>
                  </a:cubicBezTo>
                  <a:cubicBezTo>
                    <a:pt x="11540" y="14699"/>
                    <a:pt x="11390" y="14511"/>
                    <a:pt x="11540" y="14248"/>
                  </a:cubicBezTo>
                  <a:cubicBezTo>
                    <a:pt x="11992" y="13534"/>
                    <a:pt x="11785" y="12876"/>
                    <a:pt x="11446" y="12199"/>
                  </a:cubicBezTo>
                  <a:cubicBezTo>
                    <a:pt x="10901" y="11128"/>
                    <a:pt x="10356" y="10038"/>
                    <a:pt x="10093" y="8854"/>
                  </a:cubicBezTo>
                  <a:cubicBezTo>
                    <a:pt x="10018" y="8478"/>
                    <a:pt x="9905" y="8083"/>
                    <a:pt x="10150" y="7764"/>
                  </a:cubicBezTo>
                  <a:cubicBezTo>
                    <a:pt x="10657" y="7143"/>
                    <a:pt x="11258" y="6561"/>
                    <a:pt x="12029" y="6391"/>
                  </a:cubicBezTo>
                  <a:cubicBezTo>
                    <a:pt x="12309" y="6333"/>
                    <a:pt x="12581" y="6305"/>
                    <a:pt x="12844" y="6305"/>
                  </a:cubicBezTo>
                  <a:cubicBezTo>
                    <a:pt x="13939" y="6305"/>
                    <a:pt x="14880" y="6801"/>
                    <a:pt x="15638" y="7726"/>
                  </a:cubicBezTo>
                  <a:cubicBezTo>
                    <a:pt x="15939" y="8008"/>
                    <a:pt x="15976" y="8478"/>
                    <a:pt x="15732" y="8816"/>
                  </a:cubicBezTo>
                  <a:cubicBezTo>
                    <a:pt x="15223" y="9679"/>
                    <a:pt x="14298" y="10188"/>
                    <a:pt x="13328" y="10188"/>
                  </a:cubicBezTo>
                  <a:cubicBezTo>
                    <a:pt x="13115" y="10188"/>
                    <a:pt x="12900" y="10164"/>
                    <a:pt x="12687" y="10113"/>
                  </a:cubicBezTo>
                  <a:cubicBezTo>
                    <a:pt x="12386" y="10057"/>
                    <a:pt x="12085" y="9981"/>
                    <a:pt x="11785" y="9944"/>
                  </a:cubicBezTo>
                  <a:cubicBezTo>
                    <a:pt x="11701" y="9932"/>
                    <a:pt x="11621" y="9926"/>
                    <a:pt x="11546" y="9926"/>
                  </a:cubicBezTo>
                  <a:cubicBezTo>
                    <a:pt x="10912" y="9926"/>
                    <a:pt x="10597" y="10341"/>
                    <a:pt x="10883" y="10996"/>
                  </a:cubicBezTo>
                  <a:cubicBezTo>
                    <a:pt x="11465" y="12350"/>
                    <a:pt x="12179" y="13646"/>
                    <a:pt x="13345" y="14605"/>
                  </a:cubicBezTo>
                  <a:cubicBezTo>
                    <a:pt x="13724" y="14918"/>
                    <a:pt x="14096" y="15072"/>
                    <a:pt x="14455" y="15072"/>
                  </a:cubicBezTo>
                  <a:cubicBezTo>
                    <a:pt x="14916" y="15072"/>
                    <a:pt x="15358" y="14819"/>
                    <a:pt x="15769" y="14323"/>
                  </a:cubicBezTo>
                  <a:cubicBezTo>
                    <a:pt x="16277" y="13684"/>
                    <a:pt x="16709" y="12989"/>
                    <a:pt x="17029" y="12237"/>
                  </a:cubicBezTo>
                  <a:cubicBezTo>
                    <a:pt x="17141" y="12030"/>
                    <a:pt x="17254" y="11805"/>
                    <a:pt x="17104" y="11579"/>
                  </a:cubicBezTo>
                  <a:cubicBezTo>
                    <a:pt x="16803" y="10884"/>
                    <a:pt x="17104" y="10263"/>
                    <a:pt x="17367" y="9643"/>
                  </a:cubicBezTo>
                  <a:cubicBezTo>
                    <a:pt x="16897" y="8158"/>
                    <a:pt x="16559" y="6636"/>
                    <a:pt x="16202" y="5113"/>
                  </a:cubicBezTo>
                  <a:cubicBezTo>
                    <a:pt x="15939" y="4080"/>
                    <a:pt x="15788" y="3008"/>
                    <a:pt x="15525" y="1975"/>
                  </a:cubicBezTo>
                  <a:cubicBezTo>
                    <a:pt x="15496" y="1977"/>
                    <a:pt x="15467" y="1978"/>
                    <a:pt x="15438" y="1978"/>
                  </a:cubicBezTo>
                  <a:cubicBezTo>
                    <a:pt x="15238" y="1978"/>
                    <a:pt x="15031" y="1923"/>
                    <a:pt x="14867" y="1824"/>
                  </a:cubicBezTo>
                  <a:cubicBezTo>
                    <a:pt x="14435" y="1580"/>
                    <a:pt x="14003" y="1373"/>
                    <a:pt x="13552" y="1185"/>
                  </a:cubicBezTo>
                  <a:cubicBezTo>
                    <a:pt x="11970" y="531"/>
                    <a:pt x="10353" y="1"/>
                    <a:pt x="8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6448960" y="1902045"/>
              <a:ext cx="209642" cy="78346"/>
            </a:xfrm>
            <a:custGeom>
              <a:avLst/>
              <a:gdLst/>
              <a:ahLst/>
              <a:cxnLst/>
              <a:rect l="l" t="t" r="r" b="b"/>
              <a:pathLst>
                <a:path w="9304" h="3477" extrusionOk="0">
                  <a:moveTo>
                    <a:pt x="1444" y="0"/>
                  </a:moveTo>
                  <a:cubicBezTo>
                    <a:pt x="815" y="0"/>
                    <a:pt x="306" y="96"/>
                    <a:pt x="0" y="300"/>
                  </a:cubicBezTo>
                  <a:cubicBezTo>
                    <a:pt x="172" y="293"/>
                    <a:pt x="342" y="290"/>
                    <a:pt x="511" y="290"/>
                  </a:cubicBezTo>
                  <a:cubicBezTo>
                    <a:pt x="3794" y="290"/>
                    <a:pt x="6676" y="1492"/>
                    <a:pt x="9304" y="3476"/>
                  </a:cubicBezTo>
                  <a:cubicBezTo>
                    <a:pt x="7950" y="1379"/>
                    <a:pt x="383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6462930" y="1926492"/>
              <a:ext cx="137651" cy="42451"/>
            </a:xfrm>
            <a:custGeom>
              <a:avLst/>
              <a:gdLst/>
              <a:ahLst/>
              <a:cxnLst/>
              <a:rect l="l" t="t" r="r" b="b"/>
              <a:pathLst>
                <a:path w="6109" h="1884" extrusionOk="0">
                  <a:moveTo>
                    <a:pt x="311" y="0"/>
                  </a:moveTo>
                  <a:cubicBezTo>
                    <a:pt x="208" y="0"/>
                    <a:pt x="104" y="2"/>
                    <a:pt x="0" y="4"/>
                  </a:cubicBezTo>
                  <a:cubicBezTo>
                    <a:pt x="2087" y="437"/>
                    <a:pt x="4135" y="1057"/>
                    <a:pt x="6109" y="1884"/>
                  </a:cubicBezTo>
                  <a:cubicBezTo>
                    <a:pt x="4388" y="558"/>
                    <a:pt x="2428"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3"/>
            <p:cNvSpPr/>
            <p:nvPr/>
          </p:nvSpPr>
          <p:spPr>
            <a:xfrm>
              <a:off x="6969438" y="2269189"/>
              <a:ext cx="33911" cy="79652"/>
            </a:xfrm>
            <a:custGeom>
              <a:avLst/>
              <a:gdLst/>
              <a:ahLst/>
              <a:cxnLst/>
              <a:rect l="l" t="t" r="r" b="b"/>
              <a:pathLst>
                <a:path w="1505" h="3535" extrusionOk="0">
                  <a:moveTo>
                    <a:pt x="395" y="1"/>
                  </a:moveTo>
                  <a:cubicBezTo>
                    <a:pt x="1" y="20"/>
                    <a:pt x="1" y="283"/>
                    <a:pt x="76" y="565"/>
                  </a:cubicBezTo>
                  <a:cubicBezTo>
                    <a:pt x="395" y="1542"/>
                    <a:pt x="320" y="2576"/>
                    <a:pt x="677" y="3534"/>
                  </a:cubicBezTo>
                  <a:cubicBezTo>
                    <a:pt x="903" y="3215"/>
                    <a:pt x="1166" y="2933"/>
                    <a:pt x="1504" y="2707"/>
                  </a:cubicBezTo>
                  <a:cubicBezTo>
                    <a:pt x="771" y="2482"/>
                    <a:pt x="564" y="1899"/>
                    <a:pt x="508" y="1223"/>
                  </a:cubicBezTo>
                  <a:cubicBezTo>
                    <a:pt x="489" y="809"/>
                    <a:pt x="564" y="396"/>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p:nvPr/>
          </p:nvSpPr>
          <p:spPr>
            <a:xfrm>
              <a:off x="6578116" y="2114864"/>
              <a:ext cx="204573" cy="224649"/>
            </a:xfrm>
            <a:custGeom>
              <a:avLst/>
              <a:gdLst/>
              <a:ahLst/>
              <a:cxnLst/>
              <a:rect l="l" t="t" r="r" b="b"/>
              <a:pathLst>
                <a:path w="9079" h="9970" extrusionOk="0">
                  <a:moveTo>
                    <a:pt x="3034" y="1"/>
                  </a:moveTo>
                  <a:cubicBezTo>
                    <a:pt x="2776" y="1"/>
                    <a:pt x="2511" y="22"/>
                    <a:pt x="2237" y="65"/>
                  </a:cubicBezTo>
                  <a:cubicBezTo>
                    <a:pt x="2012" y="83"/>
                    <a:pt x="1805" y="196"/>
                    <a:pt x="1636" y="365"/>
                  </a:cubicBezTo>
                  <a:cubicBezTo>
                    <a:pt x="1410" y="591"/>
                    <a:pt x="1147" y="798"/>
                    <a:pt x="865" y="948"/>
                  </a:cubicBezTo>
                  <a:cubicBezTo>
                    <a:pt x="132" y="1437"/>
                    <a:pt x="1" y="1850"/>
                    <a:pt x="207" y="2734"/>
                  </a:cubicBezTo>
                  <a:cubicBezTo>
                    <a:pt x="339" y="3298"/>
                    <a:pt x="527" y="3843"/>
                    <a:pt x="771" y="4388"/>
                  </a:cubicBezTo>
                  <a:cubicBezTo>
                    <a:pt x="1110" y="5121"/>
                    <a:pt x="1448" y="5854"/>
                    <a:pt x="1805" y="6587"/>
                  </a:cubicBezTo>
                  <a:cubicBezTo>
                    <a:pt x="2031" y="7000"/>
                    <a:pt x="2012" y="7508"/>
                    <a:pt x="1767" y="7921"/>
                  </a:cubicBezTo>
                  <a:cubicBezTo>
                    <a:pt x="1448" y="8485"/>
                    <a:pt x="1448" y="8485"/>
                    <a:pt x="1918" y="8899"/>
                  </a:cubicBezTo>
                  <a:cubicBezTo>
                    <a:pt x="2237" y="9162"/>
                    <a:pt x="2594" y="9387"/>
                    <a:pt x="2970" y="9575"/>
                  </a:cubicBezTo>
                  <a:cubicBezTo>
                    <a:pt x="3196" y="9688"/>
                    <a:pt x="3459" y="9744"/>
                    <a:pt x="3628" y="9970"/>
                  </a:cubicBezTo>
                  <a:lnTo>
                    <a:pt x="5414" y="9519"/>
                  </a:lnTo>
                  <a:cubicBezTo>
                    <a:pt x="5489" y="9425"/>
                    <a:pt x="5620" y="9425"/>
                    <a:pt x="5714" y="9387"/>
                  </a:cubicBezTo>
                  <a:cubicBezTo>
                    <a:pt x="6654" y="9105"/>
                    <a:pt x="7575" y="8805"/>
                    <a:pt x="8496" y="8485"/>
                  </a:cubicBezTo>
                  <a:cubicBezTo>
                    <a:pt x="8722" y="8410"/>
                    <a:pt x="9022" y="8353"/>
                    <a:pt x="8966" y="7996"/>
                  </a:cubicBezTo>
                  <a:cubicBezTo>
                    <a:pt x="8947" y="7865"/>
                    <a:pt x="8947" y="7714"/>
                    <a:pt x="8966" y="7583"/>
                  </a:cubicBezTo>
                  <a:cubicBezTo>
                    <a:pt x="9060" y="7151"/>
                    <a:pt x="9079" y="6718"/>
                    <a:pt x="9041" y="6286"/>
                  </a:cubicBezTo>
                  <a:cubicBezTo>
                    <a:pt x="8980" y="5763"/>
                    <a:pt x="8780" y="5517"/>
                    <a:pt x="8379" y="5517"/>
                  </a:cubicBezTo>
                  <a:cubicBezTo>
                    <a:pt x="8291" y="5517"/>
                    <a:pt x="8192" y="5529"/>
                    <a:pt x="8083" y="5553"/>
                  </a:cubicBezTo>
                  <a:cubicBezTo>
                    <a:pt x="8026" y="5562"/>
                    <a:pt x="7970" y="5567"/>
                    <a:pt x="7914" y="5567"/>
                  </a:cubicBezTo>
                  <a:cubicBezTo>
                    <a:pt x="7746" y="5567"/>
                    <a:pt x="7580" y="5525"/>
                    <a:pt x="7425" y="5440"/>
                  </a:cubicBezTo>
                  <a:cubicBezTo>
                    <a:pt x="7087" y="6380"/>
                    <a:pt x="6598" y="7263"/>
                    <a:pt x="5978" y="8053"/>
                  </a:cubicBezTo>
                  <a:cubicBezTo>
                    <a:pt x="5656" y="8485"/>
                    <a:pt x="5229" y="8767"/>
                    <a:pt x="4752" y="8767"/>
                  </a:cubicBezTo>
                  <a:cubicBezTo>
                    <a:pt x="4421" y="8767"/>
                    <a:pt x="4065" y="8632"/>
                    <a:pt x="3703" y="8316"/>
                  </a:cubicBezTo>
                  <a:cubicBezTo>
                    <a:pt x="2933" y="7658"/>
                    <a:pt x="2444" y="6793"/>
                    <a:pt x="1899" y="5948"/>
                  </a:cubicBezTo>
                  <a:cubicBezTo>
                    <a:pt x="1692" y="5647"/>
                    <a:pt x="1504" y="5327"/>
                    <a:pt x="1354" y="4989"/>
                  </a:cubicBezTo>
                  <a:cubicBezTo>
                    <a:pt x="1222" y="4688"/>
                    <a:pt x="1241" y="4350"/>
                    <a:pt x="1392" y="4068"/>
                  </a:cubicBezTo>
                  <a:cubicBezTo>
                    <a:pt x="1473" y="3959"/>
                    <a:pt x="1595" y="3925"/>
                    <a:pt x="1730" y="3925"/>
                  </a:cubicBezTo>
                  <a:cubicBezTo>
                    <a:pt x="1875" y="3925"/>
                    <a:pt x="2035" y="3964"/>
                    <a:pt x="2181" y="3993"/>
                  </a:cubicBezTo>
                  <a:cubicBezTo>
                    <a:pt x="2576" y="4087"/>
                    <a:pt x="2989" y="4162"/>
                    <a:pt x="3403" y="4275"/>
                  </a:cubicBezTo>
                  <a:cubicBezTo>
                    <a:pt x="3515" y="4312"/>
                    <a:pt x="3638" y="4331"/>
                    <a:pt x="3762" y="4331"/>
                  </a:cubicBezTo>
                  <a:cubicBezTo>
                    <a:pt x="3887" y="4331"/>
                    <a:pt x="4013" y="4312"/>
                    <a:pt x="4136" y="4275"/>
                  </a:cubicBezTo>
                  <a:cubicBezTo>
                    <a:pt x="5057" y="4049"/>
                    <a:pt x="5696" y="3467"/>
                    <a:pt x="6241" y="2752"/>
                  </a:cubicBezTo>
                  <a:cubicBezTo>
                    <a:pt x="6523" y="2358"/>
                    <a:pt x="6485" y="1925"/>
                    <a:pt x="6147" y="1531"/>
                  </a:cubicBezTo>
                  <a:cubicBezTo>
                    <a:pt x="5308" y="490"/>
                    <a:pt x="4263" y="1"/>
                    <a:pt x="3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6905063" y="2326377"/>
              <a:ext cx="36029" cy="75889"/>
            </a:xfrm>
            <a:custGeom>
              <a:avLst/>
              <a:gdLst/>
              <a:ahLst/>
              <a:cxnLst/>
              <a:rect l="l" t="t" r="r" b="b"/>
              <a:pathLst>
                <a:path w="1599" h="3368" extrusionOk="0">
                  <a:moveTo>
                    <a:pt x="38" y="0"/>
                  </a:moveTo>
                  <a:lnTo>
                    <a:pt x="38" y="0"/>
                  </a:lnTo>
                  <a:cubicBezTo>
                    <a:pt x="151" y="339"/>
                    <a:pt x="1" y="714"/>
                    <a:pt x="113" y="996"/>
                  </a:cubicBezTo>
                  <a:cubicBezTo>
                    <a:pt x="377" y="1767"/>
                    <a:pt x="734" y="2500"/>
                    <a:pt x="1185" y="3158"/>
                  </a:cubicBezTo>
                  <a:cubicBezTo>
                    <a:pt x="1269" y="3293"/>
                    <a:pt x="1399" y="3367"/>
                    <a:pt x="1548" y="3367"/>
                  </a:cubicBezTo>
                  <a:cubicBezTo>
                    <a:pt x="1564" y="3367"/>
                    <a:pt x="1581" y="3366"/>
                    <a:pt x="1598" y="3365"/>
                  </a:cubicBezTo>
                  <a:cubicBezTo>
                    <a:pt x="1316" y="2143"/>
                    <a:pt x="790" y="996"/>
                    <a:pt x="38" y="0"/>
                  </a:cubicBezTo>
                  <a:close/>
                </a:path>
              </a:pathLst>
            </a:custGeom>
            <a:solidFill>
              <a:srgbClr val="D1B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6965202" y="2255467"/>
              <a:ext cx="13159" cy="26453"/>
            </a:xfrm>
            <a:custGeom>
              <a:avLst/>
              <a:gdLst/>
              <a:ahLst/>
              <a:cxnLst/>
              <a:rect l="l" t="t" r="r" b="b"/>
              <a:pathLst>
                <a:path w="584" h="1174" extrusionOk="0">
                  <a:moveTo>
                    <a:pt x="220" y="1"/>
                  </a:moveTo>
                  <a:cubicBezTo>
                    <a:pt x="204" y="1"/>
                    <a:pt x="188" y="3"/>
                    <a:pt x="170" y="8"/>
                  </a:cubicBezTo>
                  <a:cubicBezTo>
                    <a:pt x="19" y="46"/>
                    <a:pt x="19" y="178"/>
                    <a:pt x="19" y="290"/>
                  </a:cubicBezTo>
                  <a:cubicBezTo>
                    <a:pt x="1" y="591"/>
                    <a:pt x="76" y="911"/>
                    <a:pt x="264" y="1174"/>
                  </a:cubicBezTo>
                  <a:cubicBezTo>
                    <a:pt x="245" y="929"/>
                    <a:pt x="283" y="685"/>
                    <a:pt x="583" y="610"/>
                  </a:cubicBezTo>
                  <a:cubicBezTo>
                    <a:pt x="583" y="441"/>
                    <a:pt x="546" y="290"/>
                    <a:pt x="433" y="159"/>
                  </a:cubicBezTo>
                  <a:cubicBezTo>
                    <a:pt x="368" y="94"/>
                    <a:pt x="317" y="1"/>
                    <a:pt x="220" y="1"/>
                  </a:cubicBezTo>
                  <a:close/>
                </a:path>
              </a:pathLst>
            </a:custGeom>
            <a:solidFill>
              <a:srgbClr val="D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6421425" y="2112386"/>
              <a:ext cx="125799" cy="38666"/>
            </a:xfrm>
            <a:custGeom>
              <a:avLst/>
              <a:gdLst/>
              <a:ahLst/>
              <a:cxnLst/>
              <a:rect l="l" t="t" r="r" b="b"/>
              <a:pathLst>
                <a:path w="5583" h="1716" extrusionOk="0">
                  <a:moveTo>
                    <a:pt x="3180" y="0"/>
                  </a:moveTo>
                  <a:cubicBezTo>
                    <a:pt x="2462" y="0"/>
                    <a:pt x="1745" y="186"/>
                    <a:pt x="1109" y="551"/>
                  </a:cubicBezTo>
                  <a:cubicBezTo>
                    <a:pt x="658" y="814"/>
                    <a:pt x="132" y="1077"/>
                    <a:pt x="0" y="1697"/>
                  </a:cubicBezTo>
                  <a:cubicBezTo>
                    <a:pt x="19" y="1710"/>
                    <a:pt x="42" y="1716"/>
                    <a:pt x="67" y="1716"/>
                  </a:cubicBezTo>
                  <a:cubicBezTo>
                    <a:pt x="115" y="1716"/>
                    <a:pt x="170" y="1691"/>
                    <a:pt x="207" y="1641"/>
                  </a:cubicBezTo>
                  <a:cubicBezTo>
                    <a:pt x="774" y="998"/>
                    <a:pt x="1490" y="829"/>
                    <a:pt x="2244" y="829"/>
                  </a:cubicBezTo>
                  <a:cubicBezTo>
                    <a:pt x="2415" y="829"/>
                    <a:pt x="2589" y="837"/>
                    <a:pt x="2763" y="851"/>
                  </a:cubicBezTo>
                  <a:cubicBezTo>
                    <a:pt x="3402" y="927"/>
                    <a:pt x="4041" y="1058"/>
                    <a:pt x="4680" y="1190"/>
                  </a:cubicBezTo>
                  <a:cubicBezTo>
                    <a:pt x="4823" y="1216"/>
                    <a:pt x="4983" y="1256"/>
                    <a:pt x="5123" y="1256"/>
                  </a:cubicBezTo>
                  <a:cubicBezTo>
                    <a:pt x="5278" y="1256"/>
                    <a:pt x="5411" y="1207"/>
                    <a:pt x="5470" y="1039"/>
                  </a:cubicBezTo>
                  <a:cubicBezTo>
                    <a:pt x="5583" y="701"/>
                    <a:pt x="5188" y="551"/>
                    <a:pt x="4944" y="400"/>
                  </a:cubicBezTo>
                  <a:cubicBezTo>
                    <a:pt x="4925" y="381"/>
                    <a:pt x="4906" y="381"/>
                    <a:pt x="4868" y="363"/>
                  </a:cubicBezTo>
                  <a:cubicBezTo>
                    <a:pt x="4333" y="120"/>
                    <a:pt x="3756" y="0"/>
                    <a:pt x="3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6440059" y="2149992"/>
              <a:ext cx="71180" cy="31568"/>
            </a:xfrm>
            <a:custGeom>
              <a:avLst/>
              <a:gdLst/>
              <a:ahLst/>
              <a:cxnLst/>
              <a:rect l="l" t="t" r="r" b="b"/>
              <a:pathLst>
                <a:path w="3159" h="1401" extrusionOk="0">
                  <a:moveTo>
                    <a:pt x="1609" y="0"/>
                  </a:moveTo>
                  <a:cubicBezTo>
                    <a:pt x="1275" y="0"/>
                    <a:pt x="935" y="81"/>
                    <a:pt x="621" y="254"/>
                  </a:cubicBezTo>
                  <a:cubicBezTo>
                    <a:pt x="339" y="385"/>
                    <a:pt x="0" y="536"/>
                    <a:pt x="0" y="912"/>
                  </a:cubicBezTo>
                  <a:cubicBezTo>
                    <a:pt x="0" y="1137"/>
                    <a:pt x="489" y="1381"/>
                    <a:pt x="865" y="1400"/>
                  </a:cubicBezTo>
                  <a:cubicBezTo>
                    <a:pt x="997" y="1400"/>
                    <a:pt x="1147" y="1400"/>
                    <a:pt x="1279" y="1363"/>
                  </a:cubicBezTo>
                  <a:cubicBezTo>
                    <a:pt x="1654" y="1250"/>
                    <a:pt x="2030" y="1118"/>
                    <a:pt x="2369" y="968"/>
                  </a:cubicBezTo>
                  <a:cubicBezTo>
                    <a:pt x="2651" y="818"/>
                    <a:pt x="3158" y="780"/>
                    <a:pt x="3064" y="423"/>
                  </a:cubicBezTo>
                  <a:cubicBezTo>
                    <a:pt x="3008" y="160"/>
                    <a:pt x="2519" y="85"/>
                    <a:pt x="2181" y="9"/>
                  </a:cubicBezTo>
                  <a:lnTo>
                    <a:pt x="1805" y="9"/>
                  </a:lnTo>
                  <a:cubicBezTo>
                    <a:pt x="1740" y="3"/>
                    <a:pt x="1674" y="0"/>
                    <a:pt x="1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53"/>
          <p:cNvSpPr/>
          <p:nvPr/>
        </p:nvSpPr>
        <p:spPr>
          <a:xfrm>
            <a:off x="993191" y="1048741"/>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txBox="1">
            <a:spLocks noGrp="1"/>
          </p:cNvSpPr>
          <p:nvPr>
            <p:ph type="title"/>
          </p:nvPr>
        </p:nvSpPr>
        <p:spPr>
          <a:xfrm>
            <a:off x="888600" y="3043320"/>
            <a:ext cx="4129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EINFÜHRUNG</a:t>
            </a:r>
            <a:endParaRPr/>
          </a:p>
        </p:txBody>
      </p:sp>
      <p:sp>
        <p:nvSpPr>
          <p:cNvPr id="664" name="Google Shape;664;p53"/>
          <p:cNvSpPr txBox="1">
            <a:spLocks noGrp="1"/>
          </p:cNvSpPr>
          <p:nvPr>
            <p:ph type="subTitle" idx="1"/>
          </p:nvPr>
        </p:nvSpPr>
        <p:spPr>
          <a:xfrm>
            <a:off x="888600" y="3965213"/>
            <a:ext cx="4129200" cy="207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a:t>Gib hier einen Untertitel ein, wenn du es brauchst</a:t>
            </a:r>
            <a:endParaRPr/>
          </a:p>
        </p:txBody>
      </p:sp>
      <p:sp>
        <p:nvSpPr>
          <p:cNvPr id="665" name="Google Shape;665;p53"/>
          <p:cNvSpPr txBox="1">
            <a:spLocks noGrp="1"/>
          </p:cNvSpPr>
          <p:nvPr>
            <p:ph type="title" idx="2"/>
          </p:nvPr>
        </p:nvSpPr>
        <p:spPr>
          <a:xfrm>
            <a:off x="1028640" y="1351127"/>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662" name="Google Shape;662;p53"/>
          <p:cNvSpPr/>
          <p:nvPr/>
        </p:nvSpPr>
        <p:spPr>
          <a:xfrm>
            <a:off x="993191" y="1048741"/>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63" name="Google Shape;663;p53"/>
          <p:cNvSpPr txBox="1">
            <a:spLocks noGrp="1"/>
          </p:cNvSpPr>
          <p:nvPr>
            <p:ph type="title"/>
          </p:nvPr>
        </p:nvSpPr>
        <p:spPr>
          <a:xfrm>
            <a:off x="874161" y="2907217"/>
            <a:ext cx="3885462" cy="8497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400" dirty="0" err="1">
                <a:latin typeface="Phudu Black" pitchFamily="2" charset="0"/>
                <a:cs typeface="Phudu Black" pitchFamily="2" charset="0"/>
              </a:rPr>
              <a:t>Định</a:t>
            </a:r>
            <a:r>
              <a:rPr lang="en-US" sz="4400" dirty="0">
                <a:latin typeface="Phudu Black" pitchFamily="2" charset="0"/>
                <a:cs typeface="Phudu Black" pitchFamily="2" charset="0"/>
              </a:rPr>
              <a:t> </a:t>
            </a:r>
            <a:r>
              <a:rPr lang="en-US" sz="4400" dirty="0" err="1">
                <a:latin typeface="Phudu Black" pitchFamily="2" charset="0"/>
                <a:cs typeface="Phudu Black" pitchFamily="2" charset="0"/>
              </a:rPr>
              <a:t>nghĩa</a:t>
            </a:r>
            <a:r>
              <a:rPr lang="en-US" sz="4400" dirty="0">
                <a:latin typeface="Phudu Black" pitchFamily="2" charset="0"/>
                <a:cs typeface="Phudu Black" pitchFamily="2" charset="0"/>
              </a:rPr>
              <a:t> </a:t>
            </a:r>
            <a:endParaRPr sz="4400" dirty="0">
              <a:latin typeface="Phudu Black" pitchFamily="2" charset="0"/>
              <a:cs typeface="Phudu Black" pitchFamily="2" charset="0"/>
            </a:endParaRPr>
          </a:p>
        </p:txBody>
      </p:sp>
      <p:sp>
        <p:nvSpPr>
          <p:cNvPr id="664" name="Google Shape;664;p53"/>
          <p:cNvSpPr txBox="1">
            <a:spLocks noGrp="1"/>
          </p:cNvSpPr>
          <p:nvPr>
            <p:ph type="subTitle" idx="1"/>
          </p:nvPr>
        </p:nvSpPr>
        <p:spPr>
          <a:xfrm>
            <a:off x="888600" y="3965213"/>
            <a:ext cx="4129200" cy="207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sz="2800" b="1" dirty="0" err="1">
                <a:latin typeface="Phudu Black" pitchFamily="2" charset="0"/>
                <a:cs typeface="Phudu Black" pitchFamily="2" charset="0"/>
              </a:rPr>
              <a:t>về</a:t>
            </a:r>
            <a:r>
              <a:rPr lang="en-US" sz="2800" b="1" dirty="0">
                <a:latin typeface="Phudu Black" pitchFamily="2" charset="0"/>
                <a:cs typeface="Phudu Black" pitchFamily="2" charset="0"/>
              </a:rPr>
              <a:t> </a:t>
            </a:r>
            <a:r>
              <a:rPr lang="en-US" sz="2800" b="1" dirty="0">
                <a:solidFill>
                  <a:schemeClr val="accent1">
                    <a:lumMod val="75000"/>
                    <a:lumOff val="25000"/>
                  </a:schemeClr>
                </a:solidFill>
                <a:latin typeface="Phudu Black" pitchFamily="2" charset="0"/>
                <a:cs typeface="Phudu Black" pitchFamily="2" charset="0"/>
              </a:rPr>
              <a:t>GIAI CẤP </a:t>
            </a:r>
            <a:r>
              <a:rPr lang="en-US" sz="2800" b="1" dirty="0" err="1">
                <a:latin typeface="Phudu Black" pitchFamily="2" charset="0"/>
                <a:cs typeface="Phudu Black" pitchFamily="2" charset="0"/>
              </a:rPr>
              <a:t>của</a:t>
            </a:r>
            <a:r>
              <a:rPr lang="en-US" sz="2800" b="1" dirty="0">
                <a:latin typeface="Phudu Black" pitchFamily="2" charset="0"/>
                <a:cs typeface="Phudu Black" pitchFamily="2" charset="0"/>
              </a:rPr>
              <a:t> V.I </a:t>
            </a:r>
            <a:r>
              <a:rPr lang="en-US" sz="2800" b="1" dirty="0" err="1">
                <a:latin typeface="Phudu Black" pitchFamily="2" charset="0"/>
                <a:cs typeface="Phudu Black" pitchFamily="2" charset="0"/>
              </a:rPr>
              <a:t>Lênin</a:t>
            </a:r>
            <a:endParaRPr sz="2800" b="1" dirty="0">
              <a:latin typeface="Phudu Black" pitchFamily="2" charset="0"/>
              <a:cs typeface="Phudu Black" pitchFamily="2" charset="0"/>
            </a:endParaRPr>
          </a:p>
        </p:txBody>
      </p:sp>
      <p:sp>
        <p:nvSpPr>
          <p:cNvPr id="665" name="Google Shape;665;p53"/>
          <p:cNvSpPr txBox="1">
            <a:spLocks noGrp="1"/>
          </p:cNvSpPr>
          <p:nvPr>
            <p:ph type="title" idx="2"/>
          </p:nvPr>
        </p:nvSpPr>
        <p:spPr>
          <a:xfrm>
            <a:off x="1028419" y="1200862"/>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hudu Black" pitchFamily="2" charset="0"/>
                <a:cs typeface="Phudu Black" pitchFamily="2" charset="0"/>
              </a:rPr>
              <a:t>01</a:t>
            </a:r>
            <a:endParaRPr dirty="0">
              <a:latin typeface="Phudu Black" pitchFamily="2" charset="0"/>
              <a:cs typeface="Phudu Black" pitchFamily="2" charset="0"/>
            </a:endParaRPr>
          </a:p>
        </p:txBody>
      </p:sp>
      <p:grpSp>
        <p:nvGrpSpPr>
          <p:cNvPr id="2" name="Google Shape;1342;p70">
            <a:extLst>
              <a:ext uri="{FF2B5EF4-FFF2-40B4-BE49-F238E27FC236}">
                <a16:creationId xmlns:a16="http://schemas.microsoft.com/office/drawing/2014/main" id="{696A55C3-8423-F0E9-9A2A-A16044DE1AE3}"/>
              </a:ext>
            </a:extLst>
          </p:cNvPr>
          <p:cNvGrpSpPr/>
          <p:nvPr/>
        </p:nvGrpSpPr>
        <p:grpSpPr>
          <a:xfrm flipH="1">
            <a:off x="4871260" y="559989"/>
            <a:ext cx="3904229" cy="4465789"/>
            <a:chOff x="4698496" y="875425"/>
            <a:chExt cx="3904229" cy="4324800"/>
          </a:xfrm>
        </p:grpSpPr>
        <p:grpSp>
          <p:nvGrpSpPr>
            <p:cNvPr id="3" name="Google Shape;1343;p70">
              <a:extLst>
                <a:ext uri="{FF2B5EF4-FFF2-40B4-BE49-F238E27FC236}">
                  <a16:creationId xmlns:a16="http://schemas.microsoft.com/office/drawing/2014/main" id="{FED6B7AA-B9DD-D16C-CA5D-BC2C5B8BF552}"/>
                </a:ext>
              </a:extLst>
            </p:cNvPr>
            <p:cNvGrpSpPr/>
            <p:nvPr/>
          </p:nvGrpSpPr>
          <p:grpSpPr>
            <a:xfrm>
              <a:off x="5533458" y="3546790"/>
              <a:ext cx="2088321" cy="1653435"/>
              <a:chOff x="4095259" y="6789575"/>
              <a:chExt cx="2093555" cy="1653435"/>
            </a:xfrm>
          </p:grpSpPr>
          <p:sp>
            <p:nvSpPr>
              <p:cNvPr id="682" name="Google Shape;1344;p70">
                <a:extLst>
                  <a:ext uri="{FF2B5EF4-FFF2-40B4-BE49-F238E27FC236}">
                    <a16:creationId xmlns:a16="http://schemas.microsoft.com/office/drawing/2014/main" id="{8ED33077-EAB7-77D2-DDF9-7D784644E8A2}"/>
                  </a:ext>
                </a:extLst>
              </p:cNvPr>
              <p:cNvSpPr/>
              <p:nvPr/>
            </p:nvSpPr>
            <p:spPr>
              <a:xfrm flipH="1">
                <a:off x="4095259" y="7327010"/>
                <a:ext cx="250155" cy="1115973"/>
              </a:xfrm>
              <a:custGeom>
                <a:avLst/>
                <a:gdLst/>
                <a:ahLst/>
                <a:cxnLst/>
                <a:rect l="l" t="t" r="r" b="b"/>
                <a:pathLst>
                  <a:path w="3573" h="13780" extrusionOk="0">
                    <a:moveTo>
                      <a:pt x="2121" y="0"/>
                    </a:moveTo>
                    <a:cubicBezTo>
                      <a:pt x="707" y="2905"/>
                      <a:pt x="118" y="12013"/>
                      <a:pt x="1" y="13779"/>
                    </a:cubicBezTo>
                    <a:lnTo>
                      <a:pt x="3102" y="13779"/>
                    </a:lnTo>
                    <a:cubicBezTo>
                      <a:pt x="3573" y="3102"/>
                      <a:pt x="2121" y="0"/>
                      <a:pt x="2121" y="0"/>
                    </a:cubicBez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345;p70">
                <a:extLst>
                  <a:ext uri="{FF2B5EF4-FFF2-40B4-BE49-F238E27FC236}">
                    <a16:creationId xmlns:a16="http://schemas.microsoft.com/office/drawing/2014/main" id="{904984F7-FE12-FF4F-6FF1-E862D3D01639}"/>
                  </a:ext>
                </a:extLst>
              </p:cNvPr>
              <p:cNvSpPr/>
              <p:nvPr/>
            </p:nvSpPr>
            <p:spPr>
              <a:xfrm flipH="1">
                <a:off x="4152951" y="6792700"/>
                <a:ext cx="1344524" cy="1650310"/>
              </a:xfrm>
              <a:custGeom>
                <a:avLst/>
                <a:gdLst/>
                <a:ahLst/>
                <a:cxnLst/>
                <a:rect l="l" t="t" r="r" b="b"/>
                <a:pathLst>
                  <a:path w="18176" h="20689" extrusionOk="0">
                    <a:moveTo>
                      <a:pt x="4907" y="0"/>
                    </a:moveTo>
                    <a:lnTo>
                      <a:pt x="0" y="2709"/>
                    </a:lnTo>
                    <a:lnTo>
                      <a:pt x="3926" y="20688"/>
                    </a:lnTo>
                    <a:lnTo>
                      <a:pt x="16762" y="20688"/>
                    </a:lnTo>
                    <a:cubicBezTo>
                      <a:pt x="17116" y="16292"/>
                      <a:pt x="18176" y="9461"/>
                      <a:pt x="17862" y="8676"/>
                    </a:cubicBezTo>
                    <a:cubicBezTo>
                      <a:pt x="17548" y="7852"/>
                      <a:pt x="17430" y="4476"/>
                      <a:pt x="16723" y="3259"/>
                    </a:cubicBezTo>
                    <a:cubicBezTo>
                      <a:pt x="16017" y="2042"/>
                      <a:pt x="11542" y="1"/>
                      <a:pt x="11541" y="0"/>
                    </a:cubicBezTo>
                    <a:lnTo>
                      <a:pt x="11541" y="0"/>
                    </a:lnTo>
                    <a:lnTo>
                      <a:pt x="12483" y="2631"/>
                    </a:lnTo>
                    <a:lnTo>
                      <a:pt x="11541" y="7852"/>
                    </a:lnTo>
                    <a:lnTo>
                      <a:pt x="8597" y="3180"/>
                    </a:lnTo>
                    <a:lnTo>
                      <a:pt x="4907" y="0"/>
                    </a:ln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346;p70">
                <a:extLst>
                  <a:ext uri="{FF2B5EF4-FFF2-40B4-BE49-F238E27FC236}">
                    <a16:creationId xmlns:a16="http://schemas.microsoft.com/office/drawing/2014/main" id="{C00E9900-9E26-885C-D793-AB2E3981E09A}"/>
                  </a:ext>
                </a:extLst>
              </p:cNvPr>
              <p:cNvSpPr/>
              <p:nvPr/>
            </p:nvSpPr>
            <p:spPr>
              <a:xfrm flipH="1">
                <a:off x="4566551" y="6789575"/>
                <a:ext cx="1412224" cy="1653421"/>
              </a:xfrm>
              <a:custGeom>
                <a:avLst/>
                <a:gdLst/>
                <a:ahLst/>
                <a:cxnLst/>
                <a:rect l="l" t="t" r="r" b="b"/>
                <a:pathLst>
                  <a:path w="20374" h="20728" extrusionOk="0">
                    <a:moveTo>
                      <a:pt x="12052" y="0"/>
                    </a:moveTo>
                    <a:lnTo>
                      <a:pt x="12994" y="3455"/>
                    </a:lnTo>
                    <a:lnTo>
                      <a:pt x="13426" y="8479"/>
                    </a:lnTo>
                    <a:lnTo>
                      <a:pt x="10089" y="4161"/>
                    </a:lnTo>
                    <a:lnTo>
                      <a:pt x="5182" y="510"/>
                    </a:lnTo>
                    <a:cubicBezTo>
                      <a:pt x="5182" y="510"/>
                      <a:pt x="2120" y="2355"/>
                      <a:pt x="1060" y="3141"/>
                    </a:cubicBezTo>
                    <a:cubicBezTo>
                      <a:pt x="0" y="3926"/>
                      <a:pt x="864" y="9068"/>
                      <a:pt x="1060" y="12405"/>
                    </a:cubicBezTo>
                    <a:cubicBezTo>
                      <a:pt x="1217" y="15232"/>
                      <a:pt x="2591" y="19550"/>
                      <a:pt x="2984" y="20727"/>
                    </a:cubicBezTo>
                    <a:lnTo>
                      <a:pt x="18136" y="20727"/>
                    </a:lnTo>
                    <a:cubicBezTo>
                      <a:pt x="18254" y="19550"/>
                      <a:pt x="18450" y="18411"/>
                      <a:pt x="18725" y="17273"/>
                    </a:cubicBezTo>
                    <a:cubicBezTo>
                      <a:pt x="19196" y="15467"/>
                      <a:pt x="20374" y="14446"/>
                      <a:pt x="20217" y="13426"/>
                    </a:cubicBezTo>
                    <a:cubicBezTo>
                      <a:pt x="20060" y="12405"/>
                      <a:pt x="19550" y="11502"/>
                      <a:pt x="18254" y="9932"/>
                    </a:cubicBezTo>
                    <a:cubicBezTo>
                      <a:pt x="16919" y="8322"/>
                      <a:pt x="14800" y="4318"/>
                      <a:pt x="14800" y="4318"/>
                    </a:cubicBezTo>
                    <a:lnTo>
                      <a:pt x="15702" y="3769"/>
                    </a:lnTo>
                    <a:cubicBezTo>
                      <a:pt x="15310" y="3219"/>
                      <a:pt x="12052" y="0"/>
                      <a:pt x="12052" y="0"/>
                    </a:cubicBez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347;p70">
                <a:extLst>
                  <a:ext uri="{FF2B5EF4-FFF2-40B4-BE49-F238E27FC236}">
                    <a16:creationId xmlns:a16="http://schemas.microsoft.com/office/drawing/2014/main" id="{2587E02C-BE72-E48E-DACE-C116385526E4}"/>
                  </a:ext>
                </a:extLst>
              </p:cNvPr>
              <p:cNvSpPr/>
              <p:nvPr/>
            </p:nvSpPr>
            <p:spPr>
              <a:xfrm flipH="1">
                <a:off x="5556555" y="7003126"/>
                <a:ext cx="632258" cy="1432146"/>
              </a:xfrm>
              <a:custGeom>
                <a:avLst/>
                <a:gdLst/>
                <a:ahLst/>
                <a:cxnLst/>
                <a:rect l="l" t="t" r="r" b="b"/>
                <a:pathLst>
                  <a:path w="9030" h="17954" extrusionOk="0">
                    <a:moveTo>
                      <a:pt x="4885" y="0"/>
                    </a:moveTo>
                    <a:cubicBezTo>
                      <a:pt x="4829" y="0"/>
                      <a:pt x="4771" y="5"/>
                      <a:pt x="4712" y="13"/>
                    </a:cubicBezTo>
                    <a:cubicBezTo>
                      <a:pt x="3887" y="92"/>
                      <a:pt x="2317" y="720"/>
                      <a:pt x="1336" y="2643"/>
                    </a:cubicBezTo>
                    <a:cubicBezTo>
                      <a:pt x="1" y="5273"/>
                      <a:pt x="786" y="9160"/>
                      <a:pt x="707" y="11515"/>
                    </a:cubicBezTo>
                    <a:cubicBezTo>
                      <a:pt x="668" y="12771"/>
                      <a:pt x="1493" y="16815"/>
                      <a:pt x="1767" y="17953"/>
                    </a:cubicBezTo>
                    <a:lnTo>
                      <a:pt x="9030" y="17953"/>
                    </a:lnTo>
                    <a:cubicBezTo>
                      <a:pt x="8362" y="16815"/>
                      <a:pt x="7891" y="15598"/>
                      <a:pt x="7538" y="14342"/>
                    </a:cubicBezTo>
                    <a:cubicBezTo>
                      <a:pt x="7145" y="12614"/>
                      <a:pt x="7185" y="4213"/>
                      <a:pt x="6400" y="1819"/>
                    </a:cubicBezTo>
                    <a:cubicBezTo>
                      <a:pt x="6035" y="690"/>
                      <a:pt x="5604" y="0"/>
                      <a:pt x="4885" y="0"/>
                    </a:cubicBez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348;p70">
              <a:extLst>
                <a:ext uri="{FF2B5EF4-FFF2-40B4-BE49-F238E27FC236}">
                  <a16:creationId xmlns:a16="http://schemas.microsoft.com/office/drawing/2014/main" id="{32AF5891-813B-58E2-ECBF-16AF9599465F}"/>
                </a:ext>
              </a:extLst>
            </p:cNvPr>
            <p:cNvSpPr/>
            <p:nvPr/>
          </p:nvSpPr>
          <p:spPr>
            <a:xfrm flipH="1">
              <a:off x="4698496" y="875425"/>
              <a:ext cx="3904229" cy="2981303"/>
            </a:xfrm>
            <a:custGeom>
              <a:avLst/>
              <a:gdLst/>
              <a:ahLst/>
              <a:cxnLst/>
              <a:rect l="l" t="t" r="r" b="b"/>
              <a:pathLst>
                <a:path w="59552" h="48443" extrusionOk="0">
                  <a:moveTo>
                    <a:pt x="11541" y="0"/>
                  </a:moveTo>
                  <a:cubicBezTo>
                    <a:pt x="11541" y="0"/>
                    <a:pt x="2512" y="25046"/>
                    <a:pt x="0" y="33643"/>
                  </a:cubicBezTo>
                  <a:cubicBezTo>
                    <a:pt x="1688" y="35174"/>
                    <a:pt x="7851" y="37568"/>
                    <a:pt x="11463" y="37568"/>
                  </a:cubicBezTo>
                  <a:cubicBezTo>
                    <a:pt x="14603" y="37568"/>
                    <a:pt x="18372" y="37647"/>
                    <a:pt x="22572" y="37961"/>
                  </a:cubicBezTo>
                  <a:cubicBezTo>
                    <a:pt x="30816" y="38511"/>
                    <a:pt x="37293" y="44163"/>
                    <a:pt x="41101" y="48442"/>
                  </a:cubicBezTo>
                  <a:lnTo>
                    <a:pt x="47186" y="48442"/>
                  </a:lnTo>
                  <a:lnTo>
                    <a:pt x="59552" y="22847"/>
                  </a:lnTo>
                  <a:cubicBezTo>
                    <a:pt x="59552" y="22847"/>
                    <a:pt x="52917" y="7616"/>
                    <a:pt x="39138" y="6870"/>
                  </a:cubicBezTo>
                  <a:cubicBezTo>
                    <a:pt x="37709" y="6788"/>
                    <a:pt x="36370" y="6758"/>
                    <a:pt x="35108" y="6758"/>
                  </a:cubicBezTo>
                  <a:cubicBezTo>
                    <a:pt x="31490" y="6758"/>
                    <a:pt x="28508" y="7007"/>
                    <a:pt x="25859" y="7007"/>
                  </a:cubicBezTo>
                  <a:cubicBezTo>
                    <a:pt x="20551" y="7007"/>
                    <a:pt x="16586" y="6007"/>
                    <a:pt x="11541"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49;p70">
              <a:extLst>
                <a:ext uri="{FF2B5EF4-FFF2-40B4-BE49-F238E27FC236}">
                  <a16:creationId xmlns:a16="http://schemas.microsoft.com/office/drawing/2014/main" id="{49688563-8DB4-4A12-02DC-FCA11A91F116}"/>
                </a:ext>
              </a:extLst>
            </p:cNvPr>
            <p:cNvSpPr/>
            <p:nvPr/>
          </p:nvSpPr>
          <p:spPr>
            <a:xfrm rot="5689808" flipH="1">
              <a:off x="7720041" y="2364180"/>
              <a:ext cx="345195" cy="1153325"/>
            </a:xfrm>
            <a:custGeom>
              <a:avLst/>
              <a:gdLst/>
              <a:ahLst/>
              <a:cxnLst/>
              <a:rect l="l" t="t" r="r" b="b"/>
              <a:pathLst>
                <a:path w="12610" h="33905" extrusionOk="0">
                  <a:moveTo>
                    <a:pt x="12139" y="0"/>
                  </a:moveTo>
                  <a:cubicBezTo>
                    <a:pt x="10401" y="0"/>
                    <a:pt x="7578" y="3926"/>
                    <a:pt x="7517" y="5352"/>
                  </a:cubicBezTo>
                  <a:cubicBezTo>
                    <a:pt x="7428" y="7131"/>
                    <a:pt x="7650" y="8154"/>
                    <a:pt x="6894" y="9955"/>
                  </a:cubicBezTo>
                  <a:cubicBezTo>
                    <a:pt x="5782" y="12668"/>
                    <a:pt x="3981" y="14914"/>
                    <a:pt x="2647" y="17472"/>
                  </a:cubicBezTo>
                  <a:cubicBezTo>
                    <a:pt x="4315" y="16071"/>
                    <a:pt x="6272" y="15092"/>
                    <a:pt x="7850" y="13580"/>
                  </a:cubicBezTo>
                  <a:lnTo>
                    <a:pt x="7850" y="13580"/>
                  </a:lnTo>
                  <a:cubicBezTo>
                    <a:pt x="6405" y="15559"/>
                    <a:pt x="5916" y="18116"/>
                    <a:pt x="4582" y="20229"/>
                  </a:cubicBezTo>
                  <a:cubicBezTo>
                    <a:pt x="3470" y="21964"/>
                    <a:pt x="557" y="23676"/>
                    <a:pt x="1" y="25433"/>
                  </a:cubicBezTo>
                  <a:cubicBezTo>
                    <a:pt x="1402" y="24943"/>
                    <a:pt x="2669" y="24009"/>
                    <a:pt x="4048" y="23520"/>
                  </a:cubicBezTo>
                  <a:lnTo>
                    <a:pt x="4048" y="23520"/>
                  </a:lnTo>
                  <a:cubicBezTo>
                    <a:pt x="4537" y="27034"/>
                    <a:pt x="1335" y="30547"/>
                    <a:pt x="623" y="33905"/>
                  </a:cubicBezTo>
                  <a:cubicBezTo>
                    <a:pt x="2269" y="31748"/>
                    <a:pt x="4203" y="30302"/>
                    <a:pt x="6583" y="29013"/>
                  </a:cubicBezTo>
                  <a:cubicBezTo>
                    <a:pt x="7784" y="28368"/>
                    <a:pt x="9540" y="27879"/>
                    <a:pt x="10252" y="26611"/>
                  </a:cubicBezTo>
                  <a:cubicBezTo>
                    <a:pt x="11030" y="25210"/>
                    <a:pt x="10919" y="22964"/>
                    <a:pt x="11119" y="21408"/>
                  </a:cubicBezTo>
                  <a:cubicBezTo>
                    <a:pt x="11297" y="19918"/>
                    <a:pt x="11675" y="18428"/>
                    <a:pt x="11764" y="16938"/>
                  </a:cubicBezTo>
                  <a:cubicBezTo>
                    <a:pt x="11920" y="13869"/>
                    <a:pt x="10741" y="10912"/>
                    <a:pt x="10608" y="7843"/>
                  </a:cubicBezTo>
                  <a:cubicBezTo>
                    <a:pt x="10563" y="6331"/>
                    <a:pt x="10719" y="4819"/>
                    <a:pt x="11142" y="3373"/>
                  </a:cubicBezTo>
                  <a:cubicBezTo>
                    <a:pt x="11408" y="2395"/>
                    <a:pt x="12609" y="1172"/>
                    <a:pt x="12587" y="104"/>
                  </a:cubicBezTo>
                  <a:cubicBezTo>
                    <a:pt x="12449" y="33"/>
                    <a:pt x="12298" y="0"/>
                    <a:pt x="12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50;p70">
              <a:extLst>
                <a:ext uri="{FF2B5EF4-FFF2-40B4-BE49-F238E27FC236}">
                  <a16:creationId xmlns:a16="http://schemas.microsoft.com/office/drawing/2014/main" id="{3CC70DB6-1EC2-E53E-173C-E62E3CF300F3}"/>
                </a:ext>
              </a:extLst>
            </p:cNvPr>
            <p:cNvSpPr/>
            <p:nvPr/>
          </p:nvSpPr>
          <p:spPr>
            <a:xfrm rot="5176545">
              <a:off x="5734865" y="3042730"/>
              <a:ext cx="394581" cy="1052549"/>
            </a:xfrm>
            <a:custGeom>
              <a:avLst/>
              <a:gdLst/>
              <a:ahLst/>
              <a:cxnLst/>
              <a:rect l="l" t="t" r="r" b="b"/>
              <a:pathLst>
                <a:path w="12610" h="33905" extrusionOk="0">
                  <a:moveTo>
                    <a:pt x="12139" y="0"/>
                  </a:moveTo>
                  <a:cubicBezTo>
                    <a:pt x="10401" y="0"/>
                    <a:pt x="7578" y="3926"/>
                    <a:pt x="7517" y="5352"/>
                  </a:cubicBezTo>
                  <a:cubicBezTo>
                    <a:pt x="7428" y="7131"/>
                    <a:pt x="7650" y="8154"/>
                    <a:pt x="6894" y="9955"/>
                  </a:cubicBezTo>
                  <a:cubicBezTo>
                    <a:pt x="5782" y="12668"/>
                    <a:pt x="3981" y="14914"/>
                    <a:pt x="2647" y="17472"/>
                  </a:cubicBezTo>
                  <a:cubicBezTo>
                    <a:pt x="4315" y="16071"/>
                    <a:pt x="6272" y="15092"/>
                    <a:pt x="7850" y="13580"/>
                  </a:cubicBezTo>
                  <a:lnTo>
                    <a:pt x="7850" y="13580"/>
                  </a:lnTo>
                  <a:cubicBezTo>
                    <a:pt x="6405" y="15559"/>
                    <a:pt x="5916" y="18116"/>
                    <a:pt x="4582" y="20229"/>
                  </a:cubicBezTo>
                  <a:cubicBezTo>
                    <a:pt x="3470" y="21964"/>
                    <a:pt x="557" y="23676"/>
                    <a:pt x="1" y="25433"/>
                  </a:cubicBezTo>
                  <a:cubicBezTo>
                    <a:pt x="1402" y="24943"/>
                    <a:pt x="2669" y="24009"/>
                    <a:pt x="4048" y="23520"/>
                  </a:cubicBezTo>
                  <a:lnTo>
                    <a:pt x="4048" y="23520"/>
                  </a:lnTo>
                  <a:cubicBezTo>
                    <a:pt x="4537" y="27034"/>
                    <a:pt x="1335" y="30547"/>
                    <a:pt x="623" y="33905"/>
                  </a:cubicBezTo>
                  <a:cubicBezTo>
                    <a:pt x="2269" y="31748"/>
                    <a:pt x="4203" y="30302"/>
                    <a:pt x="6583" y="29013"/>
                  </a:cubicBezTo>
                  <a:cubicBezTo>
                    <a:pt x="7784" y="28368"/>
                    <a:pt x="9540" y="27879"/>
                    <a:pt x="10252" y="26611"/>
                  </a:cubicBezTo>
                  <a:cubicBezTo>
                    <a:pt x="11030" y="25210"/>
                    <a:pt x="10919" y="22964"/>
                    <a:pt x="11119" y="21408"/>
                  </a:cubicBezTo>
                  <a:cubicBezTo>
                    <a:pt x="11297" y="19918"/>
                    <a:pt x="11675" y="18428"/>
                    <a:pt x="11764" y="16938"/>
                  </a:cubicBezTo>
                  <a:cubicBezTo>
                    <a:pt x="11920" y="13869"/>
                    <a:pt x="10741" y="10912"/>
                    <a:pt x="10608" y="7843"/>
                  </a:cubicBezTo>
                  <a:cubicBezTo>
                    <a:pt x="10563" y="6331"/>
                    <a:pt x="10719" y="4819"/>
                    <a:pt x="11142" y="3373"/>
                  </a:cubicBezTo>
                  <a:cubicBezTo>
                    <a:pt x="11408" y="2395"/>
                    <a:pt x="12609" y="1172"/>
                    <a:pt x="12587" y="104"/>
                  </a:cubicBezTo>
                  <a:cubicBezTo>
                    <a:pt x="12449" y="33"/>
                    <a:pt x="12298" y="0"/>
                    <a:pt x="12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51;p70">
              <a:extLst>
                <a:ext uri="{FF2B5EF4-FFF2-40B4-BE49-F238E27FC236}">
                  <a16:creationId xmlns:a16="http://schemas.microsoft.com/office/drawing/2014/main" id="{538E9F46-9313-B5CB-77EE-D07D7B4B3967}"/>
                </a:ext>
              </a:extLst>
            </p:cNvPr>
            <p:cNvSpPr/>
            <p:nvPr/>
          </p:nvSpPr>
          <p:spPr>
            <a:xfrm flipH="1">
              <a:off x="5522903" y="4093693"/>
              <a:ext cx="250173" cy="1099196"/>
            </a:xfrm>
            <a:custGeom>
              <a:avLst/>
              <a:gdLst/>
              <a:ahLst/>
              <a:cxnLst/>
              <a:rect l="l" t="t" r="r" b="b"/>
              <a:pathLst>
                <a:path w="3573" h="13780" extrusionOk="0">
                  <a:moveTo>
                    <a:pt x="2121" y="0"/>
                  </a:moveTo>
                  <a:cubicBezTo>
                    <a:pt x="707" y="2905"/>
                    <a:pt x="118" y="12013"/>
                    <a:pt x="1" y="13779"/>
                  </a:cubicBezTo>
                  <a:lnTo>
                    <a:pt x="3102" y="13779"/>
                  </a:lnTo>
                  <a:cubicBezTo>
                    <a:pt x="3573" y="3102"/>
                    <a:pt x="2121" y="0"/>
                    <a:pt x="2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52;p70">
              <a:extLst>
                <a:ext uri="{FF2B5EF4-FFF2-40B4-BE49-F238E27FC236}">
                  <a16:creationId xmlns:a16="http://schemas.microsoft.com/office/drawing/2014/main" id="{886CBEC7-8B57-0512-DF48-03BFF868BCB3}"/>
                </a:ext>
              </a:extLst>
            </p:cNvPr>
            <p:cNvSpPr/>
            <p:nvPr/>
          </p:nvSpPr>
          <p:spPr>
            <a:xfrm flipH="1">
              <a:off x="5966047" y="3220600"/>
              <a:ext cx="632250" cy="952588"/>
            </a:xfrm>
            <a:custGeom>
              <a:avLst/>
              <a:gdLst/>
              <a:ahLst/>
              <a:cxnLst/>
              <a:rect l="l" t="t" r="r" b="b"/>
              <a:pathLst>
                <a:path w="9577" h="13605" extrusionOk="0">
                  <a:moveTo>
                    <a:pt x="2157" y="0"/>
                  </a:moveTo>
                  <a:cubicBezTo>
                    <a:pt x="2157" y="0"/>
                    <a:pt x="901" y="6635"/>
                    <a:pt x="351" y="7655"/>
                  </a:cubicBezTo>
                  <a:cubicBezTo>
                    <a:pt x="0" y="8332"/>
                    <a:pt x="3124" y="13604"/>
                    <a:pt x="5897" y="13604"/>
                  </a:cubicBezTo>
                  <a:cubicBezTo>
                    <a:pt x="7467" y="13604"/>
                    <a:pt x="8924" y="11916"/>
                    <a:pt x="9577" y="6752"/>
                  </a:cubicBezTo>
                  <a:cubicBezTo>
                    <a:pt x="8634" y="6203"/>
                    <a:pt x="7967" y="5261"/>
                    <a:pt x="7771" y="4162"/>
                  </a:cubicBezTo>
                  <a:cubicBezTo>
                    <a:pt x="7653" y="2945"/>
                    <a:pt x="7653" y="1688"/>
                    <a:pt x="7771" y="471"/>
                  </a:cubicBezTo>
                  <a:lnTo>
                    <a:pt x="2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3;p70">
              <a:extLst>
                <a:ext uri="{FF2B5EF4-FFF2-40B4-BE49-F238E27FC236}">
                  <a16:creationId xmlns:a16="http://schemas.microsoft.com/office/drawing/2014/main" id="{6336B74A-F398-5859-6AE9-D63130B4FC5B}"/>
                </a:ext>
              </a:extLst>
            </p:cNvPr>
            <p:cNvSpPr/>
            <p:nvPr/>
          </p:nvSpPr>
          <p:spPr>
            <a:xfrm flipH="1">
              <a:off x="6044437" y="3220600"/>
              <a:ext cx="703691" cy="637719"/>
            </a:xfrm>
            <a:custGeom>
              <a:avLst/>
              <a:gdLst/>
              <a:ahLst/>
              <a:cxnLst/>
              <a:rect l="l" t="t" r="r" b="b"/>
              <a:pathLst>
                <a:path w="7970" h="9108" extrusionOk="0">
                  <a:moveTo>
                    <a:pt x="1924" y="0"/>
                  </a:moveTo>
                  <a:cubicBezTo>
                    <a:pt x="1924" y="0"/>
                    <a:pt x="668" y="6595"/>
                    <a:pt x="118" y="7655"/>
                  </a:cubicBezTo>
                  <a:cubicBezTo>
                    <a:pt x="0" y="7852"/>
                    <a:pt x="197" y="8401"/>
                    <a:pt x="550" y="9108"/>
                  </a:cubicBezTo>
                  <a:cubicBezTo>
                    <a:pt x="1257" y="8912"/>
                    <a:pt x="2002" y="8794"/>
                    <a:pt x="2709" y="8715"/>
                  </a:cubicBezTo>
                  <a:cubicBezTo>
                    <a:pt x="4319" y="8598"/>
                    <a:pt x="4986" y="8323"/>
                    <a:pt x="5575" y="6713"/>
                  </a:cubicBezTo>
                  <a:cubicBezTo>
                    <a:pt x="5653" y="6360"/>
                    <a:pt x="5810" y="6007"/>
                    <a:pt x="6085" y="5732"/>
                  </a:cubicBezTo>
                  <a:cubicBezTo>
                    <a:pt x="6466" y="5410"/>
                    <a:pt x="6956" y="5240"/>
                    <a:pt x="7457" y="5240"/>
                  </a:cubicBezTo>
                  <a:cubicBezTo>
                    <a:pt x="7628" y="5240"/>
                    <a:pt x="7800" y="5260"/>
                    <a:pt x="7969" y="5300"/>
                  </a:cubicBezTo>
                  <a:cubicBezTo>
                    <a:pt x="7773" y="4947"/>
                    <a:pt x="7616" y="4554"/>
                    <a:pt x="7577" y="4162"/>
                  </a:cubicBezTo>
                  <a:cubicBezTo>
                    <a:pt x="7420" y="2905"/>
                    <a:pt x="7420" y="1688"/>
                    <a:pt x="7577" y="432"/>
                  </a:cubicBezTo>
                  <a:lnTo>
                    <a:pt x="1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4;p70">
              <a:extLst>
                <a:ext uri="{FF2B5EF4-FFF2-40B4-BE49-F238E27FC236}">
                  <a16:creationId xmlns:a16="http://schemas.microsoft.com/office/drawing/2014/main" id="{C7EECB91-D096-8B20-669A-0E1C02552A09}"/>
                </a:ext>
              </a:extLst>
            </p:cNvPr>
            <p:cNvSpPr/>
            <p:nvPr/>
          </p:nvSpPr>
          <p:spPr>
            <a:xfrm flipH="1">
              <a:off x="5850627" y="2425310"/>
              <a:ext cx="730992" cy="924623"/>
            </a:xfrm>
            <a:custGeom>
              <a:avLst/>
              <a:gdLst/>
              <a:ahLst/>
              <a:cxnLst/>
              <a:rect l="l" t="t" r="r" b="b"/>
              <a:pathLst>
                <a:path w="12092" h="14281" extrusionOk="0">
                  <a:moveTo>
                    <a:pt x="7091" y="1"/>
                  </a:moveTo>
                  <a:cubicBezTo>
                    <a:pt x="5004" y="1"/>
                    <a:pt x="2461" y="1390"/>
                    <a:pt x="1492" y="2464"/>
                  </a:cubicBezTo>
                  <a:cubicBezTo>
                    <a:pt x="0" y="4034"/>
                    <a:pt x="472" y="9962"/>
                    <a:pt x="1885" y="11768"/>
                  </a:cubicBezTo>
                  <a:cubicBezTo>
                    <a:pt x="3298" y="13534"/>
                    <a:pt x="6321" y="14084"/>
                    <a:pt x="7498" y="14241"/>
                  </a:cubicBezTo>
                  <a:lnTo>
                    <a:pt x="7852" y="14280"/>
                  </a:lnTo>
                  <a:cubicBezTo>
                    <a:pt x="8126" y="14202"/>
                    <a:pt x="8362" y="14123"/>
                    <a:pt x="8637" y="14084"/>
                  </a:cubicBezTo>
                  <a:cubicBezTo>
                    <a:pt x="9147" y="14045"/>
                    <a:pt x="9579" y="13888"/>
                    <a:pt x="10011" y="13613"/>
                  </a:cubicBezTo>
                  <a:cubicBezTo>
                    <a:pt x="10443" y="13338"/>
                    <a:pt x="10835" y="13063"/>
                    <a:pt x="11228" y="12710"/>
                  </a:cubicBezTo>
                  <a:cubicBezTo>
                    <a:pt x="11542" y="12317"/>
                    <a:pt x="11110" y="11768"/>
                    <a:pt x="10914" y="11454"/>
                  </a:cubicBezTo>
                  <a:cubicBezTo>
                    <a:pt x="10874" y="11414"/>
                    <a:pt x="10835" y="11336"/>
                    <a:pt x="10835" y="11257"/>
                  </a:cubicBezTo>
                  <a:cubicBezTo>
                    <a:pt x="10600" y="11100"/>
                    <a:pt x="10443" y="10943"/>
                    <a:pt x="10443" y="10943"/>
                  </a:cubicBezTo>
                  <a:cubicBezTo>
                    <a:pt x="10443" y="10943"/>
                    <a:pt x="10717" y="10904"/>
                    <a:pt x="11031" y="10826"/>
                  </a:cubicBezTo>
                  <a:cubicBezTo>
                    <a:pt x="11149" y="10786"/>
                    <a:pt x="11267" y="10747"/>
                    <a:pt x="11424" y="10747"/>
                  </a:cubicBezTo>
                  <a:cubicBezTo>
                    <a:pt x="11806" y="10632"/>
                    <a:pt x="11630" y="9960"/>
                    <a:pt x="11223" y="9960"/>
                  </a:cubicBezTo>
                  <a:cubicBezTo>
                    <a:pt x="11212" y="9960"/>
                    <a:pt x="11200" y="9961"/>
                    <a:pt x="11188" y="9962"/>
                  </a:cubicBezTo>
                  <a:cubicBezTo>
                    <a:pt x="10835" y="9962"/>
                    <a:pt x="10482" y="9923"/>
                    <a:pt x="10129" y="9805"/>
                  </a:cubicBezTo>
                  <a:cubicBezTo>
                    <a:pt x="11502" y="9491"/>
                    <a:pt x="11267" y="9137"/>
                    <a:pt x="11188" y="9020"/>
                  </a:cubicBezTo>
                  <a:cubicBezTo>
                    <a:pt x="11149" y="8863"/>
                    <a:pt x="10992" y="8784"/>
                    <a:pt x="11031" y="8588"/>
                  </a:cubicBezTo>
                  <a:cubicBezTo>
                    <a:pt x="11110" y="8431"/>
                    <a:pt x="11974" y="8117"/>
                    <a:pt x="12013" y="7803"/>
                  </a:cubicBezTo>
                  <a:cubicBezTo>
                    <a:pt x="12091" y="7449"/>
                    <a:pt x="10129" y="5840"/>
                    <a:pt x="9971" y="5565"/>
                  </a:cubicBezTo>
                  <a:cubicBezTo>
                    <a:pt x="9854" y="5330"/>
                    <a:pt x="10403" y="4741"/>
                    <a:pt x="10482" y="4387"/>
                  </a:cubicBezTo>
                  <a:cubicBezTo>
                    <a:pt x="10560" y="4034"/>
                    <a:pt x="10403" y="3995"/>
                    <a:pt x="10050" y="3485"/>
                  </a:cubicBezTo>
                  <a:cubicBezTo>
                    <a:pt x="9657" y="2935"/>
                    <a:pt x="9618" y="1247"/>
                    <a:pt x="9618" y="1247"/>
                  </a:cubicBezTo>
                  <a:cubicBezTo>
                    <a:pt x="9057" y="346"/>
                    <a:pt x="8130" y="1"/>
                    <a:pt x="7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5;p70">
              <a:extLst>
                <a:ext uri="{FF2B5EF4-FFF2-40B4-BE49-F238E27FC236}">
                  <a16:creationId xmlns:a16="http://schemas.microsoft.com/office/drawing/2014/main" id="{6A28F1DD-D938-4807-2B36-3CD934C3E3DC}"/>
                </a:ext>
              </a:extLst>
            </p:cNvPr>
            <p:cNvSpPr/>
            <p:nvPr/>
          </p:nvSpPr>
          <p:spPr>
            <a:xfrm flipH="1">
              <a:off x="5981161" y="2764852"/>
              <a:ext cx="187171" cy="48131"/>
            </a:xfrm>
            <a:custGeom>
              <a:avLst/>
              <a:gdLst/>
              <a:ahLst/>
              <a:cxnLst/>
              <a:rect l="l" t="t" r="r" b="b"/>
              <a:pathLst>
                <a:path w="3216" h="1152" extrusionOk="0">
                  <a:moveTo>
                    <a:pt x="1754" y="0"/>
                  </a:moveTo>
                  <a:cubicBezTo>
                    <a:pt x="1632" y="0"/>
                    <a:pt x="1512" y="13"/>
                    <a:pt x="1400" y="38"/>
                  </a:cubicBezTo>
                  <a:cubicBezTo>
                    <a:pt x="929" y="274"/>
                    <a:pt x="537" y="588"/>
                    <a:pt x="183" y="941"/>
                  </a:cubicBezTo>
                  <a:cubicBezTo>
                    <a:pt x="1" y="1093"/>
                    <a:pt x="148" y="1151"/>
                    <a:pt x="297" y="1151"/>
                  </a:cubicBezTo>
                  <a:cubicBezTo>
                    <a:pt x="340" y="1151"/>
                    <a:pt x="384" y="1146"/>
                    <a:pt x="419" y="1138"/>
                  </a:cubicBezTo>
                  <a:cubicBezTo>
                    <a:pt x="694" y="1059"/>
                    <a:pt x="1047" y="745"/>
                    <a:pt x="1322" y="745"/>
                  </a:cubicBezTo>
                  <a:cubicBezTo>
                    <a:pt x="1518" y="784"/>
                    <a:pt x="1675" y="823"/>
                    <a:pt x="1832" y="902"/>
                  </a:cubicBezTo>
                  <a:cubicBezTo>
                    <a:pt x="1989" y="941"/>
                    <a:pt x="2107" y="980"/>
                    <a:pt x="2264" y="1020"/>
                  </a:cubicBezTo>
                  <a:cubicBezTo>
                    <a:pt x="2317" y="1031"/>
                    <a:pt x="2368" y="1037"/>
                    <a:pt x="2419" y="1037"/>
                  </a:cubicBezTo>
                  <a:cubicBezTo>
                    <a:pt x="2707" y="1037"/>
                    <a:pt x="2949" y="855"/>
                    <a:pt x="3049" y="588"/>
                  </a:cubicBezTo>
                  <a:cubicBezTo>
                    <a:pt x="3215" y="223"/>
                    <a:pt x="2960" y="194"/>
                    <a:pt x="2687" y="194"/>
                  </a:cubicBezTo>
                  <a:cubicBezTo>
                    <a:pt x="2637" y="194"/>
                    <a:pt x="2587" y="195"/>
                    <a:pt x="2539" y="195"/>
                  </a:cubicBezTo>
                  <a:cubicBezTo>
                    <a:pt x="2297" y="61"/>
                    <a:pt x="2019" y="0"/>
                    <a:pt x="17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6;p70">
              <a:extLst>
                <a:ext uri="{FF2B5EF4-FFF2-40B4-BE49-F238E27FC236}">
                  <a16:creationId xmlns:a16="http://schemas.microsoft.com/office/drawing/2014/main" id="{C4F9DC47-62BB-11E0-FD97-78E2D2963ADE}"/>
                </a:ext>
              </a:extLst>
            </p:cNvPr>
            <p:cNvSpPr/>
            <p:nvPr/>
          </p:nvSpPr>
          <p:spPr>
            <a:xfrm flipH="1">
              <a:off x="6058818" y="2420739"/>
              <a:ext cx="618535" cy="981365"/>
            </a:xfrm>
            <a:custGeom>
              <a:avLst/>
              <a:gdLst/>
              <a:ahLst/>
              <a:cxnLst/>
              <a:rect l="l" t="t" r="r" b="b"/>
              <a:pathLst>
                <a:path w="8834" h="14016" extrusionOk="0">
                  <a:moveTo>
                    <a:pt x="5810" y="1"/>
                  </a:moveTo>
                  <a:cubicBezTo>
                    <a:pt x="4162" y="393"/>
                    <a:pt x="2709" y="1178"/>
                    <a:pt x="1492" y="2317"/>
                  </a:cubicBezTo>
                  <a:cubicBezTo>
                    <a:pt x="0" y="3926"/>
                    <a:pt x="472" y="9854"/>
                    <a:pt x="1885" y="11621"/>
                  </a:cubicBezTo>
                  <a:cubicBezTo>
                    <a:pt x="3102" y="13152"/>
                    <a:pt x="5496" y="13780"/>
                    <a:pt x="6870" y="14015"/>
                  </a:cubicBezTo>
                  <a:lnTo>
                    <a:pt x="7145" y="13741"/>
                  </a:lnTo>
                  <a:cubicBezTo>
                    <a:pt x="7812" y="13034"/>
                    <a:pt x="8126" y="12210"/>
                    <a:pt x="7655" y="11346"/>
                  </a:cubicBezTo>
                  <a:cubicBezTo>
                    <a:pt x="7381" y="10836"/>
                    <a:pt x="6870" y="10482"/>
                    <a:pt x="6674" y="9972"/>
                  </a:cubicBezTo>
                  <a:cubicBezTo>
                    <a:pt x="6399" y="9344"/>
                    <a:pt x="6674" y="8990"/>
                    <a:pt x="7067" y="8598"/>
                  </a:cubicBezTo>
                  <a:cubicBezTo>
                    <a:pt x="7224" y="8441"/>
                    <a:pt x="7498" y="8205"/>
                    <a:pt x="7302" y="8009"/>
                  </a:cubicBezTo>
                  <a:cubicBezTo>
                    <a:pt x="7106" y="7852"/>
                    <a:pt x="6792" y="8009"/>
                    <a:pt x="6635" y="7734"/>
                  </a:cubicBezTo>
                  <a:cubicBezTo>
                    <a:pt x="6399" y="7263"/>
                    <a:pt x="7224" y="6753"/>
                    <a:pt x="7538" y="6557"/>
                  </a:cubicBezTo>
                  <a:cubicBezTo>
                    <a:pt x="8833" y="5614"/>
                    <a:pt x="7224" y="4201"/>
                    <a:pt x="6831" y="3220"/>
                  </a:cubicBezTo>
                  <a:cubicBezTo>
                    <a:pt x="6595" y="2670"/>
                    <a:pt x="6360" y="2081"/>
                    <a:pt x="6203" y="1493"/>
                  </a:cubicBezTo>
                  <a:cubicBezTo>
                    <a:pt x="6046" y="1061"/>
                    <a:pt x="5967" y="511"/>
                    <a:pt x="5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7;p70">
              <a:extLst>
                <a:ext uri="{FF2B5EF4-FFF2-40B4-BE49-F238E27FC236}">
                  <a16:creationId xmlns:a16="http://schemas.microsoft.com/office/drawing/2014/main" id="{C2A9A5F3-ADF4-6823-9CB2-830B720F665E}"/>
                </a:ext>
              </a:extLst>
            </p:cNvPr>
            <p:cNvSpPr/>
            <p:nvPr/>
          </p:nvSpPr>
          <p:spPr>
            <a:xfrm flipH="1">
              <a:off x="5953759" y="2278461"/>
              <a:ext cx="929132" cy="511697"/>
            </a:xfrm>
            <a:custGeom>
              <a:avLst/>
              <a:gdLst/>
              <a:ahLst/>
              <a:cxnLst/>
              <a:rect l="l" t="t" r="r" b="b"/>
              <a:pathLst>
                <a:path w="13270" h="7588" extrusionOk="0">
                  <a:moveTo>
                    <a:pt x="10564" y="0"/>
                  </a:moveTo>
                  <a:cubicBezTo>
                    <a:pt x="10248" y="0"/>
                    <a:pt x="9937" y="43"/>
                    <a:pt x="9658" y="119"/>
                  </a:cubicBezTo>
                  <a:cubicBezTo>
                    <a:pt x="8712" y="365"/>
                    <a:pt x="8173" y="766"/>
                    <a:pt x="7203" y="766"/>
                  </a:cubicBezTo>
                  <a:cubicBezTo>
                    <a:pt x="7086" y="766"/>
                    <a:pt x="6963" y="760"/>
                    <a:pt x="6832" y="748"/>
                  </a:cubicBezTo>
                  <a:cubicBezTo>
                    <a:pt x="6559" y="712"/>
                    <a:pt x="6268" y="687"/>
                    <a:pt x="5974" y="687"/>
                  </a:cubicBezTo>
                  <a:cubicBezTo>
                    <a:pt x="5297" y="687"/>
                    <a:pt x="4604" y="820"/>
                    <a:pt x="4084" y="1258"/>
                  </a:cubicBezTo>
                  <a:cubicBezTo>
                    <a:pt x="3691" y="1611"/>
                    <a:pt x="3456" y="2043"/>
                    <a:pt x="3063" y="2475"/>
                  </a:cubicBezTo>
                  <a:cubicBezTo>
                    <a:pt x="2670" y="2907"/>
                    <a:pt x="2160" y="3260"/>
                    <a:pt x="1767" y="3692"/>
                  </a:cubicBezTo>
                  <a:cubicBezTo>
                    <a:pt x="1022" y="4438"/>
                    <a:pt x="1" y="4909"/>
                    <a:pt x="40" y="6047"/>
                  </a:cubicBezTo>
                  <a:cubicBezTo>
                    <a:pt x="104" y="7254"/>
                    <a:pt x="1093" y="7587"/>
                    <a:pt x="2112" y="7587"/>
                  </a:cubicBezTo>
                  <a:cubicBezTo>
                    <a:pt x="2353" y="7587"/>
                    <a:pt x="2595" y="7569"/>
                    <a:pt x="2827" y="7539"/>
                  </a:cubicBezTo>
                  <a:cubicBezTo>
                    <a:pt x="4044" y="7382"/>
                    <a:pt x="4594" y="6479"/>
                    <a:pt x="5693" y="6204"/>
                  </a:cubicBezTo>
                  <a:cubicBezTo>
                    <a:pt x="6007" y="6165"/>
                    <a:pt x="6311" y="6145"/>
                    <a:pt x="6616" y="6145"/>
                  </a:cubicBezTo>
                  <a:cubicBezTo>
                    <a:pt x="6920" y="6145"/>
                    <a:pt x="7224" y="6165"/>
                    <a:pt x="7538" y="6204"/>
                  </a:cubicBezTo>
                  <a:cubicBezTo>
                    <a:pt x="7621" y="6211"/>
                    <a:pt x="7704" y="6214"/>
                    <a:pt x="7786" y="6214"/>
                  </a:cubicBezTo>
                  <a:cubicBezTo>
                    <a:pt x="8212" y="6214"/>
                    <a:pt x="8629" y="6127"/>
                    <a:pt x="8991" y="5929"/>
                  </a:cubicBezTo>
                  <a:cubicBezTo>
                    <a:pt x="9462" y="5576"/>
                    <a:pt x="9069" y="5223"/>
                    <a:pt x="9422" y="4791"/>
                  </a:cubicBezTo>
                  <a:cubicBezTo>
                    <a:pt x="9538" y="4649"/>
                    <a:pt x="9680" y="4600"/>
                    <a:pt x="9833" y="4600"/>
                  </a:cubicBezTo>
                  <a:cubicBezTo>
                    <a:pt x="10146" y="4600"/>
                    <a:pt x="10506" y="4804"/>
                    <a:pt x="10796" y="4830"/>
                  </a:cubicBezTo>
                  <a:cubicBezTo>
                    <a:pt x="11052" y="4850"/>
                    <a:pt x="11307" y="4860"/>
                    <a:pt x="11562" y="4860"/>
                  </a:cubicBezTo>
                  <a:cubicBezTo>
                    <a:pt x="11817" y="4860"/>
                    <a:pt x="12072" y="4850"/>
                    <a:pt x="12327" y="4830"/>
                  </a:cubicBezTo>
                  <a:cubicBezTo>
                    <a:pt x="13270" y="4830"/>
                    <a:pt x="13113" y="2318"/>
                    <a:pt x="12877" y="1886"/>
                  </a:cubicBezTo>
                  <a:cubicBezTo>
                    <a:pt x="12641" y="1493"/>
                    <a:pt x="12681" y="1062"/>
                    <a:pt x="12327" y="669"/>
                  </a:cubicBezTo>
                  <a:cubicBezTo>
                    <a:pt x="11902" y="191"/>
                    <a:pt x="11225" y="0"/>
                    <a:pt x="10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58;p70">
              <a:extLst>
                <a:ext uri="{FF2B5EF4-FFF2-40B4-BE49-F238E27FC236}">
                  <a16:creationId xmlns:a16="http://schemas.microsoft.com/office/drawing/2014/main" id="{EF2F09C6-45BE-26A3-D9EA-0CA873916A56}"/>
                </a:ext>
              </a:extLst>
            </p:cNvPr>
            <p:cNvSpPr/>
            <p:nvPr/>
          </p:nvSpPr>
          <p:spPr>
            <a:xfrm flipH="1">
              <a:off x="5580601" y="3542600"/>
              <a:ext cx="1344524" cy="1650310"/>
            </a:xfrm>
            <a:custGeom>
              <a:avLst/>
              <a:gdLst/>
              <a:ahLst/>
              <a:cxnLst/>
              <a:rect l="l" t="t" r="r" b="b"/>
              <a:pathLst>
                <a:path w="18176" h="20689" extrusionOk="0">
                  <a:moveTo>
                    <a:pt x="4907" y="0"/>
                  </a:moveTo>
                  <a:lnTo>
                    <a:pt x="0" y="2709"/>
                  </a:lnTo>
                  <a:lnTo>
                    <a:pt x="3926" y="20688"/>
                  </a:lnTo>
                  <a:lnTo>
                    <a:pt x="16762" y="20688"/>
                  </a:lnTo>
                  <a:cubicBezTo>
                    <a:pt x="17116" y="16292"/>
                    <a:pt x="18176" y="9461"/>
                    <a:pt x="17862" y="8676"/>
                  </a:cubicBezTo>
                  <a:cubicBezTo>
                    <a:pt x="17548" y="7852"/>
                    <a:pt x="17430" y="4476"/>
                    <a:pt x="16723" y="3259"/>
                  </a:cubicBezTo>
                  <a:cubicBezTo>
                    <a:pt x="16017" y="2042"/>
                    <a:pt x="11542" y="1"/>
                    <a:pt x="11541" y="0"/>
                  </a:cubicBezTo>
                  <a:lnTo>
                    <a:pt x="11541" y="0"/>
                  </a:lnTo>
                  <a:lnTo>
                    <a:pt x="12483" y="2631"/>
                  </a:lnTo>
                  <a:lnTo>
                    <a:pt x="11541" y="7852"/>
                  </a:lnTo>
                  <a:lnTo>
                    <a:pt x="8597" y="3180"/>
                  </a:lnTo>
                  <a:lnTo>
                    <a:pt x="4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9;p70">
              <a:extLst>
                <a:ext uri="{FF2B5EF4-FFF2-40B4-BE49-F238E27FC236}">
                  <a16:creationId xmlns:a16="http://schemas.microsoft.com/office/drawing/2014/main" id="{7F55E037-646C-686B-13F8-B2E8C4DA9300}"/>
                </a:ext>
              </a:extLst>
            </p:cNvPr>
            <p:cNvSpPr/>
            <p:nvPr/>
          </p:nvSpPr>
          <p:spPr>
            <a:xfrm rot="-173666" flipH="1">
              <a:off x="6172708" y="3030918"/>
              <a:ext cx="929164" cy="1161301"/>
            </a:xfrm>
            <a:custGeom>
              <a:avLst/>
              <a:gdLst/>
              <a:ahLst/>
              <a:cxnLst/>
              <a:rect l="l" t="t" r="r" b="b"/>
              <a:pathLst>
                <a:path w="13820" h="16586" extrusionOk="0">
                  <a:moveTo>
                    <a:pt x="982" y="1"/>
                  </a:moveTo>
                  <a:cubicBezTo>
                    <a:pt x="1925" y="6282"/>
                    <a:pt x="1" y="9933"/>
                    <a:pt x="1" y="9933"/>
                  </a:cubicBezTo>
                  <a:cubicBezTo>
                    <a:pt x="293" y="11137"/>
                    <a:pt x="2181" y="16585"/>
                    <a:pt x="6990" y="16585"/>
                  </a:cubicBezTo>
                  <a:cubicBezTo>
                    <a:pt x="7352" y="16585"/>
                    <a:pt x="7731" y="16554"/>
                    <a:pt x="8127" y="16488"/>
                  </a:cubicBezTo>
                  <a:cubicBezTo>
                    <a:pt x="13819" y="15546"/>
                    <a:pt x="10129" y="11424"/>
                    <a:pt x="8755" y="9501"/>
                  </a:cubicBezTo>
                  <a:cubicBezTo>
                    <a:pt x="7381" y="7577"/>
                    <a:pt x="7028" y="4005"/>
                    <a:pt x="7028" y="4005"/>
                  </a:cubicBezTo>
                  <a:lnTo>
                    <a:pt x="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0;p70">
              <a:extLst>
                <a:ext uri="{FF2B5EF4-FFF2-40B4-BE49-F238E27FC236}">
                  <a16:creationId xmlns:a16="http://schemas.microsoft.com/office/drawing/2014/main" id="{3E1D3654-E867-A7C4-1CD1-6D7332D48636}"/>
                </a:ext>
              </a:extLst>
            </p:cNvPr>
            <p:cNvSpPr/>
            <p:nvPr/>
          </p:nvSpPr>
          <p:spPr>
            <a:xfrm flipH="1">
              <a:off x="6561820" y="3030933"/>
              <a:ext cx="538855" cy="995089"/>
            </a:xfrm>
            <a:custGeom>
              <a:avLst/>
              <a:gdLst/>
              <a:ahLst/>
              <a:cxnLst/>
              <a:rect l="l" t="t" r="r" b="b"/>
              <a:pathLst>
                <a:path w="7696" h="14212" extrusionOk="0">
                  <a:moveTo>
                    <a:pt x="982" y="1"/>
                  </a:moveTo>
                  <a:cubicBezTo>
                    <a:pt x="1925" y="6282"/>
                    <a:pt x="1" y="9933"/>
                    <a:pt x="1" y="9933"/>
                  </a:cubicBezTo>
                  <a:cubicBezTo>
                    <a:pt x="433" y="11503"/>
                    <a:pt x="1179" y="12955"/>
                    <a:pt x="2199" y="14211"/>
                  </a:cubicBezTo>
                  <a:cubicBezTo>
                    <a:pt x="2435" y="13976"/>
                    <a:pt x="2631" y="13740"/>
                    <a:pt x="2788" y="13466"/>
                  </a:cubicBezTo>
                  <a:cubicBezTo>
                    <a:pt x="3416" y="12406"/>
                    <a:pt x="3809" y="11189"/>
                    <a:pt x="4476" y="10168"/>
                  </a:cubicBezTo>
                  <a:cubicBezTo>
                    <a:pt x="5379" y="8716"/>
                    <a:pt x="6203" y="7538"/>
                    <a:pt x="7695" y="7185"/>
                  </a:cubicBezTo>
                  <a:cubicBezTo>
                    <a:pt x="7381" y="6164"/>
                    <a:pt x="7146" y="5104"/>
                    <a:pt x="7028" y="4005"/>
                  </a:cubicBezTo>
                  <a:lnTo>
                    <a:pt x="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1;p70">
              <a:extLst>
                <a:ext uri="{FF2B5EF4-FFF2-40B4-BE49-F238E27FC236}">
                  <a16:creationId xmlns:a16="http://schemas.microsoft.com/office/drawing/2014/main" id="{7EEBC14C-362F-F83E-5C1F-CB80ACA2D6C2}"/>
                </a:ext>
              </a:extLst>
            </p:cNvPr>
            <p:cNvSpPr/>
            <p:nvPr/>
          </p:nvSpPr>
          <p:spPr>
            <a:xfrm flipH="1">
              <a:off x="6308635" y="2563292"/>
              <a:ext cx="923951" cy="833698"/>
            </a:xfrm>
            <a:custGeom>
              <a:avLst/>
              <a:gdLst/>
              <a:ahLst/>
              <a:cxnLst/>
              <a:rect l="l" t="t" r="r" b="b"/>
              <a:pathLst>
                <a:path w="13196" h="11907" extrusionOk="0">
                  <a:moveTo>
                    <a:pt x="8514" y="1"/>
                  </a:moveTo>
                  <a:cubicBezTo>
                    <a:pt x="6946" y="1"/>
                    <a:pt x="4162" y="1694"/>
                    <a:pt x="4162" y="1694"/>
                  </a:cubicBezTo>
                  <a:cubicBezTo>
                    <a:pt x="1" y="5738"/>
                    <a:pt x="5182" y="9820"/>
                    <a:pt x="5850" y="10213"/>
                  </a:cubicBezTo>
                  <a:cubicBezTo>
                    <a:pt x="6517" y="10605"/>
                    <a:pt x="6753" y="11037"/>
                    <a:pt x="7656" y="11233"/>
                  </a:cubicBezTo>
                  <a:cubicBezTo>
                    <a:pt x="8559" y="11469"/>
                    <a:pt x="8873" y="11430"/>
                    <a:pt x="11032" y="11822"/>
                  </a:cubicBezTo>
                  <a:cubicBezTo>
                    <a:pt x="11330" y="11881"/>
                    <a:pt x="11586" y="11907"/>
                    <a:pt x="11804" y="11907"/>
                  </a:cubicBezTo>
                  <a:cubicBezTo>
                    <a:pt x="13195" y="11907"/>
                    <a:pt x="13075" y="10850"/>
                    <a:pt x="12837" y="10409"/>
                  </a:cubicBezTo>
                  <a:cubicBezTo>
                    <a:pt x="12680" y="10095"/>
                    <a:pt x="12602" y="9742"/>
                    <a:pt x="12641" y="9349"/>
                  </a:cubicBezTo>
                  <a:cubicBezTo>
                    <a:pt x="12641" y="9310"/>
                    <a:pt x="13034" y="9231"/>
                    <a:pt x="13073" y="8878"/>
                  </a:cubicBezTo>
                  <a:cubicBezTo>
                    <a:pt x="13112" y="8485"/>
                    <a:pt x="12563" y="8485"/>
                    <a:pt x="12563" y="8485"/>
                  </a:cubicBezTo>
                  <a:cubicBezTo>
                    <a:pt x="13073" y="8171"/>
                    <a:pt x="12720" y="7779"/>
                    <a:pt x="12563" y="7779"/>
                  </a:cubicBezTo>
                  <a:cubicBezTo>
                    <a:pt x="12406" y="7779"/>
                    <a:pt x="12288" y="7426"/>
                    <a:pt x="12249" y="7386"/>
                  </a:cubicBezTo>
                  <a:cubicBezTo>
                    <a:pt x="12209" y="7308"/>
                    <a:pt x="12563" y="7072"/>
                    <a:pt x="12641" y="6994"/>
                  </a:cubicBezTo>
                  <a:cubicBezTo>
                    <a:pt x="12680" y="6954"/>
                    <a:pt x="13191" y="6601"/>
                    <a:pt x="13073" y="6287"/>
                  </a:cubicBezTo>
                  <a:cubicBezTo>
                    <a:pt x="12955" y="5934"/>
                    <a:pt x="11778" y="5227"/>
                    <a:pt x="11621" y="4874"/>
                  </a:cubicBezTo>
                  <a:cubicBezTo>
                    <a:pt x="11542" y="4560"/>
                    <a:pt x="11503" y="4207"/>
                    <a:pt x="11503" y="3893"/>
                  </a:cubicBezTo>
                  <a:cubicBezTo>
                    <a:pt x="11463" y="3618"/>
                    <a:pt x="10835" y="3264"/>
                    <a:pt x="10835" y="2479"/>
                  </a:cubicBezTo>
                  <a:cubicBezTo>
                    <a:pt x="10835" y="1694"/>
                    <a:pt x="10364" y="988"/>
                    <a:pt x="9187" y="163"/>
                  </a:cubicBezTo>
                  <a:cubicBezTo>
                    <a:pt x="9010" y="49"/>
                    <a:pt x="8779" y="1"/>
                    <a:pt x="85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2;p70">
              <a:extLst>
                <a:ext uri="{FF2B5EF4-FFF2-40B4-BE49-F238E27FC236}">
                  <a16:creationId xmlns:a16="http://schemas.microsoft.com/office/drawing/2014/main" id="{A5A404CD-CF87-B97C-52C2-0B75A2E8749F}"/>
                </a:ext>
              </a:extLst>
            </p:cNvPr>
            <p:cNvSpPr/>
            <p:nvPr/>
          </p:nvSpPr>
          <p:spPr>
            <a:xfrm flipH="1">
              <a:off x="6449321" y="2848735"/>
              <a:ext cx="167951" cy="62813"/>
            </a:xfrm>
            <a:custGeom>
              <a:avLst/>
              <a:gdLst/>
              <a:ahLst/>
              <a:cxnLst/>
              <a:rect l="l" t="t" r="r" b="b"/>
              <a:pathLst>
                <a:path w="2673" h="1000" extrusionOk="0">
                  <a:moveTo>
                    <a:pt x="2130" y="0"/>
                  </a:moveTo>
                  <a:cubicBezTo>
                    <a:pt x="1976" y="0"/>
                    <a:pt x="1815" y="21"/>
                    <a:pt x="1694" y="36"/>
                  </a:cubicBezTo>
                  <a:cubicBezTo>
                    <a:pt x="1419" y="36"/>
                    <a:pt x="1223" y="76"/>
                    <a:pt x="987" y="193"/>
                  </a:cubicBezTo>
                  <a:cubicBezTo>
                    <a:pt x="870" y="272"/>
                    <a:pt x="752" y="350"/>
                    <a:pt x="595" y="429"/>
                  </a:cubicBezTo>
                  <a:cubicBezTo>
                    <a:pt x="438" y="547"/>
                    <a:pt x="320" y="664"/>
                    <a:pt x="163" y="782"/>
                  </a:cubicBezTo>
                  <a:cubicBezTo>
                    <a:pt x="0" y="945"/>
                    <a:pt x="6" y="1000"/>
                    <a:pt x="86" y="1000"/>
                  </a:cubicBezTo>
                  <a:cubicBezTo>
                    <a:pt x="198" y="1000"/>
                    <a:pt x="457" y="890"/>
                    <a:pt x="595" y="821"/>
                  </a:cubicBezTo>
                  <a:cubicBezTo>
                    <a:pt x="830" y="704"/>
                    <a:pt x="1105" y="625"/>
                    <a:pt x="1419" y="625"/>
                  </a:cubicBezTo>
                  <a:cubicBezTo>
                    <a:pt x="1655" y="625"/>
                    <a:pt x="1930" y="664"/>
                    <a:pt x="2204" y="704"/>
                  </a:cubicBezTo>
                  <a:cubicBezTo>
                    <a:pt x="2222" y="707"/>
                    <a:pt x="2239" y="708"/>
                    <a:pt x="2257" y="708"/>
                  </a:cubicBezTo>
                  <a:cubicBezTo>
                    <a:pt x="2473" y="708"/>
                    <a:pt x="2673" y="490"/>
                    <a:pt x="2636" y="272"/>
                  </a:cubicBezTo>
                  <a:cubicBezTo>
                    <a:pt x="2612" y="54"/>
                    <a:pt x="2379"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3;p70">
              <a:extLst>
                <a:ext uri="{FF2B5EF4-FFF2-40B4-BE49-F238E27FC236}">
                  <a16:creationId xmlns:a16="http://schemas.microsoft.com/office/drawing/2014/main" id="{A52EE04E-53FB-B30E-4CF4-38C442D38796}"/>
                </a:ext>
              </a:extLst>
            </p:cNvPr>
            <p:cNvSpPr/>
            <p:nvPr/>
          </p:nvSpPr>
          <p:spPr>
            <a:xfrm flipH="1">
              <a:off x="6341964" y="2574705"/>
              <a:ext cx="890623" cy="825366"/>
            </a:xfrm>
            <a:custGeom>
              <a:avLst/>
              <a:gdLst/>
              <a:ahLst/>
              <a:cxnLst/>
              <a:rect l="l" t="t" r="r" b="b"/>
              <a:pathLst>
                <a:path w="12720" h="11788" extrusionOk="0">
                  <a:moveTo>
                    <a:pt x="7656" y="0"/>
                  </a:moveTo>
                  <a:cubicBezTo>
                    <a:pt x="6439" y="393"/>
                    <a:pt x="5261" y="903"/>
                    <a:pt x="4162" y="1570"/>
                  </a:cubicBezTo>
                  <a:cubicBezTo>
                    <a:pt x="1" y="5575"/>
                    <a:pt x="5143" y="9696"/>
                    <a:pt x="5850" y="10089"/>
                  </a:cubicBezTo>
                  <a:cubicBezTo>
                    <a:pt x="6517" y="10482"/>
                    <a:pt x="6753" y="10913"/>
                    <a:pt x="7656" y="11110"/>
                  </a:cubicBezTo>
                  <a:cubicBezTo>
                    <a:pt x="8519" y="11345"/>
                    <a:pt x="8833" y="11306"/>
                    <a:pt x="11032" y="11699"/>
                  </a:cubicBezTo>
                  <a:cubicBezTo>
                    <a:pt x="11318" y="11761"/>
                    <a:pt x="11564" y="11787"/>
                    <a:pt x="11777" y="11787"/>
                  </a:cubicBezTo>
                  <a:cubicBezTo>
                    <a:pt x="12234" y="11787"/>
                    <a:pt x="12532" y="11663"/>
                    <a:pt x="12720" y="11502"/>
                  </a:cubicBezTo>
                  <a:cubicBezTo>
                    <a:pt x="12680" y="11463"/>
                    <a:pt x="12680" y="11424"/>
                    <a:pt x="12641" y="11345"/>
                  </a:cubicBezTo>
                  <a:cubicBezTo>
                    <a:pt x="12327" y="10796"/>
                    <a:pt x="11621" y="10953"/>
                    <a:pt x="11071" y="10717"/>
                  </a:cubicBezTo>
                  <a:cubicBezTo>
                    <a:pt x="10443" y="10482"/>
                    <a:pt x="9972" y="9932"/>
                    <a:pt x="9854" y="9265"/>
                  </a:cubicBezTo>
                  <a:cubicBezTo>
                    <a:pt x="9854" y="8951"/>
                    <a:pt x="9854" y="8637"/>
                    <a:pt x="9815" y="8362"/>
                  </a:cubicBezTo>
                  <a:cubicBezTo>
                    <a:pt x="9736" y="7969"/>
                    <a:pt x="9501" y="7851"/>
                    <a:pt x="9226" y="7655"/>
                  </a:cubicBezTo>
                  <a:cubicBezTo>
                    <a:pt x="8716" y="7223"/>
                    <a:pt x="8441" y="6595"/>
                    <a:pt x="8519" y="5928"/>
                  </a:cubicBezTo>
                  <a:cubicBezTo>
                    <a:pt x="8598" y="4946"/>
                    <a:pt x="9932" y="4044"/>
                    <a:pt x="9069" y="3180"/>
                  </a:cubicBezTo>
                  <a:cubicBezTo>
                    <a:pt x="8598" y="2670"/>
                    <a:pt x="8166" y="2120"/>
                    <a:pt x="7891" y="1492"/>
                  </a:cubicBezTo>
                  <a:cubicBezTo>
                    <a:pt x="7734" y="1178"/>
                    <a:pt x="7656" y="785"/>
                    <a:pt x="7656" y="432"/>
                  </a:cubicBezTo>
                  <a:lnTo>
                    <a:pt x="76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64;p70">
              <a:extLst>
                <a:ext uri="{FF2B5EF4-FFF2-40B4-BE49-F238E27FC236}">
                  <a16:creationId xmlns:a16="http://schemas.microsoft.com/office/drawing/2014/main" id="{FDBCD980-A7FF-5669-0080-2FAD6D2991A4}"/>
                </a:ext>
              </a:extLst>
            </p:cNvPr>
            <p:cNvSpPr/>
            <p:nvPr/>
          </p:nvSpPr>
          <p:spPr>
            <a:xfrm flipH="1">
              <a:off x="6427183" y="2896291"/>
              <a:ext cx="70" cy="70"/>
            </a:xfrm>
            <a:custGeom>
              <a:avLst/>
              <a:gdLst/>
              <a:ahLst/>
              <a:cxnLst/>
              <a:rect l="l" t="t" r="r" b="b"/>
              <a:pathLst>
                <a:path w="1" h="1" extrusionOk="0">
                  <a:moveTo>
                    <a:pt x="1" y="0"/>
                  </a:moveTo>
                  <a:lnTo>
                    <a:pt x="1" y="0"/>
                  </a:lnTo>
                  <a:close/>
                </a:path>
              </a:pathLst>
            </a:custGeom>
            <a:solidFill>
              <a:srgbClr val="5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5;p70">
              <a:extLst>
                <a:ext uri="{FF2B5EF4-FFF2-40B4-BE49-F238E27FC236}">
                  <a16:creationId xmlns:a16="http://schemas.microsoft.com/office/drawing/2014/main" id="{D7FB84B2-A796-A1D5-583D-81CDF208E17A}"/>
                </a:ext>
              </a:extLst>
            </p:cNvPr>
            <p:cNvSpPr/>
            <p:nvPr/>
          </p:nvSpPr>
          <p:spPr>
            <a:xfrm flipH="1">
              <a:off x="6310735" y="3028202"/>
              <a:ext cx="134784" cy="59865"/>
            </a:xfrm>
            <a:custGeom>
              <a:avLst/>
              <a:gdLst/>
              <a:ahLst/>
              <a:cxnLst/>
              <a:rect l="l" t="t" r="r" b="b"/>
              <a:pathLst>
                <a:path w="1925" h="855" extrusionOk="0">
                  <a:moveTo>
                    <a:pt x="1924" y="0"/>
                  </a:moveTo>
                  <a:lnTo>
                    <a:pt x="1924" y="0"/>
                  </a:lnTo>
                  <a:cubicBezTo>
                    <a:pt x="1471" y="340"/>
                    <a:pt x="1100" y="462"/>
                    <a:pt x="836" y="462"/>
                  </a:cubicBezTo>
                  <a:cubicBezTo>
                    <a:pt x="552" y="462"/>
                    <a:pt x="393" y="320"/>
                    <a:pt x="393" y="157"/>
                  </a:cubicBezTo>
                  <a:lnTo>
                    <a:pt x="393" y="157"/>
                  </a:lnTo>
                  <a:cubicBezTo>
                    <a:pt x="1" y="197"/>
                    <a:pt x="354" y="746"/>
                    <a:pt x="590" y="825"/>
                  </a:cubicBezTo>
                  <a:cubicBezTo>
                    <a:pt x="668" y="844"/>
                    <a:pt x="747" y="854"/>
                    <a:pt x="825" y="854"/>
                  </a:cubicBezTo>
                  <a:cubicBezTo>
                    <a:pt x="904" y="854"/>
                    <a:pt x="982" y="844"/>
                    <a:pt x="1061" y="825"/>
                  </a:cubicBezTo>
                  <a:cubicBezTo>
                    <a:pt x="1061" y="786"/>
                    <a:pt x="1061" y="746"/>
                    <a:pt x="1021" y="746"/>
                  </a:cubicBezTo>
                  <a:cubicBezTo>
                    <a:pt x="982" y="668"/>
                    <a:pt x="1375" y="432"/>
                    <a:pt x="1414" y="393"/>
                  </a:cubicBezTo>
                  <a:cubicBezTo>
                    <a:pt x="1610" y="275"/>
                    <a:pt x="1767" y="157"/>
                    <a:pt x="1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6;p70">
              <a:extLst>
                <a:ext uri="{FF2B5EF4-FFF2-40B4-BE49-F238E27FC236}">
                  <a16:creationId xmlns:a16="http://schemas.microsoft.com/office/drawing/2014/main" id="{CF2C8B6C-BFCB-5455-A595-DA2DF69CB15F}"/>
                </a:ext>
              </a:extLst>
            </p:cNvPr>
            <p:cNvSpPr/>
            <p:nvPr/>
          </p:nvSpPr>
          <p:spPr>
            <a:xfrm flipH="1">
              <a:off x="6002230" y="3539475"/>
              <a:ext cx="1417317" cy="1653421"/>
            </a:xfrm>
            <a:custGeom>
              <a:avLst/>
              <a:gdLst/>
              <a:ahLst/>
              <a:cxnLst/>
              <a:rect l="l" t="t" r="r" b="b"/>
              <a:pathLst>
                <a:path w="20374" h="20728" extrusionOk="0">
                  <a:moveTo>
                    <a:pt x="12052" y="0"/>
                  </a:moveTo>
                  <a:lnTo>
                    <a:pt x="12994" y="3455"/>
                  </a:lnTo>
                  <a:lnTo>
                    <a:pt x="13426" y="8479"/>
                  </a:lnTo>
                  <a:lnTo>
                    <a:pt x="10089" y="4161"/>
                  </a:lnTo>
                  <a:lnTo>
                    <a:pt x="5182" y="510"/>
                  </a:lnTo>
                  <a:cubicBezTo>
                    <a:pt x="5182" y="510"/>
                    <a:pt x="2120" y="2355"/>
                    <a:pt x="1060" y="3141"/>
                  </a:cubicBezTo>
                  <a:cubicBezTo>
                    <a:pt x="0" y="3926"/>
                    <a:pt x="864" y="9068"/>
                    <a:pt x="1060" y="12405"/>
                  </a:cubicBezTo>
                  <a:cubicBezTo>
                    <a:pt x="1217" y="15232"/>
                    <a:pt x="2591" y="19550"/>
                    <a:pt x="2984" y="20727"/>
                  </a:cubicBezTo>
                  <a:lnTo>
                    <a:pt x="18136" y="20727"/>
                  </a:lnTo>
                  <a:cubicBezTo>
                    <a:pt x="18254" y="19550"/>
                    <a:pt x="18450" y="18411"/>
                    <a:pt x="18725" y="17273"/>
                  </a:cubicBezTo>
                  <a:cubicBezTo>
                    <a:pt x="19196" y="15467"/>
                    <a:pt x="20374" y="14446"/>
                    <a:pt x="20217" y="13426"/>
                  </a:cubicBezTo>
                  <a:cubicBezTo>
                    <a:pt x="20060" y="12405"/>
                    <a:pt x="19550" y="11502"/>
                    <a:pt x="18254" y="9932"/>
                  </a:cubicBezTo>
                  <a:cubicBezTo>
                    <a:pt x="16919" y="8322"/>
                    <a:pt x="14800" y="4318"/>
                    <a:pt x="14800" y="4318"/>
                  </a:cubicBezTo>
                  <a:lnTo>
                    <a:pt x="15702" y="3769"/>
                  </a:lnTo>
                  <a:cubicBezTo>
                    <a:pt x="15310" y="3219"/>
                    <a:pt x="12052" y="0"/>
                    <a:pt x="12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7;p70">
              <a:extLst>
                <a:ext uri="{FF2B5EF4-FFF2-40B4-BE49-F238E27FC236}">
                  <a16:creationId xmlns:a16="http://schemas.microsoft.com/office/drawing/2014/main" id="{D669EE7F-B57E-F978-9F5A-F0D0E6F14074}"/>
                </a:ext>
              </a:extLst>
            </p:cNvPr>
            <p:cNvSpPr/>
            <p:nvPr/>
          </p:nvSpPr>
          <p:spPr>
            <a:xfrm flipH="1">
              <a:off x="6350227" y="3616411"/>
              <a:ext cx="783426" cy="673498"/>
            </a:xfrm>
            <a:custGeom>
              <a:avLst/>
              <a:gdLst/>
              <a:ahLst/>
              <a:cxnLst/>
              <a:rect l="l" t="t" r="r" b="b"/>
              <a:pathLst>
                <a:path w="11189" h="9619" extrusionOk="0">
                  <a:moveTo>
                    <a:pt x="197" y="0"/>
                  </a:moveTo>
                  <a:lnTo>
                    <a:pt x="1" y="118"/>
                  </a:lnTo>
                  <a:cubicBezTo>
                    <a:pt x="943" y="2042"/>
                    <a:pt x="1336" y="4240"/>
                    <a:pt x="1964" y="6242"/>
                  </a:cubicBezTo>
                  <a:cubicBezTo>
                    <a:pt x="2507" y="6090"/>
                    <a:pt x="3171" y="5974"/>
                    <a:pt x="3795" y="5974"/>
                  </a:cubicBezTo>
                  <a:cubicBezTo>
                    <a:pt x="4298" y="5974"/>
                    <a:pt x="4775" y="6049"/>
                    <a:pt x="5143" y="6242"/>
                  </a:cubicBezTo>
                  <a:cubicBezTo>
                    <a:pt x="6478" y="6988"/>
                    <a:pt x="7538" y="8833"/>
                    <a:pt x="9069" y="9147"/>
                  </a:cubicBezTo>
                  <a:cubicBezTo>
                    <a:pt x="9776" y="9304"/>
                    <a:pt x="10482" y="9461"/>
                    <a:pt x="11189" y="9618"/>
                  </a:cubicBezTo>
                  <a:cubicBezTo>
                    <a:pt x="9501" y="7812"/>
                    <a:pt x="7656" y="6085"/>
                    <a:pt x="5732" y="4515"/>
                  </a:cubicBezTo>
                  <a:cubicBezTo>
                    <a:pt x="5143" y="4790"/>
                    <a:pt x="4515" y="5064"/>
                    <a:pt x="3927" y="5300"/>
                  </a:cubicBezTo>
                  <a:cubicBezTo>
                    <a:pt x="3876" y="5317"/>
                    <a:pt x="3826" y="5324"/>
                    <a:pt x="3777" y="5324"/>
                  </a:cubicBezTo>
                  <a:cubicBezTo>
                    <a:pt x="3597" y="5324"/>
                    <a:pt x="3439" y="5219"/>
                    <a:pt x="3377" y="5064"/>
                  </a:cubicBezTo>
                  <a:cubicBezTo>
                    <a:pt x="2513" y="3259"/>
                    <a:pt x="1218" y="172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8;p70">
              <a:extLst>
                <a:ext uri="{FF2B5EF4-FFF2-40B4-BE49-F238E27FC236}">
                  <a16:creationId xmlns:a16="http://schemas.microsoft.com/office/drawing/2014/main" id="{C4CFDA4B-6538-8ECB-0267-D53E9A048290}"/>
                </a:ext>
              </a:extLst>
            </p:cNvPr>
            <p:cNvSpPr/>
            <p:nvPr/>
          </p:nvSpPr>
          <p:spPr>
            <a:xfrm flipH="1">
              <a:off x="6853166" y="3861972"/>
              <a:ext cx="536054" cy="1330921"/>
            </a:xfrm>
            <a:custGeom>
              <a:avLst/>
              <a:gdLst/>
              <a:ahLst/>
              <a:cxnLst/>
              <a:rect l="l" t="t" r="r" b="b"/>
              <a:pathLst>
                <a:path w="7656" h="16685" extrusionOk="0">
                  <a:moveTo>
                    <a:pt x="314" y="1"/>
                  </a:moveTo>
                  <a:lnTo>
                    <a:pt x="314" y="1"/>
                  </a:lnTo>
                  <a:cubicBezTo>
                    <a:pt x="0" y="1767"/>
                    <a:pt x="589" y="5653"/>
                    <a:pt x="746" y="8323"/>
                  </a:cubicBezTo>
                  <a:cubicBezTo>
                    <a:pt x="903" y="11189"/>
                    <a:pt x="2277" y="15507"/>
                    <a:pt x="2670" y="16684"/>
                  </a:cubicBezTo>
                  <a:lnTo>
                    <a:pt x="7655" y="16684"/>
                  </a:lnTo>
                  <a:cubicBezTo>
                    <a:pt x="6517" y="14761"/>
                    <a:pt x="5692" y="12641"/>
                    <a:pt x="5260" y="10443"/>
                  </a:cubicBezTo>
                  <a:cubicBezTo>
                    <a:pt x="4829" y="8048"/>
                    <a:pt x="5457" y="5536"/>
                    <a:pt x="4122" y="3337"/>
                  </a:cubicBezTo>
                  <a:cubicBezTo>
                    <a:pt x="3180" y="1885"/>
                    <a:pt x="1884" y="746"/>
                    <a:pt x="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9;p70">
              <a:extLst>
                <a:ext uri="{FF2B5EF4-FFF2-40B4-BE49-F238E27FC236}">
                  <a16:creationId xmlns:a16="http://schemas.microsoft.com/office/drawing/2014/main" id="{301CAB06-96E1-9B25-2AF1-CDE72DC31B5E}"/>
                </a:ext>
              </a:extLst>
            </p:cNvPr>
            <p:cNvSpPr/>
            <p:nvPr/>
          </p:nvSpPr>
          <p:spPr>
            <a:xfrm flipH="1">
              <a:off x="7002095" y="3757638"/>
              <a:ext cx="632258" cy="1432146"/>
            </a:xfrm>
            <a:custGeom>
              <a:avLst/>
              <a:gdLst/>
              <a:ahLst/>
              <a:cxnLst/>
              <a:rect l="l" t="t" r="r" b="b"/>
              <a:pathLst>
                <a:path w="9030" h="17954" extrusionOk="0">
                  <a:moveTo>
                    <a:pt x="4885" y="0"/>
                  </a:moveTo>
                  <a:cubicBezTo>
                    <a:pt x="4829" y="0"/>
                    <a:pt x="4771" y="5"/>
                    <a:pt x="4712" y="13"/>
                  </a:cubicBezTo>
                  <a:cubicBezTo>
                    <a:pt x="3887" y="92"/>
                    <a:pt x="2317" y="720"/>
                    <a:pt x="1336" y="2643"/>
                  </a:cubicBezTo>
                  <a:cubicBezTo>
                    <a:pt x="1" y="5273"/>
                    <a:pt x="786" y="9160"/>
                    <a:pt x="707" y="11515"/>
                  </a:cubicBezTo>
                  <a:cubicBezTo>
                    <a:pt x="668" y="12771"/>
                    <a:pt x="1493" y="16815"/>
                    <a:pt x="1767" y="17953"/>
                  </a:cubicBezTo>
                  <a:lnTo>
                    <a:pt x="9030" y="17953"/>
                  </a:lnTo>
                  <a:cubicBezTo>
                    <a:pt x="8362" y="16815"/>
                    <a:pt x="7891" y="15598"/>
                    <a:pt x="7538" y="14342"/>
                  </a:cubicBezTo>
                  <a:cubicBezTo>
                    <a:pt x="7145" y="12614"/>
                    <a:pt x="7185" y="4213"/>
                    <a:pt x="6400" y="1819"/>
                  </a:cubicBezTo>
                  <a:cubicBezTo>
                    <a:pt x="6035" y="690"/>
                    <a:pt x="5604" y="0"/>
                    <a:pt x="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0;p70">
              <a:extLst>
                <a:ext uri="{FF2B5EF4-FFF2-40B4-BE49-F238E27FC236}">
                  <a16:creationId xmlns:a16="http://schemas.microsoft.com/office/drawing/2014/main" id="{CEEEF29A-7E79-60F3-5451-4442BAAC4F4E}"/>
                </a:ext>
              </a:extLst>
            </p:cNvPr>
            <p:cNvSpPr/>
            <p:nvPr/>
          </p:nvSpPr>
          <p:spPr>
            <a:xfrm flipH="1">
              <a:off x="6369400" y="2405055"/>
              <a:ext cx="1973583" cy="1512028"/>
            </a:xfrm>
            <a:custGeom>
              <a:avLst/>
              <a:gdLst/>
              <a:ahLst/>
              <a:cxnLst/>
              <a:rect l="l" t="t" r="r" b="b"/>
              <a:pathLst>
                <a:path w="28187" h="21595" extrusionOk="0">
                  <a:moveTo>
                    <a:pt x="23003" y="1"/>
                  </a:moveTo>
                  <a:cubicBezTo>
                    <a:pt x="22754" y="1"/>
                    <a:pt x="22515" y="10"/>
                    <a:pt x="22298" y="29"/>
                  </a:cubicBezTo>
                  <a:cubicBezTo>
                    <a:pt x="20975" y="142"/>
                    <a:pt x="19797" y="1093"/>
                    <a:pt x="18449" y="1093"/>
                  </a:cubicBezTo>
                  <a:cubicBezTo>
                    <a:pt x="18398" y="1093"/>
                    <a:pt x="18346" y="1091"/>
                    <a:pt x="18294" y="1088"/>
                  </a:cubicBezTo>
                  <a:cubicBezTo>
                    <a:pt x="17338" y="1064"/>
                    <a:pt x="16443" y="856"/>
                    <a:pt x="15533" y="856"/>
                  </a:cubicBezTo>
                  <a:cubicBezTo>
                    <a:pt x="14985" y="856"/>
                    <a:pt x="14433" y="931"/>
                    <a:pt x="13858" y="1167"/>
                  </a:cubicBezTo>
                  <a:cubicBezTo>
                    <a:pt x="12327" y="1756"/>
                    <a:pt x="10599" y="2816"/>
                    <a:pt x="9696" y="4111"/>
                  </a:cubicBezTo>
                  <a:cubicBezTo>
                    <a:pt x="8676" y="5564"/>
                    <a:pt x="7891" y="7016"/>
                    <a:pt x="6595" y="8233"/>
                  </a:cubicBezTo>
                  <a:cubicBezTo>
                    <a:pt x="5339" y="9450"/>
                    <a:pt x="3101" y="10157"/>
                    <a:pt x="1453" y="10431"/>
                  </a:cubicBezTo>
                  <a:cubicBezTo>
                    <a:pt x="1453" y="11217"/>
                    <a:pt x="2866" y="11648"/>
                    <a:pt x="3455" y="11962"/>
                  </a:cubicBezTo>
                  <a:cubicBezTo>
                    <a:pt x="3847" y="12080"/>
                    <a:pt x="4201" y="12198"/>
                    <a:pt x="4554" y="12394"/>
                  </a:cubicBezTo>
                  <a:cubicBezTo>
                    <a:pt x="4907" y="12826"/>
                    <a:pt x="4593" y="12708"/>
                    <a:pt x="4318" y="13140"/>
                  </a:cubicBezTo>
                  <a:cubicBezTo>
                    <a:pt x="3730" y="14004"/>
                    <a:pt x="3455" y="14122"/>
                    <a:pt x="2591" y="14593"/>
                  </a:cubicBezTo>
                  <a:cubicBezTo>
                    <a:pt x="1879" y="14968"/>
                    <a:pt x="1345" y="15736"/>
                    <a:pt x="512" y="15736"/>
                  </a:cubicBezTo>
                  <a:cubicBezTo>
                    <a:pt x="473" y="15736"/>
                    <a:pt x="433" y="15735"/>
                    <a:pt x="393" y="15731"/>
                  </a:cubicBezTo>
                  <a:lnTo>
                    <a:pt x="393" y="15731"/>
                  </a:lnTo>
                  <a:cubicBezTo>
                    <a:pt x="840" y="16070"/>
                    <a:pt x="1361" y="16179"/>
                    <a:pt x="1911" y="16179"/>
                  </a:cubicBezTo>
                  <a:cubicBezTo>
                    <a:pt x="2922" y="16179"/>
                    <a:pt x="4027" y="15808"/>
                    <a:pt x="4937" y="15808"/>
                  </a:cubicBezTo>
                  <a:cubicBezTo>
                    <a:pt x="4966" y="15808"/>
                    <a:pt x="4996" y="15809"/>
                    <a:pt x="5025" y="15810"/>
                  </a:cubicBezTo>
                  <a:cubicBezTo>
                    <a:pt x="4436" y="16516"/>
                    <a:pt x="4004" y="17498"/>
                    <a:pt x="3219" y="18008"/>
                  </a:cubicBezTo>
                  <a:cubicBezTo>
                    <a:pt x="2984" y="18204"/>
                    <a:pt x="2670" y="18243"/>
                    <a:pt x="2395" y="18440"/>
                  </a:cubicBezTo>
                  <a:cubicBezTo>
                    <a:pt x="2159" y="18636"/>
                    <a:pt x="2002" y="18911"/>
                    <a:pt x="1727" y="19068"/>
                  </a:cubicBezTo>
                  <a:cubicBezTo>
                    <a:pt x="1178" y="19343"/>
                    <a:pt x="511" y="19225"/>
                    <a:pt x="0" y="19578"/>
                  </a:cubicBezTo>
                  <a:cubicBezTo>
                    <a:pt x="699" y="20050"/>
                    <a:pt x="1443" y="20232"/>
                    <a:pt x="2193" y="20232"/>
                  </a:cubicBezTo>
                  <a:cubicBezTo>
                    <a:pt x="3002" y="20232"/>
                    <a:pt x="3819" y="20020"/>
                    <a:pt x="4593" y="19735"/>
                  </a:cubicBezTo>
                  <a:lnTo>
                    <a:pt x="4593" y="19735"/>
                  </a:lnTo>
                  <a:cubicBezTo>
                    <a:pt x="4358" y="20363"/>
                    <a:pt x="3847" y="20874"/>
                    <a:pt x="3219" y="21148"/>
                  </a:cubicBezTo>
                  <a:cubicBezTo>
                    <a:pt x="3783" y="21465"/>
                    <a:pt x="4426" y="21594"/>
                    <a:pt x="5105" y="21594"/>
                  </a:cubicBezTo>
                  <a:cubicBezTo>
                    <a:pt x="7124" y="21594"/>
                    <a:pt x="9465" y="20450"/>
                    <a:pt x="10992" y="19657"/>
                  </a:cubicBezTo>
                  <a:cubicBezTo>
                    <a:pt x="12405" y="18911"/>
                    <a:pt x="12798" y="17655"/>
                    <a:pt x="13936" y="16712"/>
                  </a:cubicBezTo>
                  <a:cubicBezTo>
                    <a:pt x="14486" y="16241"/>
                    <a:pt x="15192" y="16163"/>
                    <a:pt x="15742" y="15653"/>
                  </a:cubicBezTo>
                  <a:cubicBezTo>
                    <a:pt x="16252" y="15103"/>
                    <a:pt x="16684" y="14514"/>
                    <a:pt x="17037" y="13886"/>
                  </a:cubicBezTo>
                  <a:cubicBezTo>
                    <a:pt x="17783" y="12787"/>
                    <a:pt x="18411" y="11688"/>
                    <a:pt x="19000" y="10510"/>
                  </a:cubicBezTo>
                  <a:cubicBezTo>
                    <a:pt x="19511" y="9489"/>
                    <a:pt x="20374" y="8783"/>
                    <a:pt x="20963" y="7801"/>
                  </a:cubicBezTo>
                  <a:cubicBezTo>
                    <a:pt x="21748" y="6545"/>
                    <a:pt x="21866" y="5564"/>
                    <a:pt x="23554" y="5524"/>
                  </a:cubicBezTo>
                  <a:cubicBezTo>
                    <a:pt x="23641" y="5536"/>
                    <a:pt x="23727" y="5542"/>
                    <a:pt x="23812" y="5542"/>
                  </a:cubicBezTo>
                  <a:cubicBezTo>
                    <a:pt x="24302" y="5542"/>
                    <a:pt x="24756" y="5355"/>
                    <a:pt x="25124" y="5053"/>
                  </a:cubicBezTo>
                  <a:cubicBezTo>
                    <a:pt x="25520" y="4799"/>
                    <a:pt x="25814" y="4605"/>
                    <a:pt x="26168" y="4605"/>
                  </a:cubicBezTo>
                  <a:cubicBezTo>
                    <a:pt x="26305" y="4605"/>
                    <a:pt x="26451" y="4634"/>
                    <a:pt x="26616" y="4700"/>
                  </a:cubicBezTo>
                  <a:cubicBezTo>
                    <a:pt x="27048" y="4386"/>
                    <a:pt x="27440" y="3993"/>
                    <a:pt x="27754" y="3562"/>
                  </a:cubicBezTo>
                  <a:cubicBezTo>
                    <a:pt x="28068" y="3169"/>
                    <a:pt x="28186" y="2659"/>
                    <a:pt x="28108" y="2188"/>
                  </a:cubicBezTo>
                  <a:cubicBezTo>
                    <a:pt x="28029" y="1717"/>
                    <a:pt x="27715" y="1363"/>
                    <a:pt x="27283" y="1285"/>
                  </a:cubicBezTo>
                  <a:cubicBezTo>
                    <a:pt x="26734" y="735"/>
                    <a:pt x="26027" y="421"/>
                    <a:pt x="25281" y="382"/>
                  </a:cubicBezTo>
                  <a:cubicBezTo>
                    <a:pt x="24767" y="110"/>
                    <a:pt x="23835" y="1"/>
                    <a:pt x="23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1;p70">
              <a:extLst>
                <a:ext uri="{FF2B5EF4-FFF2-40B4-BE49-F238E27FC236}">
                  <a16:creationId xmlns:a16="http://schemas.microsoft.com/office/drawing/2014/main" id="{DB98497E-C697-5637-6D17-E5625C595718}"/>
                </a:ext>
              </a:extLst>
            </p:cNvPr>
            <p:cNvSpPr/>
            <p:nvPr/>
          </p:nvSpPr>
          <p:spPr>
            <a:xfrm flipH="1">
              <a:off x="6394885" y="2401085"/>
              <a:ext cx="1943336" cy="1543746"/>
            </a:xfrm>
            <a:custGeom>
              <a:avLst/>
              <a:gdLst/>
              <a:ahLst/>
              <a:cxnLst/>
              <a:rect l="l" t="t" r="r" b="b"/>
              <a:pathLst>
                <a:path w="27755" h="22048" extrusionOk="0">
                  <a:moveTo>
                    <a:pt x="23081" y="0"/>
                  </a:moveTo>
                  <a:cubicBezTo>
                    <a:pt x="22821" y="0"/>
                    <a:pt x="22559" y="13"/>
                    <a:pt x="22298" y="39"/>
                  </a:cubicBezTo>
                  <a:cubicBezTo>
                    <a:pt x="20975" y="153"/>
                    <a:pt x="19797" y="1103"/>
                    <a:pt x="18449" y="1103"/>
                  </a:cubicBezTo>
                  <a:cubicBezTo>
                    <a:pt x="18398" y="1103"/>
                    <a:pt x="18346" y="1102"/>
                    <a:pt x="18294" y="1099"/>
                  </a:cubicBezTo>
                  <a:cubicBezTo>
                    <a:pt x="17362" y="1075"/>
                    <a:pt x="16461" y="866"/>
                    <a:pt x="15553" y="866"/>
                  </a:cubicBezTo>
                  <a:cubicBezTo>
                    <a:pt x="15006" y="866"/>
                    <a:pt x="14457" y="942"/>
                    <a:pt x="13897" y="1178"/>
                  </a:cubicBezTo>
                  <a:cubicBezTo>
                    <a:pt x="12366" y="1767"/>
                    <a:pt x="10639" y="2826"/>
                    <a:pt x="9696" y="4122"/>
                  </a:cubicBezTo>
                  <a:cubicBezTo>
                    <a:pt x="8715" y="5574"/>
                    <a:pt x="7891" y="7027"/>
                    <a:pt x="6634" y="8244"/>
                  </a:cubicBezTo>
                  <a:cubicBezTo>
                    <a:pt x="5339" y="9461"/>
                    <a:pt x="3101" y="10167"/>
                    <a:pt x="1453" y="10442"/>
                  </a:cubicBezTo>
                  <a:cubicBezTo>
                    <a:pt x="1492" y="11227"/>
                    <a:pt x="2866" y="11659"/>
                    <a:pt x="3494" y="11973"/>
                  </a:cubicBezTo>
                  <a:cubicBezTo>
                    <a:pt x="3847" y="12091"/>
                    <a:pt x="4201" y="12209"/>
                    <a:pt x="4554" y="12405"/>
                  </a:cubicBezTo>
                  <a:cubicBezTo>
                    <a:pt x="4946" y="12837"/>
                    <a:pt x="4593" y="12719"/>
                    <a:pt x="4318" y="13151"/>
                  </a:cubicBezTo>
                  <a:cubicBezTo>
                    <a:pt x="3769" y="14015"/>
                    <a:pt x="3494" y="14132"/>
                    <a:pt x="2591" y="14603"/>
                  </a:cubicBezTo>
                  <a:cubicBezTo>
                    <a:pt x="1879" y="14978"/>
                    <a:pt x="1345" y="15747"/>
                    <a:pt x="512" y="15747"/>
                  </a:cubicBezTo>
                  <a:cubicBezTo>
                    <a:pt x="473" y="15747"/>
                    <a:pt x="433" y="15745"/>
                    <a:pt x="393" y="15742"/>
                  </a:cubicBezTo>
                  <a:lnTo>
                    <a:pt x="393" y="15742"/>
                  </a:lnTo>
                  <a:cubicBezTo>
                    <a:pt x="853" y="16080"/>
                    <a:pt x="1379" y="16190"/>
                    <a:pt x="1928" y="16190"/>
                  </a:cubicBezTo>
                  <a:cubicBezTo>
                    <a:pt x="2939" y="16190"/>
                    <a:pt x="4028" y="15819"/>
                    <a:pt x="4937" y="15819"/>
                  </a:cubicBezTo>
                  <a:cubicBezTo>
                    <a:pt x="4966" y="15819"/>
                    <a:pt x="4996" y="15819"/>
                    <a:pt x="5025" y="15820"/>
                  </a:cubicBezTo>
                  <a:cubicBezTo>
                    <a:pt x="4436" y="16527"/>
                    <a:pt x="4004" y="17508"/>
                    <a:pt x="3258" y="18019"/>
                  </a:cubicBezTo>
                  <a:cubicBezTo>
                    <a:pt x="3023" y="18176"/>
                    <a:pt x="2709" y="18254"/>
                    <a:pt x="2434" y="18450"/>
                  </a:cubicBezTo>
                  <a:cubicBezTo>
                    <a:pt x="2159" y="18647"/>
                    <a:pt x="2002" y="18922"/>
                    <a:pt x="1767" y="19079"/>
                  </a:cubicBezTo>
                  <a:cubicBezTo>
                    <a:pt x="1217" y="19353"/>
                    <a:pt x="550" y="19236"/>
                    <a:pt x="0" y="19589"/>
                  </a:cubicBezTo>
                  <a:cubicBezTo>
                    <a:pt x="718" y="20061"/>
                    <a:pt x="1472" y="20242"/>
                    <a:pt x="2227" y="20242"/>
                  </a:cubicBezTo>
                  <a:cubicBezTo>
                    <a:pt x="3042" y="20242"/>
                    <a:pt x="3858" y="20031"/>
                    <a:pt x="4632" y="19746"/>
                  </a:cubicBezTo>
                  <a:lnTo>
                    <a:pt x="4632" y="19746"/>
                  </a:lnTo>
                  <a:cubicBezTo>
                    <a:pt x="4358" y="20374"/>
                    <a:pt x="3887" y="20884"/>
                    <a:pt x="3219" y="21120"/>
                  </a:cubicBezTo>
                  <a:cubicBezTo>
                    <a:pt x="4348" y="21762"/>
                    <a:pt x="5737" y="22047"/>
                    <a:pt x="7095" y="22047"/>
                  </a:cubicBezTo>
                  <a:cubicBezTo>
                    <a:pt x="8477" y="22047"/>
                    <a:pt x="9825" y="21752"/>
                    <a:pt x="10835" y="21238"/>
                  </a:cubicBezTo>
                  <a:cubicBezTo>
                    <a:pt x="12287" y="20492"/>
                    <a:pt x="12405" y="19550"/>
                    <a:pt x="13544" y="18568"/>
                  </a:cubicBezTo>
                  <a:cubicBezTo>
                    <a:pt x="14054" y="18136"/>
                    <a:pt x="16566" y="18490"/>
                    <a:pt x="17116" y="17979"/>
                  </a:cubicBezTo>
                  <a:cubicBezTo>
                    <a:pt x="17665" y="17469"/>
                    <a:pt x="19550" y="16645"/>
                    <a:pt x="19903" y="16017"/>
                  </a:cubicBezTo>
                  <a:cubicBezTo>
                    <a:pt x="20649" y="14957"/>
                    <a:pt x="20296" y="12798"/>
                    <a:pt x="20884" y="11620"/>
                  </a:cubicBezTo>
                  <a:cubicBezTo>
                    <a:pt x="21356" y="10560"/>
                    <a:pt x="21866" y="10874"/>
                    <a:pt x="22494" y="9932"/>
                  </a:cubicBezTo>
                  <a:cubicBezTo>
                    <a:pt x="23279" y="8676"/>
                    <a:pt x="22180" y="6477"/>
                    <a:pt x="23907" y="6438"/>
                  </a:cubicBezTo>
                  <a:cubicBezTo>
                    <a:pt x="24653" y="6438"/>
                    <a:pt x="24496" y="5457"/>
                    <a:pt x="25203" y="5025"/>
                  </a:cubicBezTo>
                  <a:cubicBezTo>
                    <a:pt x="25542" y="4770"/>
                    <a:pt x="25821" y="4577"/>
                    <a:pt x="26185" y="4577"/>
                  </a:cubicBezTo>
                  <a:cubicBezTo>
                    <a:pt x="26326" y="4577"/>
                    <a:pt x="26480" y="4606"/>
                    <a:pt x="26655" y="4672"/>
                  </a:cubicBezTo>
                  <a:cubicBezTo>
                    <a:pt x="27087" y="4357"/>
                    <a:pt x="27440" y="4004"/>
                    <a:pt x="27754" y="3572"/>
                  </a:cubicBezTo>
                  <a:cubicBezTo>
                    <a:pt x="27447" y="3240"/>
                    <a:pt x="27024" y="3057"/>
                    <a:pt x="26581" y="3057"/>
                  </a:cubicBezTo>
                  <a:cubicBezTo>
                    <a:pt x="26345" y="3057"/>
                    <a:pt x="26103" y="3110"/>
                    <a:pt x="25870" y="3219"/>
                  </a:cubicBezTo>
                  <a:cubicBezTo>
                    <a:pt x="25320" y="3455"/>
                    <a:pt x="25006" y="4043"/>
                    <a:pt x="24418" y="4318"/>
                  </a:cubicBezTo>
                  <a:cubicBezTo>
                    <a:pt x="23829" y="4593"/>
                    <a:pt x="23161" y="4711"/>
                    <a:pt x="22533" y="4946"/>
                  </a:cubicBezTo>
                  <a:cubicBezTo>
                    <a:pt x="21395" y="5300"/>
                    <a:pt x="19825" y="5653"/>
                    <a:pt x="19000" y="6595"/>
                  </a:cubicBezTo>
                  <a:cubicBezTo>
                    <a:pt x="18137" y="7576"/>
                    <a:pt x="17940" y="8911"/>
                    <a:pt x="17626" y="10128"/>
                  </a:cubicBezTo>
                  <a:cubicBezTo>
                    <a:pt x="17234" y="11502"/>
                    <a:pt x="16566" y="12758"/>
                    <a:pt x="15075" y="13190"/>
                  </a:cubicBezTo>
                  <a:cubicBezTo>
                    <a:pt x="13818" y="13543"/>
                    <a:pt x="12327" y="13112"/>
                    <a:pt x="11659" y="14643"/>
                  </a:cubicBezTo>
                  <a:cubicBezTo>
                    <a:pt x="11110" y="15977"/>
                    <a:pt x="11659" y="17234"/>
                    <a:pt x="10482" y="18333"/>
                  </a:cubicBezTo>
                  <a:cubicBezTo>
                    <a:pt x="10127" y="18687"/>
                    <a:pt x="7916" y="20194"/>
                    <a:pt x="7057" y="20194"/>
                  </a:cubicBezTo>
                  <a:cubicBezTo>
                    <a:pt x="6965" y="20194"/>
                    <a:pt x="6888" y="20177"/>
                    <a:pt x="6831" y="20138"/>
                  </a:cubicBezTo>
                  <a:lnTo>
                    <a:pt x="6752" y="20138"/>
                  </a:lnTo>
                  <a:cubicBezTo>
                    <a:pt x="6988" y="19864"/>
                    <a:pt x="7106" y="19550"/>
                    <a:pt x="7302" y="19314"/>
                  </a:cubicBezTo>
                  <a:cubicBezTo>
                    <a:pt x="6953" y="19314"/>
                    <a:pt x="6666" y="19438"/>
                    <a:pt x="6331" y="19438"/>
                  </a:cubicBezTo>
                  <a:cubicBezTo>
                    <a:pt x="6289" y="19438"/>
                    <a:pt x="6246" y="19436"/>
                    <a:pt x="6203" y="19432"/>
                  </a:cubicBezTo>
                  <a:cubicBezTo>
                    <a:pt x="6320" y="18843"/>
                    <a:pt x="6752" y="18372"/>
                    <a:pt x="6792" y="17744"/>
                  </a:cubicBezTo>
                  <a:lnTo>
                    <a:pt x="6792" y="17744"/>
                  </a:lnTo>
                  <a:cubicBezTo>
                    <a:pt x="6091" y="18666"/>
                    <a:pt x="5424" y="18964"/>
                    <a:pt x="4271" y="18964"/>
                  </a:cubicBezTo>
                  <a:cubicBezTo>
                    <a:pt x="4198" y="18964"/>
                    <a:pt x="4122" y="18963"/>
                    <a:pt x="4044" y="18961"/>
                  </a:cubicBezTo>
                  <a:cubicBezTo>
                    <a:pt x="4907" y="17862"/>
                    <a:pt x="5967" y="16684"/>
                    <a:pt x="6006" y="15192"/>
                  </a:cubicBezTo>
                  <a:lnTo>
                    <a:pt x="6006" y="15192"/>
                  </a:lnTo>
                  <a:cubicBezTo>
                    <a:pt x="5182" y="15271"/>
                    <a:pt x="3847" y="15153"/>
                    <a:pt x="3023" y="15428"/>
                  </a:cubicBezTo>
                  <a:cubicBezTo>
                    <a:pt x="4868" y="14211"/>
                    <a:pt x="6163" y="12994"/>
                    <a:pt x="6595" y="10795"/>
                  </a:cubicBezTo>
                  <a:lnTo>
                    <a:pt x="6595" y="10795"/>
                  </a:lnTo>
                  <a:cubicBezTo>
                    <a:pt x="5954" y="11143"/>
                    <a:pt x="5240" y="11508"/>
                    <a:pt x="4540" y="11508"/>
                  </a:cubicBezTo>
                  <a:cubicBezTo>
                    <a:pt x="4211" y="11508"/>
                    <a:pt x="3886" y="11428"/>
                    <a:pt x="3573" y="11227"/>
                  </a:cubicBezTo>
                  <a:cubicBezTo>
                    <a:pt x="5300" y="11110"/>
                    <a:pt x="7341" y="9068"/>
                    <a:pt x="8323" y="7851"/>
                  </a:cubicBezTo>
                  <a:cubicBezTo>
                    <a:pt x="9304" y="6595"/>
                    <a:pt x="9736" y="5221"/>
                    <a:pt x="11110" y="4397"/>
                  </a:cubicBezTo>
                  <a:cubicBezTo>
                    <a:pt x="12327" y="3690"/>
                    <a:pt x="13779" y="3494"/>
                    <a:pt x="15114" y="2905"/>
                  </a:cubicBezTo>
                  <a:cubicBezTo>
                    <a:pt x="16449" y="2316"/>
                    <a:pt x="17508" y="1845"/>
                    <a:pt x="18961" y="1767"/>
                  </a:cubicBezTo>
                  <a:cubicBezTo>
                    <a:pt x="20413" y="1688"/>
                    <a:pt x="21199" y="1335"/>
                    <a:pt x="22533" y="864"/>
                  </a:cubicBezTo>
                  <a:cubicBezTo>
                    <a:pt x="23240" y="667"/>
                    <a:pt x="23946" y="432"/>
                    <a:pt x="24614" y="157"/>
                  </a:cubicBezTo>
                  <a:cubicBezTo>
                    <a:pt x="24117" y="52"/>
                    <a:pt x="23602" y="0"/>
                    <a:pt x="23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2;p70">
              <a:extLst>
                <a:ext uri="{FF2B5EF4-FFF2-40B4-BE49-F238E27FC236}">
                  <a16:creationId xmlns:a16="http://schemas.microsoft.com/office/drawing/2014/main" id="{619CC574-77A7-A1FF-73A9-4E4182268728}"/>
                </a:ext>
              </a:extLst>
            </p:cNvPr>
            <p:cNvSpPr/>
            <p:nvPr/>
          </p:nvSpPr>
          <p:spPr>
            <a:xfrm flipH="1">
              <a:off x="6655286" y="2566443"/>
              <a:ext cx="1209482" cy="800090"/>
            </a:xfrm>
            <a:custGeom>
              <a:avLst/>
              <a:gdLst/>
              <a:ahLst/>
              <a:cxnLst/>
              <a:rect l="l" t="t" r="r" b="b"/>
              <a:pathLst>
                <a:path w="17274" h="11427" extrusionOk="0">
                  <a:moveTo>
                    <a:pt x="15955" y="0"/>
                  </a:moveTo>
                  <a:cubicBezTo>
                    <a:pt x="15255" y="0"/>
                    <a:pt x="14719" y="216"/>
                    <a:pt x="13897" y="550"/>
                  </a:cubicBezTo>
                  <a:cubicBezTo>
                    <a:pt x="12641" y="1100"/>
                    <a:pt x="11935" y="2474"/>
                    <a:pt x="10600" y="2905"/>
                  </a:cubicBezTo>
                  <a:cubicBezTo>
                    <a:pt x="9147" y="3376"/>
                    <a:pt x="7773" y="3219"/>
                    <a:pt x="6360" y="4122"/>
                  </a:cubicBezTo>
                  <a:cubicBezTo>
                    <a:pt x="4986" y="4986"/>
                    <a:pt x="4790" y="6556"/>
                    <a:pt x="4005" y="8048"/>
                  </a:cubicBezTo>
                  <a:cubicBezTo>
                    <a:pt x="3534" y="8912"/>
                    <a:pt x="2906" y="9697"/>
                    <a:pt x="2121" y="10325"/>
                  </a:cubicBezTo>
                  <a:cubicBezTo>
                    <a:pt x="1493" y="10835"/>
                    <a:pt x="511" y="10953"/>
                    <a:pt x="1" y="11424"/>
                  </a:cubicBezTo>
                  <a:cubicBezTo>
                    <a:pt x="54" y="11425"/>
                    <a:pt x="108" y="11426"/>
                    <a:pt x="161" y="11426"/>
                  </a:cubicBezTo>
                  <a:cubicBezTo>
                    <a:pt x="1599" y="11426"/>
                    <a:pt x="3025" y="10918"/>
                    <a:pt x="4123" y="9971"/>
                  </a:cubicBezTo>
                  <a:cubicBezTo>
                    <a:pt x="5379" y="8872"/>
                    <a:pt x="5183" y="7027"/>
                    <a:pt x="6517" y="6124"/>
                  </a:cubicBezTo>
                  <a:cubicBezTo>
                    <a:pt x="7773" y="5300"/>
                    <a:pt x="8951" y="5457"/>
                    <a:pt x="10090" y="4397"/>
                  </a:cubicBezTo>
                  <a:cubicBezTo>
                    <a:pt x="11071" y="3494"/>
                    <a:pt x="12013" y="2552"/>
                    <a:pt x="12995" y="1688"/>
                  </a:cubicBezTo>
                  <a:cubicBezTo>
                    <a:pt x="13955" y="860"/>
                    <a:pt x="15251" y="116"/>
                    <a:pt x="16553" y="116"/>
                  </a:cubicBezTo>
                  <a:cubicBezTo>
                    <a:pt x="16793" y="116"/>
                    <a:pt x="17034" y="141"/>
                    <a:pt x="17273" y="197"/>
                  </a:cubicBezTo>
                  <a:cubicBezTo>
                    <a:pt x="16743" y="61"/>
                    <a:pt x="16326" y="0"/>
                    <a:pt x="15955" y="0"/>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73;p70">
              <a:extLst>
                <a:ext uri="{FF2B5EF4-FFF2-40B4-BE49-F238E27FC236}">
                  <a16:creationId xmlns:a16="http://schemas.microsoft.com/office/drawing/2014/main" id="{7E572BD1-14EA-D130-E561-9E166FF5F360}"/>
                </a:ext>
              </a:extLst>
            </p:cNvPr>
            <p:cNvSpPr/>
            <p:nvPr/>
          </p:nvSpPr>
          <p:spPr>
            <a:xfrm flipH="1">
              <a:off x="6707519" y="2663066"/>
              <a:ext cx="1140725" cy="1060625"/>
            </a:xfrm>
            <a:custGeom>
              <a:avLst/>
              <a:gdLst/>
              <a:ahLst/>
              <a:cxnLst/>
              <a:rect l="l" t="t" r="r" b="b"/>
              <a:pathLst>
                <a:path w="16292" h="15148" extrusionOk="0">
                  <a:moveTo>
                    <a:pt x="15813" y="1"/>
                  </a:moveTo>
                  <a:cubicBezTo>
                    <a:pt x="13465" y="1"/>
                    <a:pt x="11438" y="2371"/>
                    <a:pt x="9893" y="4430"/>
                  </a:cubicBezTo>
                  <a:cubicBezTo>
                    <a:pt x="8911" y="5765"/>
                    <a:pt x="7655" y="5687"/>
                    <a:pt x="6478" y="6668"/>
                  </a:cubicBezTo>
                  <a:cubicBezTo>
                    <a:pt x="5535" y="7453"/>
                    <a:pt x="5261" y="8827"/>
                    <a:pt x="4318" y="9651"/>
                  </a:cubicBezTo>
                  <a:cubicBezTo>
                    <a:pt x="3376" y="10515"/>
                    <a:pt x="2316" y="11025"/>
                    <a:pt x="1453" y="11968"/>
                  </a:cubicBezTo>
                  <a:cubicBezTo>
                    <a:pt x="628" y="12870"/>
                    <a:pt x="393" y="14048"/>
                    <a:pt x="0" y="15147"/>
                  </a:cubicBezTo>
                  <a:cubicBezTo>
                    <a:pt x="432" y="14755"/>
                    <a:pt x="785" y="14284"/>
                    <a:pt x="1257" y="13891"/>
                  </a:cubicBezTo>
                  <a:cubicBezTo>
                    <a:pt x="1806" y="13577"/>
                    <a:pt x="2316" y="13184"/>
                    <a:pt x="2748" y="12713"/>
                  </a:cubicBezTo>
                  <a:cubicBezTo>
                    <a:pt x="3730" y="11418"/>
                    <a:pt x="4436" y="10201"/>
                    <a:pt x="5692" y="9180"/>
                  </a:cubicBezTo>
                  <a:cubicBezTo>
                    <a:pt x="6203" y="8709"/>
                    <a:pt x="6713" y="8199"/>
                    <a:pt x="7106" y="7649"/>
                  </a:cubicBezTo>
                  <a:cubicBezTo>
                    <a:pt x="7616" y="7021"/>
                    <a:pt x="8087" y="6982"/>
                    <a:pt x="8715" y="6589"/>
                  </a:cubicBezTo>
                  <a:cubicBezTo>
                    <a:pt x="9854" y="5922"/>
                    <a:pt x="10168" y="4313"/>
                    <a:pt x="10992" y="3370"/>
                  </a:cubicBezTo>
                  <a:cubicBezTo>
                    <a:pt x="12170" y="2075"/>
                    <a:pt x="14290" y="230"/>
                    <a:pt x="16292" y="34"/>
                  </a:cubicBezTo>
                  <a:cubicBezTo>
                    <a:pt x="16131" y="11"/>
                    <a:pt x="15971" y="1"/>
                    <a:pt x="15813" y="1"/>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74;p70">
              <a:extLst>
                <a:ext uri="{FF2B5EF4-FFF2-40B4-BE49-F238E27FC236}">
                  <a16:creationId xmlns:a16="http://schemas.microsoft.com/office/drawing/2014/main" id="{D944A06A-4318-4765-9009-B2B1CB57A3EB}"/>
                </a:ext>
              </a:extLst>
            </p:cNvPr>
            <p:cNvSpPr/>
            <p:nvPr/>
          </p:nvSpPr>
          <p:spPr>
            <a:xfrm flipH="1">
              <a:off x="6614046" y="2513511"/>
              <a:ext cx="1209482" cy="604321"/>
            </a:xfrm>
            <a:custGeom>
              <a:avLst/>
              <a:gdLst/>
              <a:ahLst/>
              <a:cxnLst/>
              <a:rect l="l" t="t" r="r" b="b"/>
              <a:pathLst>
                <a:path w="17274" h="8631" extrusionOk="0">
                  <a:moveTo>
                    <a:pt x="14879" y="0"/>
                  </a:moveTo>
                  <a:cubicBezTo>
                    <a:pt x="14356" y="0"/>
                    <a:pt x="13799" y="103"/>
                    <a:pt x="13151" y="442"/>
                  </a:cubicBezTo>
                  <a:cubicBezTo>
                    <a:pt x="11934" y="1070"/>
                    <a:pt x="10835" y="1699"/>
                    <a:pt x="9461" y="1856"/>
                  </a:cubicBezTo>
                  <a:cubicBezTo>
                    <a:pt x="6753" y="2091"/>
                    <a:pt x="3730" y="2719"/>
                    <a:pt x="2592" y="5624"/>
                  </a:cubicBezTo>
                  <a:cubicBezTo>
                    <a:pt x="2081" y="6841"/>
                    <a:pt x="1178" y="7862"/>
                    <a:pt x="1" y="8451"/>
                  </a:cubicBezTo>
                  <a:cubicBezTo>
                    <a:pt x="340" y="8575"/>
                    <a:pt x="648" y="8631"/>
                    <a:pt x="932" y="8631"/>
                  </a:cubicBezTo>
                  <a:cubicBezTo>
                    <a:pt x="3345" y="8631"/>
                    <a:pt x="3957" y="4579"/>
                    <a:pt x="5889" y="3701"/>
                  </a:cubicBezTo>
                  <a:cubicBezTo>
                    <a:pt x="7106" y="3151"/>
                    <a:pt x="8480" y="3151"/>
                    <a:pt x="9736" y="2601"/>
                  </a:cubicBezTo>
                  <a:cubicBezTo>
                    <a:pt x="10757" y="2091"/>
                    <a:pt x="11738" y="1502"/>
                    <a:pt x="12759" y="953"/>
                  </a:cubicBezTo>
                  <a:cubicBezTo>
                    <a:pt x="13269" y="717"/>
                    <a:pt x="13701" y="482"/>
                    <a:pt x="14211" y="285"/>
                  </a:cubicBezTo>
                  <a:cubicBezTo>
                    <a:pt x="14377" y="207"/>
                    <a:pt x="14584" y="179"/>
                    <a:pt x="14814" y="179"/>
                  </a:cubicBezTo>
                  <a:cubicBezTo>
                    <a:pt x="15386" y="179"/>
                    <a:pt x="16099" y="353"/>
                    <a:pt x="16671" y="353"/>
                  </a:cubicBezTo>
                  <a:cubicBezTo>
                    <a:pt x="16900" y="353"/>
                    <a:pt x="17107" y="325"/>
                    <a:pt x="17273" y="246"/>
                  </a:cubicBezTo>
                  <a:cubicBezTo>
                    <a:pt x="16415" y="246"/>
                    <a:pt x="15688" y="0"/>
                    <a:pt x="14879" y="0"/>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75;p70">
              <a:extLst>
                <a:ext uri="{FF2B5EF4-FFF2-40B4-BE49-F238E27FC236}">
                  <a16:creationId xmlns:a16="http://schemas.microsoft.com/office/drawing/2014/main" id="{FC9D8673-9D27-4B7E-66AD-32B3DABBC94B}"/>
                </a:ext>
              </a:extLst>
            </p:cNvPr>
            <p:cNvSpPr/>
            <p:nvPr/>
          </p:nvSpPr>
          <p:spPr>
            <a:xfrm flipH="1">
              <a:off x="6445520" y="2918704"/>
              <a:ext cx="103369" cy="44277"/>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1376;p70">
              <a:extLst>
                <a:ext uri="{FF2B5EF4-FFF2-40B4-BE49-F238E27FC236}">
                  <a16:creationId xmlns:a16="http://schemas.microsoft.com/office/drawing/2014/main" id="{A67616D7-4525-8D7A-6EA4-BDED2E5C72F0}"/>
                </a:ext>
              </a:extLst>
            </p:cNvPr>
            <p:cNvGrpSpPr/>
            <p:nvPr/>
          </p:nvGrpSpPr>
          <p:grpSpPr>
            <a:xfrm rot="-3167767">
              <a:off x="6143779" y="4704127"/>
              <a:ext cx="57252" cy="171476"/>
              <a:chOff x="6406669" y="2357776"/>
              <a:chExt cx="44144" cy="134599"/>
            </a:xfrm>
          </p:grpSpPr>
          <p:sp>
            <p:nvSpPr>
              <p:cNvPr id="680" name="Google Shape;1377;p70">
                <a:extLst>
                  <a:ext uri="{FF2B5EF4-FFF2-40B4-BE49-F238E27FC236}">
                    <a16:creationId xmlns:a16="http://schemas.microsoft.com/office/drawing/2014/main" id="{94EDFB45-F480-9600-11DF-2E2F829FA6C0}"/>
                  </a:ext>
                </a:extLst>
              </p:cNvPr>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378;p70">
                <a:extLst>
                  <a:ext uri="{FF2B5EF4-FFF2-40B4-BE49-F238E27FC236}">
                    <a16:creationId xmlns:a16="http://schemas.microsoft.com/office/drawing/2014/main" id="{532A46F9-0253-A0A1-EF7E-74749BD14276}"/>
                  </a:ext>
                </a:extLst>
              </p:cNvPr>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1379;p70">
              <a:extLst>
                <a:ext uri="{FF2B5EF4-FFF2-40B4-BE49-F238E27FC236}">
                  <a16:creationId xmlns:a16="http://schemas.microsoft.com/office/drawing/2014/main" id="{2ACC6327-703E-393B-4816-E619D7F4C1B2}"/>
                </a:ext>
              </a:extLst>
            </p:cNvPr>
            <p:cNvGrpSpPr/>
            <p:nvPr/>
          </p:nvGrpSpPr>
          <p:grpSpPr>
            <a:xfrm rot="2897209" flipH="1">
              <a:off x="6601064" y="3240711"/>
              <a:ext cx="99089" cy="200432"/>
              <a:chOff x="2453279" y="3008891"/>
              <a:chExt cx="80911" cy="163666"/>
            </a:xfrm>
          </p:grpSpPr>
          <p:sp>
            <p:nvSpPr>
              <p:cNvPr id="678" name="Google Shape;1380;p70">
                <a:extLst>
                  <a:ext uri="{FF2B5EF4-FFF2-40B4-BE49-F238E27FC236}">
                    <a16:creationId xmlns:a16="http://schemas.microsoft.com/office/drawing/2014/main" id="{CE10248D-4713-2C7F-6AEF-06EC9864073A}"/>
                  </a:ext>
                </a:extLst>
              </p:cNvPr>
              <p:cNvSpPr/>
              <p:nvPr/>
            </p:nvSpPr>
            <p:spPr>
              <a:xfrm>
                <a:off x="2453279" y="3008891"/>
                <a:ext cx="80911" cy="163666"/>
              </a:xfrm>
              <a:custGeom>
                <a:avLst/>
                <a:gdLst/>
                <a:ahLst/>
                <a:cxnLst/>
                <a:rect l="l" t="t" r="r" b="b"/>
                <a:pathLst>
                  <a:path w="1623" h="3283" extrusionOk="0">
                    <a:moveTo>
                      <a:pt x="0" y="0"/>
                    </a:moveTo>
                    <a:lnTo>
                      <a:pt x="0" y="0"/>
                    </a:lnTo>
                    <a:cubicBezTo>
                      <a:pt x="56" y="295"/>
                      <a:pt x="129" y="590"/>
                      <a:pt x="240" y="885"/>
                    </a:cubicBezTo>
                    <a:cubicBezTo>
                      <a:pt x="332" y="1180"/>
                      <a:pt x="461" y="1457"/>
                      <a:pt x="590" y="1752"/>
                    </a:cubicBezTo>
                    <a:cubicBezTo>
                      <a:pt x="738" y="2028"/>
                      <a:pt x="885" y="2287"/>
                      <a:pt x="1051" y="2545"/>
                    </a:cubicBezTo>
                    <a:cubicBezTo>
                      <a:pt x="1217" y="2803"/>
                      <a:pt x="1420" y="3043"/>
                      <a:pt x="1623" y="3282"/>
                    </a:cubicBezTo>
                    <a:cubicBezTo>
                      <a:pt x="1494" y="3006"/>
                      <a:pt x="1346" y="2729"/>
                      <a:pt x="1199" y="2453"/>
                    </a:cubicBezTo>
                    <a:cubicBezTo>
                      <a:pt x="1070" y="2194"/>
                      <a:pt x="922" y="1918"/>
                      <a:pt x="793" y="1641"/>
                    </a:cubicBezTo>
                    <a:cubicBezTo>
                      <a:pt x="664" y="1383"/>
                      <a:pt x="517" y="1106"/>
                      <a:pt x="387" y="830"/>
                    </a:cubicBezTo>
                    <a:cubicBezTo>
                      <a:pt x="258" y="553"/>
                      <a:pt x="148" y="2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381;p70">
                <a:extLst>
                  <a:ext uri="{FF2B5EF4-FFF2-40B4-BE49-F238E27FC236}">
                    <a16:creationId xmlns:a16="http://schemas.microsoft.com/office/drawing/2014/main" id="{FC47CDBE-DEF9-62BF-5E81-2154E0BDB9C1}"/>
                  </a:ext>
                </a:extLst>
              </p:cNvPr>
              <p:cNvSpPr/>
              <p:nvPr/>
            </p:nvSpPr>
            <p:spPr>
              <a:xfrm>
                <a:off x="2487281" y="3050222"/>
                <a:ext cx="17498" cy="26721"/>
              </a:xfrm>
              <a:custGeom>
                <a:avLst/>
                <a:gdLst/>
                <a:ahLst/>
                <a:cxnLst/>
                <a:rect l="l" t="t" r="r" b="b"/>
                <a:pathLst>
                  <a:path w="351" h="536" extrusionOk="0">
                    <a:moveTo>
                      <a:pt x="1" y="1"/>
                    </a:moveTo>
                    <a:cubicBezTo>
                      <a:pt x="1" y="56"/>
                      <a:pt x="1" y="130"/>
                      <a:pt x="1" y="185"/>
                    </a:cubicBezTo>
                    <a:cubicBezTo>
                      <a:pt x="19" y="241"/>
                      <a:pt x="37" y="296"/>
                      <a:pt x="74" y="333"/>
                    </a:cubicBezTo>
                    <a:cubicBezTo>
                      <a:pt x="93" y="388"/>
                      <a:pt x="130" y="425"/>
                      <a:pt x="185" y="462"/>
                    </a:cubicBezTo>
                    <a:cubicBezTo>
                      <a:pt x="240" y="499"/>
                      <a:pt x="296" y="536"/>
                      <a:pt x="351" y="536"/>
                    </a:cubicBezTo>
                    <a:cubicBezTo>
                      <a:pt x="351" y="480"/>
                      <a:pt x="351" y="425"/>
                      <a:pt x="332" y="370"/>
                    </a:cubicBezTo>
                    <a:cubicBezTo>
                      <a:pt x="314" y="314"/>
                      <a:pt x="296" y="259"/>
                      <a:pt x="259" y="222"/>
                    </a:cubicBezTo>
                    <a:cubicBezTo>
                      <a:pt x="222" y="167"/>
                      <a:pt x="203" y="130"/>
                      <a:pt x="166" y="93"/>
                    </a:cubicBezTo>
                    <a:cubicBezTo>
                      <a:pt x="111" y="56"/>
                      <a:pt x="56" y="1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1382;p70">
              <a:extLst>
                <a:ext uri="{FF2B5EF4-FFF2-40B4-BE49-F238E27FC236}">
                  <a16:creationId xmlns:a16="http://schemas.microsoft.com/office/drawing/2014/main" id="{795AFF3E-FC33-8377-FDDA-00DC01CE24F8}"/>
                </a:ext>
              </a:extLst>
            </p:cNvPr>
            <p:cNvSpPr/>
            <p:nvPr/>
          </p:nvSpPr>
          <p:spPr>
            <a:xfrm rot="3104173" flipH="1">
              <a:off x="5208620" y="1716223"/>
              <a:ext cx="176729" cy="552294"/>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383;p70">
              <a:extLst>
                <a:ext uri="{FF2B5EF4-FFF2-40B4-BE49-F238E27FC236}">
                  <a16:creationId xmlns:a16="http://schemas.microsoft.com/office/drawing/2014/main" id="{E1D7DBFA-D73F-3D29-00D5-B5FB9CCC2168}"/>
                </a:ext>
              </a:extLst>
            </p:cNvPr>
            <p:cNvSpPr/>
            <p:nvPr/>
          </p:nvSpPr>
          <p:spPr>
            <a:xfrm rot="3104173" flipH="1">
              <a:off x="5091730" y="1696272"/>
              <a:ext cx="179872" cy="581469"/>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384;p70">
              <a:extLst>
                <a:ext uri="{FF2B5EF4-FFF2-40B4-BE49-F238E27FC236}">
                  <a16:creationId xmlns:a16="http://schemas.microsoft.com/office/drawing/2014/main" id="{30516022-32DB-BB5B-248D-E0762EC8F0AF}"/>
                </a:ext>
              </a:extLst>
            </p:cNvPr>
            <p:cNvSpPr/>
            <p:nvPr/>
          </p:nvSpPr>
          <p:spPr>
            <a:xfrm rot="3104173" flipH="1">
              <a:off x="4890869" y="1988947"/>
              <a:ext cx="101541" cy="247927"/>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1385;p70">
              <a:extLst>
                <a:ext uri="{FF2B5EF4-FFF2-40B4-BE49-F238E27FC236}">
                  <a16:creationId xmlns:a16="http://schemas.microsoft.com/office/drawing/2014/main" id="{685AE6D2-D327-C8A4-8D96-35BDD4C3E8A7}"/>
                </a:ext>
              </a:extLst>
            </p:cNvPr>
            <p:cNvGrpSpPr/>
            <p:nvPr/>
          </p:nvGrpSpPr>
          <p:grpSpPr>
            <a:xfrm rot="-5382775" flipH="1">
              <a:off x="7394670" y="949721"/>
              <a:ext cx="237483" cy="758320"/>
              <a:chOff x="6674138" y="4273498"/>
              <a:chExt cx="115528" cy="366781"/>
            </a:xfrm>
          </p:grpSpPr>
          <p:sp>
            <p:nvSpPr>
              <p:cNvPr id="675" name="Google Shape;1386;p70">
                <a:extLst>
                  <a:ext uri="{FF2B5EF4-FFF2-40B4-BE49-F238E27FC236}">
                    <a16:creationId xmlns:a16="http://schemas.microsoft.com/office/drawing/2014/main" id="{68C9EA71-939B-5860-670F-11D75DD4CFCE}"/>
                  </a:ext>
                </a:extLst>
              </p:cNvPr>
              <p:cNvSpPr/>
              <p:nvPr/>
            </p:nvSpPr>
            <p:spPr>
              <a:xfrm rot="-1675">
                <a:off x="6674138" y="4273518"/>
                <a:ext cx="82512" cy="268391"/>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387;p70">
                <a:extLst>
                  <a:ext uri="{FF2B5EF4-FFF2-40B4-BE49-F238E27FC236}">
                    <a16:creationId xmlns:a16="http://schemas.microsoft.com/office/drawing/2014/main" id="{EC4E0E5A-42B0-CA14-3E5A-C87B4E2A2F86}"/>
                  </a:ext>
                </a:extLst>
              </p:cNvPr>
              <p:cNvSpPr/>
              <p:nvPr/>
            </p:nvSpPr>
            <p:spPr>
              <a:xfrm rot="-1675">
                <a:off x="6705687" y="4308917"/>
                <a:ext cx="83979" cy="282569"/>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388;p70">
                <a:extLst>
                  <a:ext uri="{FF2B5EF4-FFF2-40B4-BE49-F238E27FC236}">
                    <a16:creationId xmlns:a16="http://schemas.microsoft.com/office/drawing/2014/main" id="{6A406D4A-2618-C44F-F7D2-DBE40E806F04}"/>
                  </a:ext>
                </a:extLst>
              </p:cNvPr>
              <p:cNvSpPr/>
              <p:nvPr/>
            </p:nvSpPr>
            <p:spPr>
              <a:xfrm rot="-1675">
                <a:off x="6737970" y="4519786"/>
                <a:ext cx="47408" cy="120482"/>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1389;p70">
              <a:extLst>
                <a:ext uri="{FF2B5EF4-FFF2-40B4-BE49-F238E27FC236}">
                  <a16:creationId xmlns:a16="http://schemas.microsoft.com/office/drawing/2014/main" id="{94829B39-53B6-FEAC-1B95-BAF90A9B9C85}"/>
                </a:ext>
              </a:extLst>
            </p:cNvPr>
            <p:cNvSpPr/>
            <p:nvPr/>
          </p:nvSpPr>
          <p:spPr>
            <a:xfrm flipH="1">
              <a:off x="7167949" y="4829170"/>
              <a:ext cx="250163" cy="303382"/>
            </a:xfrm>
            <a:custGeom>
              <a:avLst/>
              <a:gdLst/>
              <a:ahLst/>
              <a:cxnLst/>
              <a:rect l="l" t="t" r="r" b="b"/>
              <a:pathLst>
                <a:path w="2912" h="2987" extrusionOk="0">
                  <a:moveTo>
                    <a:pt x="2911" y="0"/>
                  </a:moveTo>
                  <a:lnTo>
                    <a:pt x="2911" y="0"/>
                  </a:lnTo>
                  <a:cubicBezTo>
                    <a:pt x="2682" y="25"/>
                    <a:pt x="2441" y="51"/>
                    <a:pt x="2212" y="64"/>
                  </a:cubicBezTo>
                  <a:lnTo>
                    <a:pt x="1500" y="102"/>
                  </a:lnTo>
                  <a:cubicBezTo>
                    <a:pt x="1455" y="104"/>
                    <a:pt x="1409" y="105"/>
                    <a:pt x="1363" y="105"/>
                  </a:cubicBezTo>
                  <a:cubicBezTo>
                    <a:pt x="1180" y="105"/>
                    <a:pt x="994" y="89"/>
                    <a:pt x="801" y="89"/>
                  </a:cubicBezTo>
                  <a:cubicBezTo>
                    <a:pt x="762" y="87"/>
                    <a:pt x="723" y="86"/>
                    <a:pt x="684" y="86"/>
                  </a:cubicBezTo>
                  <a:cubicBezTo>
                    <a:pt x="481" y="86"/>
                    <a:pt x="279" y="114"/>
                    <a:pt x="77" y="178"/>
                  </a:cubicBezTo>
                  <a:lnTo>
                    <a:pt x="1" y="203"/>
                  </a:lnTo>
                  <a:lnTo>
                    <a:pt x="39" y="267"/>
                  </a:lnTo>
                  <a:cubicBezTo>
                    <a:pt x="102" y="381"/>
                    <a:pt x="204" y="470"/>
                    <a:pt x="318" y="521"/>
                  </a:cubicBezTo>
                  <a:cubicBezTo>
                    <a:pt x="433" y="572"/>
                    <a:pt x="534" y="610"/>
                    <a:pt x="649" y="648"/>
                  </a:cubicBezTo>
                  <a:lnTo>
                    <a:pt x="967" y="750"/>
                  </a:lnTo>
                  <a:cubicBezTo>
                    <a:pt x="1081" y="788"/>
                    <a:pt x="1183" y="813"/>
                    <a:pt x="1284" y="852"/>
                  </a:cubicBezTo>
                  <a:cubicBezTo>
                    <a:pt x="1386" y="890"/>
                    <a:pt x="1488" y="928"/>
                    <a:pt x="1577" y="991"/>
                  </a:cubicBezTo>
                  <a:cubicBezTo>
                    <a:pt x="1615" y="1017"/>
                    <a:pt x="1653" y="1055"/>
                    <a:pt x="1691" y="1093"/>
                  </a:cubicBezTo>
                  <a:cubicBezTo>
                    <a:pt x="1716" y="1119"/>
                    <a:pt x="1742" y="1157"/>
                    <a:pt x="1755" y="1195"/>
                  </a:cubicBezTo>
                  <a:cubicBezTo>
                    <a:pt x="1767" y="1246"/>
                    <a:pt x="1653" y="1296"/>
                    <a:pt x="1564" y="1335"/>
                  </a:cubicBezTo>
                  <a:cubicBezTo>
                    <a:pt x="1462" y="1373"/>
                    <a:pt x="1361" y="1398"/>
                    <a:pt x="1246" y="1449"/>
                  </a:cubicBezTo>
                  <a:lnTo>
                    <a:pt x="1119" y="1500"/>
                  </a:lnTo>
                  <a:lnTo>
                    <a:pt x="1233" y="1563"/>
                  </a:lnTo>
                  <a:cubicBezTo>
                    <a:pt x="1373" y="1640"/>
                    <a:pt x="1462" y="1767"/>
                    <a:pt x="1500" y="1919"/>
                  </a:cubicBezTo>
                  <a:cubicBezTo>
                    <a:pt x="1513" y="1995"/>
                    <a:pt x="1500" y="2072"/>
                    <a:pt x="1462" y="2135"/>
                  </a:cubicBezTo>
                  <a:cubicBezTo>
                    <a:pt x="1424" y="2199"/>
                    <a:pt x="1361" y="2262"/>
                    <a:pt x="1297" y="2301"/>
                  </a:cubicBezTo>
                  <a:cubicBezTo>
                    <a:pt x="1157" y="2402"/>
                    <a:pt x="1017" y="2504"/>
                    <a:pt x="890" y="2618"/>
                  </a:cubicBezTo>
                  <a:cubicBezTo>
                    <a:pt x="763" y="2733"/>
                    <a:pt x="636" y="2860"/>
                    <a:pt x="534" y="2987"/>
                  </a:cubicBezTo>
                  <a:cubicBezTo>
                    <a:pt x="649" y="2872"/>
                    <a:pt x="776" y="2758"/>
                    <a:pt x="916" y="2656"/>
                  </a:cubicBezTo>
                  <a:cubicBezTo>
                    <a:pt x="1056" y="2555"/>
                    <a:pt x="1195" y="2466"/>
                    <a:pt x="1348" y="2377"/>
                  </a:cubicBezTo>
                  <a:cubicBezTo>
                    <a:pt x="1424" y="2326"/>
                    <a:pt x="1488" y="2262"/>
                    <a:pt x="1538" y="2199"/>
                  </a:cubicBezTo>
                  <a:cubicBezTo>
                    <a:pt x="1602" y="2110"/>
                    <a:pt x="1615" y="2008"/>
                    <a:pt x="1602" y="1919"/>
                  </a:cubicBezTo>
                  <a:cubicBezTo>
                    <a:pt x="1583" y="1774"/>
                    <a:pt x="1512" y="1637"/>
                    <a:pt x="1406" y="1540"/>
                  </a:cubicBezTo>
                  <a:lnTo>
                    <a:pt x="1406" y="1540"/>
                  </a:lnTo>
                  <a:cubicBezTo>
                    <a:pt x="1477" y="1519"/>
                    <a:pt x="1548" y="1499"/>
                    <a:pt x="1615" y="1474"/>
                  </a:cubicBezTo>
                  <a:cubicBezTo>
                    <a:pt x="1678" y="1449"/>
                    <a:pt x="1729" y="1424"/>
                    <a:pt x="1793" y="1385"/>
                  </a:cubicBezTo>
                  <a:cubicBezTo>
                    <a:pt x="1818" y="1373"/>
                    <a:pt x="1844" y="1347"/>
                    <a:pt x="1869" y="1322"/>
                  </a:cubicBezTo>
                  <a:cubicBezTo>
                    <a:pt x="1882" y="1296"/>
                    <a:pt x="1894" y="1271"/>
                    <a:pt x="1894" y="1258"/>
                  </a:cubicBezTo>
                  <a:cubicBezTo>
                    <a:pt x="1894" y="1233"/>
                    <a:pt x="1894" y="1207"/>
                    <a:pt x="1894" y="1195"/>
                  </a:cubicBezTo>
                  <a:cubicBezTo>
                    <a:pt x="1882" y="1119"/>
                    <a:pt x="1856" y="1055"/>
                    <a:pt x="1805" y="1004"/>
                  </a:cubicBezTo>
                  <a:cubicBezTo>
                    <a:pt x="1767" y="953"/>
                    <a:pt x="1716" y="915"/>
                    <a:pt x="1666" y="877"/>
                  </a:cubicBezTo>
                  <a:cubicBezTo>
                    <a:pt x="1564" y="813"/>
                    <a:pt x="1462" y="750"/>
                    <a:pt x="1348" y="712"/>
                  </a:cubicBezTo>
                  <a:cubicBezTo>
                    <a:pt x="1132" y="636"/>
                    <a:pt x="916" y="572"/>
                    <a:pt x="700" y="508"/>
                  </a:cubicBezTo>
                  <a:cubicBezTo>
                    <a:pt x="585" y="483"/>
                    <a:pt x="484" y="445"/>
                    <a:pt x="395" y="394"/>
                  </a:cubicBezTo>
                  <a:cubicBezTo>
                    <a:pt x="323" y="376"/>
                    <a:pt x="265" y="340"/>
                    <a:pt x="219" y="293"/>
                  </a:cubicBezTo>
                  <a:lnTo>
                    <a:pt x="219" y="293"/>
                  </a:lnTo>
                  <a:cubicBezTo>
                    <a:pt x="407" y="248"/>
                    <a:pt x="604" y="229"/>
                    <a:pt x="801" y="229"/>
                  </a:cubicBezTo>
                  <a:cubicBezTo>
                    <a:pt x="916" y="229"/>
                    <a:pt x="1033" y="232"/>
                    <a:pt x="1152" y="232"/>
                  </a:cubicBezTo>
                  <a:cubicBezTo>
                    <a:pt x="1272" y="232"/>
                    <a:pt x="1392" y="229"/>
                    <a:pt x="1513" y="216"/>
                  </a:cubicBezTo>
                  <a:cubicBezTo>
                    <a:pt x="1755" y="191"/>
                    <a:pt x="1983" y="165"/>
                    <a:pt x="2212" y="127"/>
                  </a:cubicBezTo>
                  <a:cubicBezTo>
                    <a:pt x="2454" y="89"/>
                    <a:pt x="2682" y="51"/>
                    <a:pt x="2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1390;p70">
              <a:extLst>
                <a:ext uri="{FF2B5EF4-FFF2-40B4-BE49-F238E27FC236}">
                  <a16:creationId xmlns:a16="http://schemas.microsoft.com/office/drawing/2014/main" id="{0077BF09-8213-E278-D563-DBA26B959A03}"/>
                </a:ext>
              </a:extLst>
            </p:cNvPr>
            <p:cNvGrpSpPr/>
            <p:nvPr/>
          </p:nvGrpSpPr>
          <p:grpSpPr>
            <a:xfrm rot="-1254229" flipH="1">
              <a:off x="6386450" y="3429836"/>
              <a:ext cx="64521" cy="136805"/>
              <a:chOff x="6406669" y="2357776"/>
              <a:chExt cx="44144" cy="134599"/>
            </a:xfrm>
          </p:grpSpPr>
          <p:sp>
            <p:nvSpPr>
              <p:cNvPr id="673" name="Google Shape;1391;p70">
                <a:extLst>
                  <a:ext uri="{FF2B5EF4-FFF2-40B4-BE49-F238E27FC236}">
                    <a16:creationId xmlns:a16="http://schemas.microsoft.com/office/drawing/2014/main" id="{81AFBFA9-D502-4008-E0DA-7D2F4B9B7B30}"/>
                  </a:ext>
                </a:extLst>
              </p:cNvPr>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392;p70">
                <a:extLst>
                  <a:ext uri="{FF2B5EF4-FFF2-40B4-BE49-F238E27FC236}">
                    <a16:creationId xmlns:a16="http://schemas.microsoft.com/office/drawing/2014/main" id="{95CDA732-0DF5-5D2B-DB3B-339B9146473D}"/>
                  </a:ext>
                </a:extLst>
              </p:cNvPr>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1393;p70">
              <a:extLst>
                <a:ext uri="{FF2B5EF4-FFF2-40B4-BE49-F238E27FC236}">
                  <a16:creationId xmlns:a16="http://schemas.microsoft.com/office/drawing/2014/main" id="{D6FF6C99-C4F3-3CA7-4783-639179C4CA90}"/>
                </a:ext>
              </a:extLst>
            </p:cNvPr>
            <p:cNvSpPr/>
            <p:nvPr/>
          </p:nvSpPr>
          <p:spPr>
            <a:xfrm flipH="1">
              <a:off x="5983862" y="2844584"/>
              <a:ext cx="112314" cy="48119"/>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394;p70">
              <a:extLst>
                <a:ext uri="{FF2B5EF4-FFF2-40B4-BE49-F238E27FC236}">
                  <a16:creationId xmlns:a16="http://schemas.microsoft.com/office/drawing/2014/main" id="{9248796F-073B-7FAD-CC22-2CED022B81DE}"/>
                </a:ext>
              </a:extLst>
            </p:cNvPr>
            <p:cNvSpPr/>
            <p:nvPr/>
          </p:nvSpPr>
          <p:spPr>
            <a:xfrm rot="-1064699" flipH="1">
              <a:off x="5891017" y="3049474"/>
              <a:ext cx="82258" cy="34059"/>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395;p70">
              <a:extLst>
                <a:ext uri="{FF2B5EF4-FFF2-40B4-BE49-F238E27FC236}">
                  <a16:creationId xmlns:a16="http://schemas.microsoft.com/office/drawing/2014/main" id="{30C51255-C525-F79A-0C6E-59C47F4488D6}"/>
                </a:ext>
              </a:extLst>
            </p:cNvPr>
            <p:cNvSpPr/>
            <p:nvPr/>
          </p:nvSpPr>
          <p:spPr>
            <a:xfrm rot="2245810" flipH="1">
              <a:off x="6991636" y="3974372"/>
              <a:ext cx="146749" cy="450074"/>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396;p70">
              <a:extLst>
                <a:ext uri="{FF2B5EF4-FFF2-40B4-BE49-F238E27FC236}">
                  <a16:creationId xmlns:a16="http://schemas.microsoft.com/office/drawing/2014/main" id="{E753CB3D-D17F-2B39-6EE7-6F00ED23B7C6}"/>
                </a:ext>
              </a:extLst>
            </p:cNvPr>
            <p:cNvSpPr/>
            <p:nvPr/>
          </p:nvSpPr>
          <p:spPr>
            <a:xfrm rot="3206324" flipH="1">
              <a:off x="6588176" y="3644904"/>
              <a:ext cx="94346" cy="226079"/>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397;p70">
              <a:extLst>
                <a:ext uri="{FF2B5EF4-FFF2-40B4-BE49-F238E27FC236}">
                  <a16:creationId xmlns:a16="http://schemas.microsoft.com/office/drawing/2014/main" id="{89292E7E-5C78-8D73-FED9-7CE8684A156F}"/>
                </a:ext>
              </a:extLst>
            </p:cNvPr>
            <p:cNvSpPr/>
            <p:nvPr/>
          </p:nvSpPr>
          <p:spPr>
            <a:xfrm rot="3206308" flipH="1">
              <a:off x="6066177" y="3570334"/>
              <a:ext cx="94349" cy="227528"/>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398;p70">
              <a:extLst>
                <a:ext uri="{FF2B5EF4-FFF2-40B4-BE49-F238E27FC236}">
                  <a16:creationId xmlns:a16="http://schemas.microsoft.com/office/drawing/2014/main" id="{79AB235B-96E7-27A0-A790-C31D25AFFB3F}"/>
                </a:ext>
              </a:extLst>
            </p:cNvPr>
            <p:cNvSpPr/>
            <p:nvPr/>
          </p:nvSpPr>
          <p:spPr>
            <a:xfrm rot="-5544701" flipH="1">
              <a:off x="6227301" y="4462440"/>
              <a:ext cx="1000037" cy="443038"/>
            </a:xfrm>
            <a:custGeom>
              <a:avLst/>
              <a:gdLst/>
              <a:ahLst/>
              <a:cxnLst/>
              <a:rect l="l" t="t" r="r" b="b"/>
              <a:pathLst>
                <a:path w="13831" h="7609" extrusionOk="0">
                  <a:moveTo>
                    <a:pt x="13831" y="0"/>
                  </a:moveTo>
                  <a:cubicBezTo>
                    <a:pt x="12780" y="424"/>
                    <a:pt x="12393" y="1752"/>
                    <a:pt x="11452" y="2397"/>
                  </a:cubicBezTo>
                  <a:cubicBezTo>
                    <a:pt x="11452" y="1641"/>
                    <a:pt x="12153" y="1014"/>
                    <a:pt x="12116" y="258"/>
                  </a:cubicBezTo>
                  <a:lnTo>
                    <a:pt x="12116" y="258"/>
                  </a:lnTo>
                  <a:cubicBezTo>
                    <a:pt x="11341" y="1014"/>
                    <a:pt x="10770" y="1936"/>
                    <a:pt x="10106" y="2785"/>
                  </a:cubicBezTo>
                  <a:cubicBezTo>
                    <a:pt x="9331" y="3799"/>
                    <a:pt x="8428" y="4702"/>
                    <a:pt x="7432" y="5495"/>
                  </a:cubicBezTo>
                  <a:cubicBezTo>
                    <a:pt x="7211" y="5680"/>
                    <a:pt x="6971" y="5846"/>
                    <a:pt x="6713" y="5975"/>
                  </a:cubicBezTo>
                  <a:cubicBezTo>
                    <a:pt x="6658" y="6012"/>
                    <a:pt x="6565" y="6030"/>
                    <a:pt x="6492" y="6030"/>
                  </a:cubicBezTo>
                  <a:cubicBezTo>
                    <a:pt x="6307" y="5993"/>
                    <a:pt x="6289" y="5735"/>
                    <a:pt x="6344" y="5532"/>
                  </a:cubicBezTo>
                  <a:cubicBezTo>
                    <a:pt x="6381" y="5348"/>
                    <a:pt x="6473" y="5145"/>
                    <a:pt x="6344" y="4997"/>
                  </a:cubicBezTo>
                  <a:lnTo>
                    <a:pt x="5275" y="5680"/>
                  </a:lnTo>
                  <a:cubicBezTo>
                    <a:pt x="5233" y="5721"/>
                    <a:pt x="5171" y="5742"/>
                    <a:pt x="5111" y="5742"/>
                  </a:cubicBezTo>
                  <a:cubicBezTo>
                    <a:pt x="5091" y="5742"/>
                    <a:pt x="5072" y="5740"/>
                    <a:pt x="5053" y="5735"/>
                  </a:cubicBezTo>
                  <a:cubicBezTo>
                    <a:pt x="4924" y="5698"/>
                    <a:pt x="4943" y="5514"/>
                    <a:pt x="4980" y="5385"/>
                  </a:cubicBezTo>
                  <a:cubicBezTo>
                    <a:pt x="5293" y="4573"/>
                    <a:pt x="5791" y="3836"/>
                    <a:pt x="6160" y="3043"/>
                  </a:cubicBezTo>
                  <a:cubicBezTo>
                    <a:pt x="6529" y="2231"/>
                    <a:pt x="6824" y="1365"/>
                    <a:pt x="6750" y="498"/>
                  </a:cubicBezTo>
                  <a:lnTo>
                    <a:pt x="6750" y="498"/>
                  </a:lnTo>
                  <a:lnTo>
                    <a:pt x="5865" y="1881"/>
                  </a:lnTo>
                  <a:cubicBezTo>
                    <a:pt x="5404" y="2619"/>
                    <a:pt x="4924" y="3338"/>
                    <a:pt x="4408" y="4038"/>
                  </a:cubicBezTo>
                  <a:cubicBezTo>
                    <a:pt x="3873" y="4758"/>
                    <a:pt x="3228" y="5366"/>
                    <a:pt x="2490" y="5846"/>
                  </a:cubicBezTo>
                  <a:cubicBezTo>
                    <a:pt x="1906" y="6210"/>
                    <a:pt x="1230" y="6402"/>
                    <a:pt x="544" y="6402"/>
                  </a:cubicBezTo>
                  <a:cubicBezTo>
                    <a:pt x="363" y="6402"/>
                    <a:pt x="181" y="6389"/>
                    <a:pt x="1" y="6362"/>
                  </a:cubicBezTo>
                  <a:lnTo>
                    <a:pt x="1" y="6362"/>
                  </a:lnTo>
                  <a:cubicBezTo>
                    <a:pt x="185" y="6473"/>
                    <a:pt x="369" y="6583"/>
                    <a:pt x="554" y="6712"/>
                  </a:cubicBezTo>
                  <a:lnTo>
                    <a:pt x="609" y="6639"/>
                  </a:lnTo>
                  <a:cubicBezTo>
                    <a:pt x="1674" y="7283"/>
                    <a:pt x="2890" y="7608"/>
                    <a:pt x="4121" y="7608"/>
                  </a:cubicBezTo>
                  <a:cubicBezTo>
                    <a:pt x="4616" y="7608"/>
                    <a:pt x="5115" y="7556"/>
                    <a:pt x="5607" y="7450"/>
                  </a:cubicBezTo>
                  <a:cubicBezTo>
                    <a:pt x="6399" y="7265"/>
                    <a:pt x="7174" y="6952"/>
                    <a:pt x="7875" y="6528"/>
                  </a:cubicBezTo>
                  <a:cubicBezTo>
                    <a:pt x="8557" y="6122"/>
                    <a:pt x="9184" y="5643"/>
                    <a:pt x="9756" y="5108"/>
                  </a:cubicBezTo>
                  <a:cubicBezTo>
                    <a:pt x="10733" y="4149"/>
                    <a:pt x="11636" y="3116"/>
                    <a:pt x="12448" y="2010"/>
                  </a:cubicBezTo>
                  <a:lnTo>
                    <a:pt x="12706" y="1678"/>
                  </a:lnTo>
                  <a:lnTo>
                    <a:pt x="12706" y="1678"/>
                  </a:lnTo>
                  <a:cubicBezTo>
                    <a:pt x="12651" y="1752"/>
                    <a:pt x="12614" y="1807"/>
                    <a:pt x="12577" y="1881"/>
                  </a:cubicBezTo>
                  <a:cubicBezTo>
                    <a:pt x="13112" y="1346"/>
                    <a:pt x="13536" y="701"/>
                    <a:pt x="13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399;p70">
              <a:extLst>
                <a:ext uri="{FF2B5EF4-FFF2-40B4-BE49-F238E27FC236}">
                  <a16:creationId xmlns:a16="http://schemas.microsoft.com/office/drawing/2014/main" id="{75DB895E-8FD3-1BDD-BF74-5381BE9436C4}"/>
                </a:ext>
              </a:extLst>
            </p:cNvPr>
            <p:cNvSpPr/>
            <p:nvPr/>
          </p:nvSpPr>
          <p:spPr>
            <a:xfrm rot="1344586" flipH="1">
              <a:off x="5645891" y="4000101"/>
              <a:ext cx="309010" cy="753089"/>
            </a:xfrm>
            <a:custGeom>
              <a:avLst/>
              <a:gdLst/>
              <a:ahLst/>
              <a:cxnLst/>
              <a:rect l="l" t="t" r="r" b="b"/>
              <a:pathLst>
                <a:path w="3708" h="8797" extrusionOk="0">
                  <a:moveTo>
                    <a:pt x="2841" y="1"/>
                  </a:moveTo>
                  <a:cubicBezTo>
                    <a:pt x="2564" y="148"/>
                    <a:pt x="2343" y="388"/>
                    <a:pt x="2214" y="683"/>
                  </a:cubicBezTo>
                  <a:cubicBezTo>
                    <a:pt x="1513" y="1882"/>
                    <a:pt x="1033" y="3228"/>
                    <a:pt x="812" y="4611"/>
                  </a:cubicBezTo>
                  <a:lnTo>
                    <a:pt x="757" y="4593"/>
                  </a:lnTo>
                  <a:cubicBezTo>
                    <a:pt x="702" y="4998"/>
                    <a:pt x="665" y="5404"/>
                    <a:pt x="628" y="5810"/>
                  </a:cubicBezTo>
                  <a:cubicBezTo>
                    <a:pt x="609" y="6529"/>
                    <a:pt x="517" y="7230"/>
                    <a:pt x="333" y="7912"/>
                  </a:cubicBezTo>
                  <a:cubicBezTo>
                    <a:pt x="241" y="8225"/>
                    <a:pt x="130" y="8520"/>
                    <a:pt x="1" y="8797"/>
                  </a:cubicBezTo>
                  <a:cubicBezTo>
                    <a:pt x="185" y="8594"/>
                    <a:pt x="388" y="8428"/>
                    <a:pt x="609" y="8281"/>
                  </a:cubicBezTo>
                  <a:lnTo>
                    <a:pt x="2435" y="6990"/>
                  </a:lnTo>
                  <a:lnTo>
                    <a:pt x="2435" y="6990"/>
                  </a:lnTo>
                  <a:cubicBezTo>
                    <a:pt x="2195" y="7027"/>
                    <a:pt x="1974" y="7027"/>
                    <a:pt x="1734" y="7027"/>
                  </a:cubicBezTo>
                  <a:cubicBezTo>
                    <a:pt x="1937" y="6750"/>
                    <a:pt x="2121" y="6455"/>
                    <a:pt x="2269" y="6123"/>
                  </a:cubicBezTo>
                  <a:lnTo>
                    <a:pt x="2269" y="6123"/>
                  </a:lnTo>
                  <a:cubicBezTo>
                    <a:pt x="1808" y="6234"/>
                    <a:pt x="1347" y="6418"/>
                    <a:pt x="960" y="6695"/>
                  </a:cubicBezTo>
                  <a:cubicBezTo>
                    <a:pt x="1458" y="5127"/>
                    <a:pt x="2601" y="3855"/>
                    <a:pt x="3578" y="2527"/>
                  </a:cubicBezTo>
                  <a:cubicBezTo>
                    <a:pt x="3652" y="2435"/>
                    <a:pt x="3707" y="2306"/>
                    <a:pt x="3634" y="2214"/>
                  </a:cubicBezTo>
                  <a:cubicBezTo>
                    <a:pt x="3597" y="2195"/>
                    <a:pt x="3560" y="2177"/>
                    <a:pt x="3504" y="2177"/>
                  </a:cubicBezTo>
                  <a:cubicBezTo>
                    <a:pt x="3394" y="2195"/>
                    <a:pt x="3283" y="2214"/>
                    <a:pt x="3173" y="2232"/>
                  </a:cubicBezTo>
                  <a:cubicBezTo>
                    <a:pt x="3158" y="2235"/>
                    <a:pt x="3144" y="2236"/>
                    <a:pt x="3130" y="2236"/>
                  </a:cubicBezTo>
                  <a:cubicBezTo>
                    <a:pt x="3035" y="2236"/>
                    <a:pt x="2946" y="2183"/>
                    <a:pt x="2914" y="2103"/>
                  </a:cubicBezTo>
                  <a:cubicBezTo>
                    <a:pt x="2877" y="1993"/>
                    <a:pt x="2951" y="1900"/>
                    <a:pt x="3007" y="1808"/>
                  </a:cubicBezTo>
                  <a:cubicBezTo>
                    <a:pt x="3043" y="1716"/>
                    <a:pt x="3080" y="1587"/>
                    <a:pt x="2988" y="1532"/>
                  </a:cubicBezTo>
                  <a:cubicBezTo>
                    <a:pt x="2693" y="1734"/>
                    <a:pt x="2435" y="1956"/>
                    <a:pt x="2214" y="2232"/>
                  </a:cubicBezTo>
                  <a:cubicBezTo>
                    <a:pt x="2158" y="2066"/>
                    <a:pt x="2158" y="1882"/>
                    <a:pt x="2251" y="1716"/>
                  </a:cubicBezTo>
                  <a:cubicBezTo>
                    <a:pt x="2416" y="1292"/>
                    <a:pt x="2582" y="868"/>
                    <a:pt x="2748" y="425"/>
                  </a:cubicBezTo>
                  <a:cubicBezTo>
                    <a:pt x="2822" y="296"/>
                    <a:pt x="2841" y="148"/>
                    <a:pt x="2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400;p70">
              <a:extLst>
                <a:ext uri="{FF2B5EF4-FFF2-40B4-BE49-F238E27FC236}">
                  <a16:creationId xmlns:a16="http://schemas.microsoft.com/office/drawing/2014/main" id="{421C2B84-CD17-310E-3D25-D55463CC3DB9}"/>
                </a:ext>
              </a:extLst>
            </p:cNvPr>
            <p:cNvSpPr/>
            <p:nvPr/>
          </p:nvSpPr>
          <p:spPr>
            <a:xfrm rot="-3680817" flipH="1">
              <a:off x="6514281" y="3348614"/>
              <a:ext cx="50644" cy="228555"/>
            </a:xfrm>
            <a:custGeom>
              <a:avLst/>
              <a:gdLst/>
              <a:ahLst/>
              <a:cxnLst/>
              <a:rect l="l" t="t" r="r" b="b"/>
              <a:pathLst>
                <a:path w="662" h="3712" extrusionOk="0">
                  <a:moveTo>
                    <a:pt x="394" y="1"/>
                  </a:moveTo>
                  <a:lnTo>
                    <a:pt x="394" y="1"/>
                  </a:lnTo>
                  <a:cubicBezTo>
                    <a:pt x="191" y="255"/>
                    <a:pt x="64" y="560"/>
                    <a:pt x="26" y="890"/>
                  </a:cubicBezTo>
                  <a:cubicBezTo>
                    <a:pt x="0" y="1221"/>
                    <a:pt x="51" y="1551"/>
                    <a:pt x="178" y="1856"/>
                  </a:cubicBezTo>
                  <a:cubicBezTo>
                    <a:pt x="280" y="2161"/>
                    <a:pt x="369" y="2466"/>
                    <a:pt x="445" y="2771"/>
                  </a:cubicBezTo>
                  <a:cubicBezTo>
                    <a:pt x="483" y="2924"/>
                    <a:pt x="534" y="3089"/>
                    <a:pt x="572" y="3242"/>
                  </a:cubicBezTo>
                  <a:cubicBezTo>
                    <a:pt x="611" y="3394"/>
                    <a:pt x="623" y="3547"/>
                    <a:pt x="661" y="3712"/>
                  </a:cubicBezTo>
                  <a:cubicBezTo>
                    <a:pt x="649" y="3547"/>
                    <a:pt x="661" y="3381"/>
                    <a:pt x="649" y="3229"/>
                  </a:cubicBezTo>
                  <a:cubicBezTo>
                    <a:pt x="623" y="3064"/>
                    <a:pt x="598" y="2911"/>
                    <a:pt x="572" y="2746"/>
                  </a:cubicBezTo>
                  <a:cubicBezTo>
                    <a:pt x="509" y="2428"/>
                    <a:pt x="433" y="2123"/>
                    <a:pt x="318" y="1818"/>
                  </a:cubicBezTo>
                  <a:cubicBezTo>
                    <a:pt x="216" y="1526"/>
                    <a:pt x="153" y="1208"/>
                    <a:pt x="153" y="903"/>
                  </a:cubicBezTo>
                  <a:cubicBezTo>
                    <a:pt x="166" y="585"/>
                    <a:pt x="255" y="280"/>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401;p70">
              <a:extLst>
                <a:ext uri="{FF2B5EF4-FFF2-40B4-BE49-F238E27FC236}">
                  <a16:creationId xmlns:a16="http://schemas.microsoft.com/office/drawing/2014/main" id="{4FCAD729-261D-4446-6A17-FC0F44BBC87A}"/>
                </a:ext>
              </a:extLst>
            </p:cNvPr>
            <p:cNvSpPr/>
            <p:nvPr/>
          </p:nvSpPr>
          <p:spPr>
            <a:xfrm rot="9542995">
              <a:off x="6009807" y="3075861"/>
              <a:ext cx="153809" cy="70864"/>
            </a:xfrm>
            <a:custGeom>
              <a:avLst/>
              <a:gdLst/>
              <a:ahLst/>
              <a:cxnLst/>
              <a:rect l="l" t="t" r="r" b="b"/>
              <a:pathLst>
                <a:path w="1272" h="586" extrusionOk="0">
                  <a:moveTo>
                    <a:pt x="1271" y="1"/>
                  </a:moveTo>
                  <a:lnTo>
                    <a:pt x="1271" y="1"/>
                  </a:lnTo>
                  <a:cubicBezTo>
                    <a:pt x="1081" y="140"/>
                    <a:pt x="877" y="255"/>
                    <a:pt x="674" y="356"/>
                  </a:cubicBezTo>
                  <a:cubicBezTo>
                    <a:pt x="572" y="407"/>
                    <a:pt x="458" y="445"/>
                    <a:pt x="356" y="458"/>
                  </a:cubicBezTo>
                  <a:cubicBezTo>
                    <a:pt x="242" y="484"/>
                    <a:pt x="127" y="496"/>
                    <a:pt x="0" y="534"/>
                  </a:cubicBezTo>
                  <a:cubicBezTo>
                    <a:pt x="115" y="560"/>
                    <a:pt x="242" y="585"/>
                    <a:pt x="356" y="585"/>
                  </a:cubicBezTo>
                  <a:cubicBezTo>
                    <a:pt x="496" y="585"/>
                    <a:pt x="623" y="560"/>
                    <a:pt x="738" y="509"/>
                  </a:cubicBezTo>
                  <a:cubicBezTo>
                    <a:pt x="966" y="407"/>
                    <a:pt x="1157" y="217"/>
                    <a:pt x="1271"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56"/>
          <p:cNvSpPr txBox="1">
            <a:spLocks noGrp="1"/>
          </p:cNvSpPr>
          <p:nvPr>
            <p:ph type="title" idx="2"/>
          </p:nvPr>
        </p:nvSpPr>
        <p:spPr>
          <a:xfrm>
            <a:off x="896350" y="2589880"/>
            <a:ext cx="2176200" cy="8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FRIEDRICH WILHELM IV</a:t>
            </a:r>
            <a:endParaRPr/>
          </a:p>
        </p:txBody>
      </p:sp>
      <p:sp>
        <p:nvSpPr>
          <p:cNvPr id="829" name="Google Shape;829;p56"/>
          <p:cNvSpPr txBox="1">
            <a:spLocks noGrp="1"/>
          </p:cNvSpPr>
          <p:nvPr>
            <p:ph type="subTitle" idx="1"/>
          </p:nvPr>
        </p:nvSpPr>
        <p:spPr>
          <a:xfrm>
            <a:off x="896350" y="3495725"/>
            <a:ext cx="2176200" cy="71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Der Merkur ist der sonnennächste Planet und der kleinste</a:t>
            </a:r>
            <a:endParaRPr/>
          </a:p>
        </p:txBody>
      </p:sp>
      <p:sp>
        <p:nvSpPr>
          <p:cNvPr id="830" name="Google Shape;830;p56"/>
          <p:cNvSpPr txBox="1">
            <a:spLocks noGrp="1"/>
          </p:cNvSpPr>
          <p:nvPr>
            <p:ph type="title" idx="3"/>
          </p:nvPr>
        </p:nvSpPr>
        <p:spPr>
          <a:xfrm>
            <a:off x="3483900" y="2589880"/>
            <a:ext cx="2176200" cy="8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GUSTAV STRUVE</a:t>
            </a:r>
            <a:endParaRPr/>
          </a:p>
        </p:txBody>
      </p:sp>
      <p:sp>
        <p:nvSpPr>
          <p:cNvPr id="831" name="Google Shape;831;p56"/>
          <p:cNvSpPr txBox="1">
            <a:spLocks noGrp="1"/>
          </p:cNvSpPr>
          <p:nvPr>
            <p:ph type="subTitle" idx="4"/>
          </p:nvPr>
        </p:nvSpPr>
        <p:spPr>
          <a:xfrm>
            <a:off x="3483900" y="3495725"/>
            <a:ext cx="2176200" cy="71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Die Venus ist der zweite Planet des Sonnensystems und der drittkleinste</a:t>
            </a:r>
            <a:endParaRPr/>
          </a:p>
        </p:txBody>
      </p:sp>
      <p:sp>
        <p:nvSpPr>
          <p:cNvPr id="832" name="Google Shape;832;p56"/>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rPr>
              <a:t>BETEILIGTE PARTEIEN UND PERSONEN</a:t>
            </a:r>
            <a:endParaRPr/>
          </a:p>
        </p:txBody>
      </p:sp>
      <p:sp>
        <p:nvSpPr>
          <p:cNvPr id="833" name="Google Shape;833;p56"/>
          <p:cNvSpPr txBox="1">
            <a:spLocks noGrp="1"/>
          </p:cNvSpPr>
          <p:nvPr>
            <p:ph type="title" idx="5"/>
          </p:nvPr>
        </p:nvSpPr>
        <p:spPr>
          <a:xfrm>
            <a:off x="6071450" y="2589880"/>
            <a:ext cx="2176200" cy="8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FRIEDRICH HECKER</a:t>
            </a:r>
            <a:endParaRPr/>
          </a:p>
        </p:txBody>
      </p:sp>
      <p:sp>
        <p:nvSpPr>
          <p:cNvPr id="834" name="Google Shape;834;p56"/>
          <p:cNvSpPr txBox="1">
            <a:spLocks noGrp="1"/>
          </p:cNvSpPr>
          <p:nvPr>
            <p:ph type="subTitle" idx="6"/>
          </p:nvPr>
        </p:nvSpPr>
        <p:spPr>
          <a:xfrm>
            <a:off x="6071450" y="3495725"/>
            <a:ext cx="2176200" cy="71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Obwohl er rot ist, ist der Mars eigentlich sehr kalt. Er hat zwei Monde!</a:t>
            </a:r>
            <a:endParaRPr/>
          </a:p>
        </p:txBody>
      </p:sp>
      <p:sp>
        <p:nvSpPr>
          <p:cNvPr id="835" name="Google Shape;835;p56"/>
          <p:cNvSpPr/>
          <p:nvPr/>
        </p:nvSpPr>
        <p:spPr>
          <a:xfrm>
            <a:off x="1562403" y="1523831"/>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a:off x="4149953" y="1523831"/>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6"/>
          <p:cNvSpPr/>
          <p:nvPr/>
        </p:nvSpPr>
        <p:spPr>
          <a:xfrm>
            <a:off x="6737504" y="1523831"/>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56"/>
          <p:cNvGrpSpPr/>
          <p:nvPr/>
        </p:nvGrpSpPr>
        <p:grpSpPr>
          <a:xfrm>
            <a:off x="1765155" y="1697228"/>
            <a:ext cx="438589" cy="483827"/>
            <a:chOff x="1445875" y="238050"/>
            <a:chExt cx="4731275" cy="5219275"/>
          </a:xfrm>
        </p:grpSpPr>
        <p:sp>
          <p:nvSpPr>
            <p:cNvPr id="839" name="Google Shape;839;p56"/>
            <p:cNvSpPr/>
            <p:nvPr/>
          </p:nvSpPr>
          <p:spPr>
            <a:xfrm>
              <a:off x="1751675" y="3306825"/>
              <a:ext cx="917450" cy="917450"/>
            </a:xfrm>
            <a:custGeom>
              <a:avLst/>
              <a:gdLst/>
              <a:ahLst/>
              <a:cxnLst/>
              <a:rect l="l" t="t" r="r" b="b"/>
              <a:pathLst>
                <a:path w="36698" h="36698" extrusionOk="0">
                  <a:moveTo>
                    <a:pt x="18333" y="1"/>
                  </a:moveTo>
                  <a:cubicBezTo>
                    <a:pt x="8188" y="1"/>
                    <a:pt x="0" y="8188"/>
                    <a:pt x="0" y="18333"/>
                  </a:cubicBezTo>
                  <a:cubicBezTo>
                    <a:pt x="0" y="28478"/>
                    <a:pt x="8188" y="36698"/>
                    <a:pt x="18333" y="36698"/>
                  </a:cubicBezTo>
                  <a:cubicBezTo>
                    <a:pt x="28478" y="36698"/>
                    <a:pt x="36698" y="28478"/>
                    <a:pt x="36698" y="18333"/>
                  </a:cubicBezTo>
                  <a:cubicBezTo>
                    <a:pt x="36698" y="8188"/>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4359625" y="238050"/>
              <a:ext cx="1817525" cy="2605600"/>
            </a:xfrm>
            <a:custGeom>
              <a:avLst/>
              <a:gdLst/>
              <a:ahLst/>
              <a:cxnLst/>
              <a:rect l="l" t="t" r="r" b="b"/>
              <a:pathLst>
                <a:path w="72701" h="104224" extrusionOk="0">
                  <a:moveTo>
                    <a:pt x="65555" y="1"/>
                  </a:moveTo>
                  <a:cubicBezTo>
                    <a:pt x="64206" y="1"/>
                    <a:pt x="62824" y="450"/>
                    <a:pt x="61620" y="1471"/>
                  </a:cubicBezTo>
                  <a:lnTo>
                    <a:pt x="5253" y="52586"/>
                  </a:lnTo>
                  <a:lnTo>
                    <a:pt x="1" y="104223"/>
                  </a:lnTo>
                  <a:lnTo>
                    <a:pt x="8939" y="96493"/>
                  </a:lnTo>
                  <a:cubicBezTo>
                    <a:pt x="30239" y="78225"/>
                    <a:pt x="64719" y="34319"/>
                    <a:pt x="71601" y="7571"/>
                  </a:cubicBezTo>
                  <a:cubicBezTo>
                    <a:pt x="72700" y="3366"/>
                    <a:pt x="69250" y="1"/>
                    <a:pt x="65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6"/>
            <p:cNvSpPr/>
            <p:nvPr/>
          </p:nvSpPr>
          <p:spPr>
            <a:xfrm>
              <a:off x="3615900" y="1839750"/>
              <a:ext cx="538250" cy="977000"/>
            </a:xfrm>
            <a:custGeom>
              <a:avLst/>
              <a:gdLst/>
              <a:ahLst/>
              <a:cxnLst/>
              <a:rect l="l" t="t" r="r" b="b"/>
              <a:pathLst>
                <a:path w="21530" h="39080" extrusionOk="0">
                  <a:moveTo>
                    <a:pt x="21530" y="0"/>
                  </a:moveTo>
                  <a:lnTo>
                    <a:pt x="0" y="18398"/>
                  </a:lnTo>
                  <a:lnTo>
                    <a:pt x="17550" y="39079"/>
                  </a:lnTo>
                  <a:lnTo>
                    <a:pt x="21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6"/>
            <p:cNvSpPr/>
            <p:nvPr/>
          </p:nvSpPr>
          <p:spPr>
            <a:xfrm>
              <a:off x="2103150" y="612500"/>
              <a:ext cx="3006775" cy="4844700"/>
            </a:xfrm>
            <a:custGeom>
              <a:avLst/>
              <a:gdLst/>
              <a:ahLst/>
              <a:cxnLst/>
              <a:rect l="l" t="t" r="r" b="b"/>
              <a:pathLst>
                <a:path w="120271" h="193788" extrusionOk="0">
                  <a:moveTo>
                    <a:pt x="66478" y="1"/>
                  </a:moveTo>
                  <a:cubicBezTo>
                    <a:pt x="65048" y="1"/>
                    <a:pt x="63652" y="519"/>
                    <a:pt x="62533" y="1465"/>
                  </a:cubicBezTo>
                  <a:lnTo>
                    <a:pt x="2904" y="52320"/>
                  </a:lnTo>
                  <a:cubicBezTo>
                    <a:pt x="359" y="54473"/>
                    <a:pt x="1" y="58257"/>
                    <a:pt x="2121" y="60834"/>
                  </a:cubicBezTo>
                  <a:cubicBezTo>
                    <a:pt x="17974" y="80275"/>
                    <a:pt x="97501" y="177874"/>
                    <a:pt x="108657" y="191541"/>
                  </a:cubicBezTo>
                  <a:cubicBezTo>
                    <a:pt x="109860" y="193021"/>
                    <a:pt x="111617" y="193787"/>
                    <a:pt x="113390" y="193787"/>
                  </a:cubicBezTo>
                  <a:cubicBezTo>
                    <a:pt x="114744" y="193787"/>
                    <a:pt x="116106" y="193340"/>
                    <a:pt x="117236" y="192422"/>
                  </a:cubicBezTo>
                  <a:cubicBezTo>
                    <a:pt x="119879" y="190302"/>
                    <a:pt x="120270" y="186420"/>
                    <a:pt x="118117" y="183810"/>
                  </a:cubicBezTo>
                  <a:lnTo>
                    <a:pt x="30826" y="76719"/>
                  </a:lnTo>
                  <a:lnTo>
                    <a:pt x="90456" y="25832"/>
                  </a:lnTo>
                  <a:lnTo>
                    <a:pt x="71242" y="2248"/>
                  </a:lnTo>
                  <a:cubicBezTo>
                    <a:pt x="70199" y="976"/>
                    <a:pt x="68698" y="161"/>
                    <a:pt x="67067" y="30"/>
                  </a:cubicBezTo>
                  <a:cubicBezTo>
                    <a:pt x="66871" y="10"/>
                    <a:pt x="66674" y="1"/>
                    <a:pt x="66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6"/>
            <p:cNvSpPr/>
            <p:nvPr/>
          </p:nvSpPr>
          <p:spPr>
            <a:xfrm>
              <a:off x="1445875" y="3949450"/>
              <a:ext cx="2000425" cy="1507875"/>
            </a:xfrm>
            <a:custGeom>
              <a:avLst/>
              <a:gdLst/>
              <a:ahLst/>
              <a:cxnLst/>
              <a:rect l="l" t="t" r="r" b="b"/>
              <a:pathLst>
                <a:path w="80017" h="60315" extrusionOk="0">
                  <a:moveTo>
                    <a:pt x="71796" y="0"/>
                  </a:moveTo>
                  <a:cubicBezTo>
                    <a:pt x="68958" y="6459"/>
                    <a:pt x="62532" y="10960"/>
                    <a:pt x="55030" y="10993"/>
                  </a:cubicBezTo>
                  <a:lnTo>
                    <a:pt x="18332" y="10993"/>
                  </a:lnTo>
                  <a:cubicBezTo>
                    <a:pt x="8220" y="10993"/>
                    <a:pt x="0" y="19213"/>
                    <a:pt x="0" y="29325"/>
                  </a:cubicBezTo>
                  <a:lnTo>
                    <a:pt x="0" y="54214"/>
                  </a:lnTo>
                  <a:cubicBezTo>
                    <a:pt x="0" y="57574"/>
                    <a:pt x="2707" y="60314"/>
                    <a:pt x="6100" y="60314"/>
                  </a:cubicBezTo>
                  <a:lnTo>
                    <a:pt x="55030" y="60314"/>
                  </a:lnTo>
                  <a:cubicBezTo>
                    <a:pt x="58422" y="60314"/>
                    <a:pt x="61162" y="57574"/>
                    <a:pt x="61162" y="54214"/>
                  </a:cubicBezTo>
                  <a:lnTo>
                    <a:pt x="61162" y="22606"/>
                  </a:lnTo>
                  <a:cubicBezTo>
                    <a:pt x="68958" y="21007"/>
                    <a:pt x="75580" y="16375"/>
                    <a:pt x="80017" y="10080"/>
                  </a:cubicBezTo>
                  <a:lnTo>
                    <a:pt x="717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6"/>
          <p:cNvGrpSpPr/>
          <p:nvPr/>
        </p:nvGrpSpPr>
        <p:grpSpPr>
          <a:xfrm>
            <a:off x="6927161" y="1690924"/>
            <a:ext cx="483820" cy="483820"/>
            <a:chOff x="1190625" y="238125"/>
            <a:chExt cx="5219200" cy="5219200"/>
          </a:xfrm>
        </p:grpSpPr>
        <p:sp>
          <p:nvSpPr>
            <p:cNvPr id="845" name="Google Shape;845;p56"/>
            <p:cNvSpPr/>
            <p:nvPr/>
          </p:nvSpPr>
          <p:spPr>
            <a:xfrm>
              <a:off x="1190625" y="3622425"/>
              <a:ext cx="5219200" cy="1834900"/>
            </a:xfrm>
            <a:custGeom>
              <a:avLst/>
              <a:gdLst/>
              <a:ahLst/>
              <a:cxnLst/>
              <a:rect l="l" t="t" r="r" b="b"/>
              <a:pathLst>
                <a:path w="208768" h="73396" extrusionOk="0">
                  <a:moveTo>
                    <a:pt x="177778" y="30598"/>
                  </a:moveTo>
                  <a:cubicBezTo>
                    <a:pt x="181171" y="30598"/>
                    <a:pt x="183911" y="33305"/>
                    <a:pt x="183911" y="36698"/>
                  </a:cubicBezTo>
                  <a:cubicBezTo>
                    <a:pt x="183911" y="40090"/>
                    <a:pt x="181171" y="42830"/>
                    <a:pt x="177778" y="42830"/>
                  </a:cubicBezTo>
                  <a:lnTo>
                    <a:pt x="30989" y="42830"/>
                  </a:lnTo>
                  <a:cubicBezTo>
                    <a:pt x="27596" y="42830"/>
                    <a:pt x="24889" y="40090"/>
                    <a:pt x="24889" y="36698"/>
                  </a:cubicBezTo>
                  <a:cubicBezTo>
                    <a:pt x="24889" y="33305"/>
                    <a:pt x="27596" y="30598"/>
                    <a:pt x="30989" y="30598"/>
                  </a:cubicBezTo>
                  <a:close/>
                  <a:moveTo>
                    <a:pt x="18756" y="0"/>
                  </a:moveTo>
                  <a:cubicBezTo>
                    <a:pt x="8644" y="0"/>
                    <a:pt x="0" y="8221"/>
                    <a:pt x="0" y="18365"/>
                  </a:cubicBezTo>
                  <a:lnTo>
                    <a:pt x="0" y="55063"/>
                  </a:lnTo>
                  <a:cubicBezTo>
                    <a:pt x="0" y="65175"/>
                    <a:pt x="8644" y="73395"/>
                    <a:pt x="18756" y="73395"/>
                  </a:cubicBezTo>
                  <a:lnTo>
                    <a:pt x="24889" y="73395"/>
                  </a:lnTo>
                  <a:lnTo>
                    <a:pt x="24889" y="67295"/>
                  </a:lnTo>
                  <a:cubicBezTo>
                    <a:pt x="24889" y="63903"/>
                    <a:pt x="27596" y="61163"/>
                    <a:pt x="30989" y="61163"/>
                  </a:cubicBezTo>
                  <a:cubicBezTo>
                    <a:pt x="34381" y="61163"/>
                    <a:pt x="37121" y="63903"/>
                    <a:pt x="37121" y="67295"/>
                  </a:cubicBezTo>
                  <a:lnTo>
                    <a:pt x="37121" y="73395"/>
                  </a:lnTo>
                  <a:lnTo>
                    <a:pt x="49354" y="73395"/>
                  </a:lnTo>
                  <a:lnTo>
                    <a:pt x="49354" y="67295"/>
                  </a:lnTo>
                  <a:cubicBezTo>
                    <a:pt x="49354" y="63903"/>
                    <a:pt x="52061" y="61163"/>
                    <a:pt x="55454" y="61163"/>
                  </a:cubicBezTo>
                  <a:cubicBezTo>
                    <a:pt x="58846" y="61163"/>
                    <a:pt x="61586" y="63903"/>
                    <a:pt x="61586" y="67295"/>
                  </a:cubicBezTo>
                  <a:lnTo>
                    <a:pt x="61586" y="73395"/>
                  </a:lnTo>
                  <a:lnTo>
                    <a:pt x="73819" y="73395"/>
                  </a:lnTo>
                  <a:lnTo>
                    <a:pt x="73819" y="67295"/>
                  </a:lnTo>
                  <a:cubicBezTo>
                    <a:pt x="73819" y="63903"/>
                    <a:pt x="76526" y="61163"/>
                    <a:pt x="79919" y="61163"/>
                  </a:cubicBezTo>
                  <a:cubicBezTo>
                    <a:pt x="83311" y="61163"/>
                    <a:pt x="86051" y="63903"/>
                    <a:pt x="86051" y="67295"/>
                  </a:cubicBezTo>
                  <a:lnTo>
                    <a:pt x="86051" y="73395"/>
                  </a:lnTo>
                  <a:lnTo>
                    <a:pt x="98284" y="73395"/>
                  </a:lnTo>
                  <a:lnTo>
                    <a:pt x="98284" y="67295"/>
                  </a:lnTo>
                  <a:cubicBezTo>
                    <a:pt x="98284" y="63903"/>
                    <a:pt x="100991" y="61163"/>
                    <a:pt x="104384" y="61163"/>
                  </a:cubicBezTo>
                  <a:cubicBezTo>
                    <a:pt x="107776" y="61163"/>
                    <a:pt x="110516" y="63903"/>
                    <a:pt x="110516" y="67295"/>
                  </a:cubicBezTo>
                  <a:lnTo>
                    <a:pt x="110516" y="73395"/>
                  </a:lnTo>
                  <a:lnTo>
                    <a:pt x="122749" y="73395"/>
                  </a:lnTo>
                  <a:lnTo>
                    <a:pt x="122749" y="67295"/>
                  </a:lnTo>
                  <a:cubicBezTo>
                    <a:pt x="122749" y="63903"/>
                    <a:pt x="125456" y="61163"/>
                    <a:pt x="128848" y="61163"/>
                  </a:cubicBezTo>
                  <a:cubicBezTo>
                    <a:pt x="132241" y="61163"/>
                    <a:pt x="134981" y="63903"/>
                    <a:pt x="134981" y="67295"/>
                  </a:cubicBezTo>
                  <a:lnTo>
                    <a:pt x="134981" y="73395"/>
                  </a:lnTo>
                  <a:lnTo>
                    <a:pt x="147213" y="73395"/>
                  </a:lnTo>
                  <a:lnTo>
                    <a:pt x="147213" y="67295"/>
                  </a:lnTo>
                  <a:cubicBezTo>
                    <a:pt x="147213" y="63903"/>
                    <a:pt x="149921" y="61163"/>
                    <a:pt x="153313" y="61163"/>
                  </a:cubicBezTo>
                  <a:cubicBezTo>
                    <a:pt x="156706" y="61163"/>
                    <a:pt x="159446" y="63903"/>
                    <a:pt x="159446" y="67295"/>
                  </a:cubicBezTo>
                  <a:lnTo>
                    <a:pt x="159446" y="73395"/>
                  </a:lnTo>
                  <a:lnTo>
                    <a:pt x="171678" y="73395"/>
                  </a:lnTo>
                  <a:lnTo>
                    <a:pt x="171678" y="67295"/>
                  </a:lnTo>
                  <a:cubicBezTo>
                    <a:pt x="171678" y="63903"/>
                    <a:pt x="174386" y="61163"/>
                    <a:pt x="177778" y="61163"/>
                  </a:cubicBezTo>
                  <a:cubicBezTo>
                    <a:pt x="181171" y="61163"/>
                    <a:pt x="183911" y="63903"/>
                    <a:pt x="183911" y="67295"/>
                  </a:cubicBezTo>
                  <a:lnTo>
                    <a:pt x="183911" y="73395"/>
                  </a:lnTo>
                  <a:lnTo>
                    <a:pt x="190011" y="73395"/>
                  </a:lnTo>
                  <a:cubicBezTo>
                    <a:pt x="200123" y="73395"/>
                    <a:pt x="208767" y="65175"/>
                    <a:pt x="208767" y="55063"/>
                  </a:cubicBezTo>
                  <a:lnTo>
                    <a:pt x="208767" y="18365"/>
                  </a:lnTo>
                  <a:cubicBezTo>
                    <a:pt x="208767" y="8221"/>
                    <a:pt x="200123" y="0"/>
                    <a:pt x="190011" y="0"/>
                  </a:cubicBezTo>
                  <a:lnTo>
                    <a:pt x="183911" y="0"/>
                  </a:lnTo>
                  <a:lnTo>
                    <a:pt x="183911" y="6133"/>
                  </a:lnTo>
                  <a:cubicBezTo>
                    <a:pt x="183911" y="9493"/>
                    <a:pt x="181171" y="12233"/>
                    <a:pt x="177778" y="12233"/>
                  </a:cubicBezTo>
                  <a:cubicBezTo>
                    <a:pt x="174386" y="12233"/>
                    <a:pt x="171678" y="9493"/>
                    <a:pt x="171678" y="6133"/>
                  </a:cubicBezTo>
                  <a:lnTo>
                    <a:pt x="171678" y="0"/>
                  </a:lnTo>
                  <a:lnTo>
                    <a:pt x="159446" y="0"/>
                  </a:lnTo>
                  <a:lnTo>
                    <a:pt x="159446" y="6133"/>
                  </a:lnTo>
                  <a:cubicBezTo>
                    <a:pt x="159446" y="9493"/>
                    <a:pt x="156706" y="12233"/>
                    <a:pt x="153313" y="12233"/>
                  </a:cubicBezTo>
                  <a:cubicBezTo>
                    <a:pt x="149921" y="12233"/>
                    <a:pt x="147213" y="9493"/>
                    <a:pt x="147213" y="6133"/>
                  </a:cubicBezTo>
                  <a:lnTo>
                    <a:pt x="147213" y="0"/>
                  </a:lnTo>
                  <a:lnTo>
                    <a:pt x="134981" y="0"/>
                  </a:lnTo>
                  <a:lnTo>
                    <a:pt x="134981" y="6133"/>
                  </a:lnTo>
                  <a:cubicBezTo>
                    <a:pt x="134981" y="9493"/>
                    <a:pt x="132241" y="12233"/>
                    <a:pt x="128848" y="12233"/>
                  </a:cubicBezTo>
                  <a:cubicBezTo>
                    <a:pt x="125456" y="12233"/>
                    <a:pt x="122749" y="9493"/>
                    <a:pt x="122749" y="6133"/>
                  </a:cubicBezTo>
                  <a:lnTo>
                    <a:pt x="122749" y="0"/>
                  </a:lnTo>
                  <a:lnTo>
                    <a:pt x="110516" y="0"/>
                  </a:lnTo>
                  <a:lnTo>
                    <a:pt x="110516" y="6133"/>
                  </a:lnTo>
                  <a:cubicBezTo>
                    <a:pt x="110516" y="9493"/>
                    <a:pt x="107776" y="12233"/>
                    <a:pt x="104384" y="12233"/>
                  </a:cubicBezTo>
                  <a:cubicBezTo>
                    <a:pt x="100991" y="12233"/>
                    <a:pt x="98284" y="9493"/>
                    <a:pt x="98284" y="6133"/>
                  </a:cubicBezTo>
                  <a:lnTo>
                    <a:pt x="98284" y="0"/>
                  </a:lnTo>
                  <a:lnTo>
                    <a:pt x="86051" y="0"/>
                  </a:lnTo>
                  <a:lnTo>
                    <a:pt x="86051" y="6133"/>
                  </a:lnTo>
                  <a:cubicBezTo>
                    <a:pt x="86051" y="9493"/>
                    <a:pt x="83311" y="12233"/>
                    <a:pt x="79919" y="12233"/>
                  </a:cubicBezTo>
                  <a:cubicBezTo>
                    <a:pt x="76526" y="12233"/>
                    <a:pt x="73819" y="9493"/>
                    <a:pt x="73819" y="6133"/>
                  </a:cubicBezTo>
                  <a:lnTo>
                    <a:pt x="73819" y="0"/>
                  </a:lnTo>
                  <a:lnTo>
                    <a:pt x="61586" y="0"/>
                  </a:lnTo>
                  <a:lnTo>
                    <a:pt x="61586" y="6133"/>
                  </a:lnTo>
                  <a:cubicBezTo>
                    <a:pt x="61586" y="9493"/>
                    <a:pt x="58846" y="12233"/>
                    <a:pt x="55454" y="12233"/>
                  </a:cubicBezTo>
                  <a:cubicBezTo>
                    <a:pt x="52061" y="12233"/>
                    <a:pt x="49354" y="9493"/>
                    <a:pt x="49354" y="6133"/>
                  </a:cubicBezTo>
                  <a:lnTo>
                    <a:pt x="49354" y="0"/>
                  </a:lnTo>
                  <a:lnTo>
                    <a:pt x="37121" y="0"/>
                  </a:lnTo>
                  <a:lnTo>
                    <a:pt x="37121" y="6133"/>
                  </a:lnTo>
                  <a:cubicBezTo>
                    <a:pt x="37121" y="9493"/>
                    <a:pt x="34381" y="12233"/>
                    <a:pt x="30989" y="12233"/>
                  </a:cubicBezTo>
                  <a:cubicBezTo>
                    <a:pt x="27596" y="12233"/>
                    <a:pt x="24889" y="9493"/>
                    <a:pt x="24889" y="6133"/>
                  </a:cubicBezTo>
                  <a:lnTo>
                    <a:pt x="248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6"/>
            <p:cNvSpPr/>
            <p:nvPr/>
          </p:nvSpPr>
          <p:spPr>
            <a:xfrm>
              <a:off x="1829150" y="238125"/>
              <a:ext cx="3942125" cy="3078500"/>
            </a:xfrm>
            <a:custGeom>
              <a:avLst/>
              <a:gdLst/>
              <a:ahLst/>
              <a:cxnLst/>
              <a:rect l="l" t="t" r="r" b="b"/>
              <a:pathLst>
                <a:path w="157685" h="123140" extrusionOk="0">
                  <a:moveTo>
                    <a:pt x="78843" y="0"/>
                  </a:moveTo>
                  <a:cubicBezTo>
                    <a:pt x="75776" y="0"/>
                    <a:pt x="73199" y="2251"/>
                    <a:pt x="72775" y="5317"/>
                  </a:cubicBezTo>
                  <a:cubicBezTo>
                    <a:pt x="71144" y="17582"/>
                    <a:pt x="68926" y="26063"/>
                    <a:pt x="66806" y="33859"/>
                  </a:cubicBezTo>
                  <a:cubicBezTo>
                    <a:pt x="63544" y="45798"/>
                    <a:pt x="60478" y="57052"/>
                    <a:pt x="60478" y="79919"/>
                  </a:cubicBezTo>
                  <a:cubicBezTo>
                    <a:pt x="60478" y="83279"/>
                    <a:pt x="57738" y="86051"/>
                    <a:pt x="54378" y="86051"/>
                  </a:cubicBezTo>
                  <a:cubicBezTo>
                    <a:pt x="48604" y="86051"/>
                    <a:pt x="47006" y="80636"/>
                    <a:pt x="45179" y="64359"/>
                  </a:cubicBezTo>
                  <a:cubicBezTo>
                    <a:pt x="43352" y="48277"/>
                    <a:pt x="40873" y="26259"/>
                    <a:pt x="18039" y="24889"/>
                  </a:cubicBezTo>
                  <a:cubicBezTo>
                    <a:pt x="17942" y="24885"/>
                    <a:pt x="17846" y="24883"/>
                    <a:pt x="17750" y="24883"/>
                  </a:cubicBezTo>
                  <a:cubicBezTo>
                    <a:pt x="15309" y="24883"/>
                    <a:pt x="13365" y="26078"/>
                    <a:pt x="12298" y="28118"/>
                  </a:cubicBezTo>
                  <a:cubicBezTo>
                    <a:pt x="11156" y="30206"/>
                    <a:pt x="11352" y="32783"/>
                    <a:pt x="12820" y="34708"/>
                  </a:cubicBezTo>
                  <a:cubicBezTo>
                    <a:pt x="15691" y="38491"/>
                    <a:pt x="9656" y="54410"/>
                    <a:pt x="8057" y="58977"/>
                  </a:cubicBezTo>
                  <a:cubicBezTo>
                    <a:pt x="4274" y="69774"/>
                    <a:pt x="0" y="82006"/>
                    <a:pt x="0" y="93554"/>
                  </a:cubicBezTo>
                  <a:cubicBezTo>
                    <a:pt x="0" y="105232"/>
                    <a:pt x="3197" y="115279"/>
                    <a:pt x="8906" y="123140"/>
                  </a:cubicBezTo>
                  <a:lnTo>
                    <a:pt x="148780" y="123140"/>
                  </a:lnTo>
                  <a:cubicBezTo>
                    <a:pt x="154488" y="115279"/>
                    <a:pt x="157685" y="105232"/>
                    <a:pt x="157685" y="93554"/>
                  </a:cubicBezTo>
                  <a:cubicBezTo>
                    <a:pt x="157685" y="82006"/>
                    <a:pt x="153412" y="69774"/>
                    <a:pt x="149628" y="58977"/>
                  </a:cubicBezTo>
                  <a:cubicBezTo>
                    <a:pt x="148029" y="54410"/>
                    <a:pt x="141995" y="38491"/>
                    <a:pt x="144865" y="34708"/>
                  </a:cubicBezTo>
                  <a:cubicBezTo>
                    <a:pt x="146333" y="32783"/>
                    <a:pt x="146529" y="30206"/>
                    <a:pt x="145387" y="28118"/>
                  </a:cubicBezTo>
                  <a:cubicBezTo>
                    <a:pt x="144307" y="26054"/>
                    <a:pt x="142269" y="24886"/>
                    <a:pt x="139844" y="24886"/>
                  </a:cubicBezTo>
                  <a:cubicBezTo>
                    <a:pt x="139778" y="24886"/>
                    <a:pt x="139712" y="24887"/>
                    <a:pt x="139646" y="24889"/>
                  </a:cubicBezTo>
                  <a:cubicBezTo>
                    <a:pt x="116812" y="26259"/>
                    <a:pt x="114333" y="48277"/>
                    <a:pt x="112506" y="64359"/>
                  </a:cubicBezTo>
                  <a:cubicBezTo>
                    <a:pt x="110680" y="80636"/>
                    <a:pt x="109081" y="86051"/>
                    <a:pt x="103307" y="86051"/>
                  </a:cubicBezTo>
                  <a:cubicBezTo>
                    <a:pt x="99948" y="86051"/>
                    <a:pt x="97175" y="83279"/>
                    <a:pt x="97175" y="79919"/>
                  </a:cubicBezTo>
                  <a:cubicBezTo>
                    <a:pt x="97175" y="57052"/>
                    <a:pt x="94141" y="45798"/>
                    <a:pt x="90879" y="33859"/>
                  </a:cubicBezTo>
                  <a:cubicBezTo>
                    <a:pt x="88759" y="26063"/>
                    <a:pt x="86541" y="17582"/>
                    <a:pt x="84910" y="5317"/>
                  </a:cubicBezTo>
                  <a:cubicBezTo>
                    <a:pt x="84486" y="2251"/>
                    <a:pt x="81909" y="0"/>
                    <a:pt x="788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56"/>
          <p:cNvGrpSpPr/>
          <p:nvPr/>
        </p:nvGrpSpPr>
        <p:grpSpPr>
          <a:xfrm>
            <a:off x="4330092" y="1715570"/>
            <a:ext cx="483820" cy="453583"/>
            <a:chOff x="1190625" y="401200"/>
            <a:chExt cx="5219200" cy="4893025"/>
          </a:xfrm>
        </p:grpSpPr>
        <p:sp>
          <p:nvSpPr>
            <p:cNvPr id="848" name="Google Shape;848;p56"/>
            <p:cNvSpPr/>
            <p:nvPr/>
          </p:nvSpPr>
          <p:spPr>
            <a:xfrm>
              <a:off x="1190625" y="2847700"/>
              <a:ext cx="5219200" cy="2446525"/>
            </a:xfrm>
            <a:custGeom>
              <a:avLst/>
              <a:gdLst/>
              <a:ahLst/>
              <a:cxnLst/>
              <a:rect l="l" t="t" r="r" b="b"/>
              <a:pathLst>
                <a:path w="208768" h="97861" extrusionOk="0">
                  <a:moveTo>
                    <a:pt x="55454" y="24465"/>
                  </a:moveTo>
                  <a:cubicBezTo>
                    <a:pt x="64587" y="24465"/>
                    <a:pt x="72905" y="35850"/>
                    <a:pt x="72905" y="48311"/>
                  </a:cubicBezTo>
                  <a:cubicBezTo>
                    <a:pt x="72905" y="54998"/>
                    <a:pt x="70622" y="64653"/>
                    <a:pt x="59662" y="72710"/>
                  </a:cubicBezTo>
                  <a:cubicBezTo>
                    <a:pt x="58324" y="73689"/>
                    <a:pt x="56889" y="74635"/>
                    <a:pt x="55389" y="75483"/>
                  </a:cubicBezTo>
                  <a:cubicBezTo>
                    <a:pt x="53888" y="74635"/>
                    <a:pt x="52518" y="73721"/>
                    <a:pt x="51213" y="72775"/>
                  </a:cubicBezTo>
                  <a:cubicBezTo>
                    <a:pt x="40253" y="64751"/>
                    <a:pt x="37970" y="55128"/>
                    <a:pt x="37970" y="48474"/>
                  </a:cubicBezTo>
                  <a:cubicBezTo>
                    <a:pt x="37970" y="35915"/>
                    <a:pt x="46320" y="24465"/>
                    <a:pt x="55454" y="24465"/>
                  </a:cubicBezTo>
                  <a:close/>
                  <a:moveTo>
                    <a:pt x="153313" y="24465"/>
                  </a:moveTo>
                  <a:cubicBezTo>
                    <a:pt x="162610" y="24465"/>
                    <a:pt x="171091" y="35948"/>
                    <a:pt x="171091" y="48539"/>
                  </a:cubicBezTo>
                  <a:cubicBezTo>
                    <a:pt x="171091" y="58455"/>
                    <a:pt x="165807" y="66937"/>
                    <a:pt x="157782" y="72775"/>
                  </a:cubicBezTo>
                  <a:cubicBezTo>
                    <a:pt x="156445" y="73787"/>
                    <a:pt x="154977" y="74733"/>
                    <a:pt x="153411" y="75613"/>
                  </a:cubicBezTo>
                  <a:cubicBezTo>
                    <a:pt x="151813" y="74700"/>
                    <a:pt x="150312" y="73721"/>
                    <a:pt x="148877" y="72678"/>
                  </a:cubicBezTo>
                  <a:cubicBezTo>
                    <a:pt x="140298" y="66382"/>
                    <a:pt x="135536" y="57738"/>
                    <a:pt x="135536" y="48245"/>
                  </a:cubicBezTo>
                  <a:cubicBezTo>
                    <a:pt x="135536" y="35817"/>
                    <a:pt x="144017" y="24465"/>
                    <a:pt x="153313" y="24465"/>
                  </a:cubicBezTo>
                  <a:close/>
                  <a:moveTo>
                    <a:pt x="55454" y="1"/>
                  </a:moveTo>
                  <a:cubicBezTo>
                    <a:pt x="52061" y="1"/>
                    <a:pt x="49321" y="2741"/>
                    <a:pt x="49321" y="6133"/>
                  </a:cubicBezTo>
                  <a:lnTo>
                    <a:pt x="49321" y="13081"/>
                  </a:lnTo>
                  <a:cubicBezTo>
                    <a:pt x="45798" y="14027"/>
                    <a:pt x="42471" y="15789"/>
                    <a:pt x="39470" y="18170"/>
                  </a:cubicBezTo>
                  <a:lnTo>
                    <a:pt x="33827" y="12559"/>
                  </a:lnTo>
                  <a:cubicBezTo>
                    <a:pt x="32636" y="11352"/>
                    <a:pt x="31070" y="10749"/>
                    <a:pt x="29505" y="10749"/>
                  </a:cubicBezTo>
                  <a:cubicBezTo>
                    <a:pt x="27939" y="10749"/>
                    <a:pt x="26373" y="11352"/>
                    <a:pt x="25183" y="12559"/>
                  </a:cubicBezTo>
                  <a:cubicBezTo>
                    <a:pt x="22801" y="14940"/>
                    <a:pt x="22801" y="18790"/>
                    <a:pt x="25183" y="21203"/>
                  </a:cubicBezTo>
                  <a:lnTo>
                    <a:pt x="31478" y="27499"/>
                  </a:lnTo>
                  <a:cubicBezTo>
                    <a:pt x="29815" y="30304"/>
                    <a:pt x="28510" y="33403"/>
                    <a:pt x="27531" y="36698"/>
                  </a:cubicBezTo>
                  <a:lnTo>
                    <a:pt x="18756" y="36698"/>
                  </a:lnTo>
                  <a:cubicBezTo>
                    <a:pt x="15364" y="36698"/>
                    <a:pt x="12624" y="39438"/>
                    <a:pt x="12624" y="42798"/>
                  </a:cubicBezTo>
                  <a:cubicBezTo>
                    <a:pt x="12624" y="46190"/>
                    <a:pt x="15364" y="48930"/>
                    <a:pt x="18756" y="48930"/>
                  </a:cubicBezTo>
                  <a:lnTo>
                    <a:pt x="25770" y="48930"/>
                  </a:lnTo>
                  <a:cubicBezTo>
                    <a:pt x="25835" y="53301"/>
                    <a:pt x="26781" y="57444"/>
                    <a:pt x="28151" y="61456"/>
                  </a:cubicBezTo>
                  <a:lnTo>
                    <a:pt x="25183" y="64425"/>
                  </a:lnTo>
                  <a:cubicBezTo>
                    <a:pt x="22801" y="66839"/>
                    <a:pt x="22801" y="70688"/>
                    <a:pt x="25183" y="73069"/>
                  </a:cubicBezTo>
                  <a:cubicBezTo>
                    <a:pt x="26373" y="74276"/>
                    <a:pt x="27939" y="74879"/>
                    <a:pt x="29505" y="74879"/>
                  </a:cubicBezTo>
                  <a:cubicBezTo>
                    <a:pt x="31070" y="74879"/>
                    <a:pt x="32636" y="74276"/>
                    <a:pt x="33827" y="73069"/>
                  </a:cubicBezTo>
                  <a:lnTo>
                    <a:pt x="34120" y="72808"/>
                  </a:lnTo>
                  <a:cubicBezTo>
                    <a:pt x="36371" y="75777"/>
                    <a:pt x="38916" y="78614"/>
                    <a:pt x="42014" y="81126"/>
                  </a:cubicBezTo>
                  <a:cubicBezTo>
                    <a:pt x="33631" y="83638"/>
                    <a:pt x="23356" y="85138"/>
                    <a:pt x="12232" y="85530"/>
                  </a:cubicBezTo>
                  <a:lnTo>
                    <a:pt x="12232" y="79528"/>
                  </a:lnTo>
                  <a:cubicBezTo>
                    <a:pt x="12232" y="76135"/>
                    <a:pt x="9492" y="73395"/>
                    <a:pt x="6100" y="73395"/>
                  </a:cubicBezTo>
                  <a:cubicBezTo>
                    <a:pt x="2740" y="73395"/>
                    <a:pt x="0" y="76135"/>
                    <a:pt x="0" y="79528"/>
                  </a:cubicBezTo>
                  <a:lnTo>
                    <a:pt x="0" y="91760"/>
                  </a:lnTo>
                  <a:cubicBezTo>
                    <a:pt x="0" y="95120"/>
                    <a:pt x="2740" y="97860"/>
                    <a:pt x="6133" y="97860"/>
                  </a:cubicBezTo>
                  <a:cubicBezTo>
                    <a:pt x="25835" y="97860"/>
                    <a:pt x="42634" y="94957"/>
                    <a:pt x="55389" y="89216"/>
                  </a:cubicBezTo>
                  <a:cubicBezTo>
                    <a:pt x="68176" y="94957"/>
                    <a:pt x="84583" y="97860"/>
                    <a:pt x="104384" y="97860"/>
                  </a:cubicBezTo>
                  <a:cubicBezTo>
                    <a:pt x="124184" y="97860"/>
                    <a:pt x="140624" y="94990"/>
                    <a:pt x="153411" y="89281"/>
                  </a:cubicBezTo>
                  <a:cubicBezTo>
                    <a:pt x="166198" y="94990"/>
                    <a:pt x="182965" y="97860"/>
                    <a:pt x="202667" y="97860"/>
                  </a:cubicBezTo>
                  <a:cubicBezTo>
                    <a:pt x="206027" y="97860"/>
                    <a:pt x="208767" y="95120"/>
                    <a:pt x="208767" y="91760"/>
                  </a:cubicBezTo>
                  <a:lnTo>
                    <a:pt x="208767" y="79528"/>
                  </a:lnTo>
                  <a:cubicBezTo>
                    <a:pt x="208767" y="76135"/>
                    <a:pt x="206027" y="73395"/>
                    <a:pt x="202667" y="73395"/>
                  </a:cubicBezTo>
                  <a:cubicBezTo>
                    <a:pt x="199275" y="73395"/>
                    <a:pt x="196535" y="76135"/>
                    <a:pt x="196535" y="79528"/>
                  </a:cubicBezTo>
                  <a:lnTo>
                    <a:pt x="196535" y="85530"/>
                  </a:lnTo>
                  <a:cubicBezTo>
                    <a:pt x="185477" y="85138"/>
                    <a:pt x="175267" y="83671"/>
                    <a:pt x="166916" y="81191"/>
                  </a:cubicBezTo>
                  <a:cubicBezTo>
                    <a:pt x="170015" y="78712"/>
                    <a:pt x="172559" y="75907"/>
                    <a:pt x="174810" y="72971"/>
                  </a:cubicBezTo>
                  <a:lnTo>
                    <a:pt x="174940" y="73069"/>
                  </a:lnTo>
                  <a:cubicBezTo>
                    <a:pt x="176131" y="74276"/>
                    <a:pt x="177697" y="74879"/>
                    <a:pt x="179262" y="74879"/>
                  </a:cubicBezTo>
                  <a:cubicBezTo>
                    <a:pt x="180828" y="74879"/>
                    <a:pt x="182394" y="74276"/>
                    <a:pt x="183585" y="73069"/>
                  </a:cubicBezTo>
                  <a:cubicBezTo>
                    <a:pt x="185966" y="70688"/>
                    <a:pt x="185966" y="66839"/>
                    <a:pt x="183585" y="64425"/>
                  </a:cubicBezTo>
                  <a:lnTo>
                    <a:pt x="180812" y="61685"/>
                  </a:lnTo>
                  <a:cubicBezTo>
                    <a:pt x="182247" y="57607"/>
                    <a:pt x="183226" y="53367"/>
                    <a:pt x="183258" y="48930"/>
                  </a:cubicBezTo>
                  <a:lnTo>
                    <a:pt x="190011" y="48930"/>
                  </a:lnTo>
                  <a:cubicBezTo>
                    <a:pt x="193403" y="48930"/>
                    <a:pt x="196143" y="46190"/>
                    <a:pt x="196143" y="42798"/>
                  </a:cubicBezTo>
                  <a:cubicBezTo>
                    <a:pt x="196143" y="39438"/>
                    <a:pt x="193403" y="36698"/>
                    <a:pt x="190011" y="36698"/>
                  </a:cubicBezTo>
                  <a:lnTo>
                    <a:pt x="181497" y="36698"/>
                  </a:lnTo>
                  <a:cubicBezTo>
                    <a:pt x="180486" y="33338"/>
                    <a:pt x="179148" y="30207"/>
                    <a:pt x="177419" y="27369"/>
                  </a:cubicBezTo>
                  <a:lnTo>
                    <a:pt x="183585" y="21203"/>
                  </a:lnTo>
                  <a:cubicBezTo>
                    <a:pt x="185966" y="18790"/>
                    <a:pt x="185966" y="14940"/>
                    <a:pt x="183585" y="12559"/>
                  </a:cubicBezTo>
                  <a:cubicBezTo>
                    <a:pt x="182394" y="11352"/>
                    <a:pt x="180828" y="10749"/>
                    <a:pt x="179262" y="10749"/>
                  </a:cubicBezTo>
                  <a:cubicBezTo>
                    <a:pt x="177697" y="10749"/>
                    <a:pt x="176131" y="11352"/>
                    <a:pt x="174940" y="12559"/>
                  </a:cubicBezTo>
                  <a:lnTo>
                    <a:pt x="169362" y="18137"/>
                  </a:lnTo>
                  <a:cubicBezTo>
                    <a:pt x="166329" y="15756"/>
                    <a:pt x="163001" y="13994"/>
                    <a:pt x="159446" y="13049"/>
                  </a:cubicBezTo>
                  <a:lnTo>
                    <a:pt x="159446" y="6133"/>
                  </a:lnTo>
                  <a:cubicBezTo>
                    <a:pt x="159446" y="2741"/>
                    <a:pt x="156706" y="1"/>
                    <a:pt x="153313" y="1"/>
                  </a:cubicBezTo>
                  <a:cubicBezTo>
                    <a:pt x="149921" y="1"/>
                    <a:pt x="147213" y="2741"/>
                    <a:pt x="147213" y="6133"/>
                  </a:cubicBezTo>
                  <a:lnTo>
                    <a:pt x="147213" y="13049"/>
                  </a:lnTo>
                  <a:cubicBezTo>
                    <a:pt x="143625" y="13962"/>
                    <a:pt x="140265" y="15756"/>
                    <a:pt x="137232" y="18105"/>
                  </a:cubicBezTo>
                  <a:lnTo>
                    <a:pt x="131686" y="12559"/>
                  </a:lnTo>
                  <a:cubicBezTo>
                    <a:pt x="130496" y="11352"/>
                    <a:pt x="128930" y="10749"/>
                    <a:pt x="127364" y="10749"/>
                  </a:cubicBezTo>
                  <a:cubicBezTo>
                    <a:pt x="125799" y="10749"/>
                    <a:pt x="124233" y="11352"/>
                    <a:pt x="123042" y="12559"/>
                  </a:cubicBezTo>
                  <a:cubicBezTo>
                    <a:pt x="120661" y="14940"/>
                    <a:pt x="120661" y="18790"/>
                    <a:pt x="123042" y="21203"/>
                  </a:cubicBezTo>
                  <a:lnTo>
                    <a:pt x="129175" y="27303"/>
                  </a:lnTo>
                  <a:cubicBezTo>
                    <a:pt x="127413" y="30174"/>
                    <a:pt x="126076" y="33338"/>
                    <a:pt x="125097" y="36698"/>
                  </a:cubicBezTo>
                  <a:lnTo>
                    <a:pt x="116616" y="36698"/>
                  </a:lnTo>
                  <a:cubicBezTo>
                    <a:pt x="113224" y="36698"/>
                    <a:pt x="110483" y="39438"/>
                    <a:pt x="110483" y="42830"/>
                  </a:cubicBezTo>
                  <a:cubicBezTo>
                    <a:pt x="110483" y="46190"/>
                    <a:pt x="113224" y="48930"/>
                    <a:pt x="116616" y="48930"/>
                  </a:cubicBezTo>
                  <a:lnTo>
                    <a:pt x="123368" y="48930"/>
                  </a:lnTo>
                  <a:cubicBezTo>
                    <a:pt x="123466" y="53334"/>
                    <a:pt x="124412" y="57542"/>
                    <a:pt x="125880" y="61619"/>
                  </a:cubicBezTo>
                  <a:lnTo>
                    <a:pt x="123042" y="64425"/>
                  </a:lnTo>
                  <a:cubicBezTo>
                    <a:pt x="120661" y="66839"/>
                    <a:pt x="120661" y="70688"/>
                    <a:pt x="123042" y="73069"/>
                  </a:cubicBezTo>
                  <a:cubicBezTo>
                    <a:pt x="124233" y="74276"/>
                    <a:pt x="125799" y="74879"/>
                    <a:pt x="127364" y="74879"/>
                  </a:cubicBezTo>
                  <a:cubicBezTo>
                    <a:pt x="128930" y="74879"/>
                    <a:pt x="130496" y="74276"/>
                    <a:pt x="131686" y="73069"/>
                  </a:cubicBezTo>
                  <a:lnTo>
                    <a:pt x="131882" y="72873"/>
                  </a:lnTo>
                  <a:cubicBezTo>
                    <a:pt x="134166" y="75874"/>
                    <a:pt x="136775" y="78680"/>
                    <a:pt x="139907" y="81191"/>
                  </a:cubicBezTo>
                  <a:cubicBezTo>
                    <a:pt x="131523" y="83671"/>
                    <a:pt x="121607" y="85073"/>
                    <a:pt x="110483" y="85465"/>
                  </a:cubicBezTo>
                  <a:lnTo>
                    <a:pt x="110483" y="79528"/>
                  </a:lnTo>
                  <a:cubicBezTo>
                    <a:pt x="110483" y="76135"/>
                    <a:pt x="107776" y="73395"/>
                    <a:pt x="104384" y="73395"/>
                  </a:cubicBezTo>
                  <a:cubicBezTo>
                    <a:pt x="100991" y="73395"/>
                    <a:pt x="98251" y="76135"/>
                    <a:pt x="98251" y="79528"/>
                  </a:cubicBezTo>
                  <a:lnTo>
                    <a:pt x="98251" y="85465"/>
                  </a:lnTo>
                  <a:cubicBezTo>
                    <a:pt x="87128" y="85041"/>
                    <a:pt x="77146" y="83638"/>
                    <a:pt x="68795" y="81126"/>
                  </a:cubicBezTo>
                  <a:cubicBezTo>
                    <a:pt x="71894" y="78614"/>
                    <a:pt x="74471" y="75744"/>
                    <a:pt x="76722" y="72743"/>
                  </a:cubicBezTo>
                  <a:lnTo>
                    <a:pt x="77081" y="73069"/>
                  </a:lnTo>
                  <a:cubicBezTo>
                    <a:pt x="78271" y="74276"/>
                    <a:pt x="79837" y="74879"/>
                    <a:pt x="81403" y="74879"/>
                  </a:cubicBezTo>
                  <a:cubicBezTo>
                    <a:pt x="82969" y="74879"/>
                    <a:pt x="84534" y="74276"/>
                    <a:pt x="85725" y="73069"/>
                  </a:cubicBezTo>
                  <a:cubicBezTo>
                    <a:pt x="88106" y="70688"/>
                    <a:pt x="88106" y="66839"/>
                    <a:pt x="85725" y="64425"/>
                  </a:cubicBezTo>
                  <a:lnTo>
                    <a:pt x="82691" y="61424"/>
                  </a:lnTo>
                  <a:cubicBezTo>
                    <a:pt x="84094" y="57412"/>
                    <a:pt x="85007" y="53269"/>
                    <a:pt x="85073" y="48930"/>
                  </a:cubicBezTo>
                  <a:lnTo>
                    <a:pt x="92151" y="48930"/>
                  </a:lnTo>
                  <a:cubicBezTo>
                    <a:pt x="95544" y="48930"/>
                    <a:pt x="98251" y="46190"/>
                    <a:pt x="98251" y="42830"/>
                  </a:cubicBezTo>
                  <a:cubicBezTo>
                    <a:pt x="98251" y="39438"/>
                    <a:pt x="95544" y="36698"/>
                    <a:pt x="92151" y="36698"/>
                  </a:cubicBezTo>
                  <a:lnTo>
                    <a:pt x="83376" y="36698"/>
                  </a:lnTo>
                  <a:cubicBezTo>
                    <a:pt x="82398" y="33403"/>
                    <a:pt x="81126" y="30304"/>
                    <a:pt x="79429" y="27466"/>
                  </a:cubicBezTo>
                  <a:lnTo>
                    <a:pt x="85725" y="21203"/>
                  </a:lnTo>
                  <a:cubicBezTo>
                    <a:pt x="88106" y="18790"/>
                    <a:pt x="88106" y="14940"/>
                    <a:pt x="85725" y="12559"/>
                  </a:cubicBezTo>
                  <a:cubicBezTo>
                    <a:pt x="84534" y="11352"/>
                    <a:pt x="82969" y="10749"/>
                    <a:pt x="81403" y="10749"/>
                  </a:cubicBezTo>
                  <a:cubicBezTo>
                    <a:pt x="79837" y="10749"/>
                    <a:pt x="78271" y="11352"/>
                    <a:pt x="77081" y="12559"/>
                  </a:cubicBezTo>
                  <a:lnTo>
                    <a:pt x="71438" y="18170"/>
                  </a:lnTo>
                  <a:cubicBezTo>
                    <a:pt x="68469" y="15789"/>
                    <a:pt x="65142" y="14027"/>
                    <a:pt x="61554" y="13081"/>
                  </a:cubicBezTo>
                  <a:lnTo>
                    <a:pt x="61554" y="6133"/>
                  </a:lnTo>
                  <a:cubicBezTo>
                    <a:pt x="61554" y="2741"/>
                    <a:pt x="58846" y="1"/>
                    <a:pt x="55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6"/>
            <p:cNvSpPr/>
            <p:nvPr/>
          </p:nvSpPr>
          <p:spPr>
            <a:xfrm>
              <a:off x="1190625" y="401200"/>
              <a:ext cx="5219200" cy="2446525"/>
            </a:xfrm>
            <a:custGeom>
              <a:avLst/>
              <a:gdLst/>
              <a:ahLst/>
              <a:cxnLst/>
              <a:rect l="l" t="t" r="r" b="b"/>
              <a:pathLst>
                <a:path w="208768" h="97861" extrusionOk="0">
                  <a:moveTo>
                    <a:pt x="55454" y="24466"/>
                  </a:moveTo>
                  <a:cubicBezTo>
                    <a:pt x="64587" y="24466"/>
                    <a:pt x="72905" y="35850"/>
                    <a:pt x="72905" y="48311"/>
                  </a:cubicBezTo>
                  <a:cubicBezTo>
                    <a:pt x="72905" y="54998"/>
                    <a:pt x="70622" y="64654"/>
                    <a:pt x="59662" y="72711"/>
                  </a:cubicBezTo>
                  <a:cubicBezTo>
                    <a:pt x="58324" y="73689"/>
                    <a:pt x="56889" y="74635"/>
                    <a:pt x="55389" y="75483"/>
                  </a:cubicBezTo>
                  <a:cubicBezTo>
                    <a:pt x="53888" y="74635"/>
                    <a:pt x="52518" y="73722"/>
                    <a:pt x="51213" y="72776"/>
                  </a:cubicBezTo>
                  <a:cubicBezTo>
                    <a:pt x="40253" y="64751"/>
                    <a:pt x="37970" y="55129"/>
                    <a:pt x="37970" y="48474"/>
                  </a:cubicBezTo>
                  <a:cubicBezTo>
                    <a:pt x="37970" y="35915"/>
                    <a:pt x="46320" y="24466"/>
                    <a:pt x="55454" y="24466"/>
                  </a:cubicBezTo>
                  <a:close/>
                  <a:moveTo>
                    <a:pt x="153313" y="24466"/>
                  </a:moveTo>
                  <a:cubicBezTo>
                    <a:pt x="162610" y="24466"/>
                    <a:pt x="171091" y="35948"/>
                    <a:pt x="171091" y="48539"/>
                  </a:cubicBezTo>
                  <a:cubicBezTo>
                    <a:pt x="171091" y="58456"/>
                    <a:pt x="165807" y="66937"/>
                    <a:pt x="157782" y="72776"/>
                  </a:cubicBezTo>
                  <a:cubicBezTo>
                    <a:pt x="156445" y="73787"/>
                    <a:pt x="154977" y="74733"/>
                    <a:pt x="153411" y="75614"/>
                  </a:cubicBezTo>
                  <a:cubicBezTo>
                    <a:pt x="151813" y="74700"/>
                    <a:pt x="150312" y="73722"/>
                    <a:pt x="148877" y="72678"/>
                  </a:cubicBezTo>
                  <a:cubicBezTo>
                    <a:pt x="140298" y="66382"/>
                    <a:pt x="135536" y="57738"/>
                    <a:pt x="135536" y="48246"/>
                  </a:cubicBezTo>
                  <a:cubicBezTo>
                    <a:pt x="135536" y="35818"/>
                    <a:pt x="144017" y="24466"/>
                    <a:pt x="153313" y="24466"/>
                  </a:cubicBezTo>
                  <a:close/>
                  <a:moveTo>
                    <a:pt x="55454" y="1"/>
                  </a:moveTo>
                  <a:cubicBezTo>
                    <a:pt x="52061" y="1"/>
                    <a:pt x="49321" y="2741"/>
                    <a:pt x="49321" y="6134"/>
                  </a:cubicBezTo>
                  <a:lnTo>
                    <a:pt x="49321" y="13082"/>
                  </a:lnTo>
                  <a:cubicBezTo>
                    <a:pt x="45798" y="14028"/>
                    <a:pt x="42471" y="15789"/>
                    <a:pt x="39470" y="18170"/>
                  </a:cubicBezTo>
                  <a:lnTo>
                    <a:pt x="33827" y="12560"/>
                  </a:lnTo>
                  <a:cubicBezTo>
                    <a:pt x="32636" y="11353"/>
                    <a:pt x="31070" y="10749"/>
                    <a:pt x="29505" y="10749"/>
                  </a:cubicBezTo>
                  <a:cubicBezTo>
                    <a:pt x="27939" y="10749"/>
                    <a:pt x="26373" y="11353"/>
                    <a:pt x="25183" y="12560"/>
                  </a:cubicBezTo>
                  <a:cubicBezTo>
                    <a:pt x="22801" y="14941"/>
                    <a:pt x="22801" y="18790"/>
                    <a:pt x="25183" y="21204"/>
                  </a:cubicBezTo>
                  <a:lnTo>
                    <a:pt x="31478" y="27500"/>
                  </a:lnTo>
                  <a:cubicBezTo>
                    <a:pt x="29815" y="30305"/>
                    <a:pt x="28510" y="33404"/>
                    <a:pt x="27531" y="36698"/>
                  </a:cubicBezTo>
                  <a:lnTo>
                    <a:pt x="18756" y="36698"/>
                  </a:lnTo>
                  <a:cubicBezTo>
                    <a:pt x="15364" y="36698"/>
                    <a:pt x="12624" y="39438"/>
                    <a:pt x="12624" y="42831"/>
                  </a:cubicBezTo>
                  <a:cubicBezTo>
                    <a:pt x="12624" y="46191"/>
                    <a:pt x="15364" y="48931"/>
                    <a:pt x="18756" y="48931"/>
                  </a:cubicBezTo>
                  <a:lnTo>
                    <a:pt x="25770" y="48931"/>
                  </a:lnTo>
                  <a:cubicBezTo>
                    <a:pt x="25835" y="53302"/>
                    <a:pt x="26781" y="57445"/>
                    <a:pt x="28151" y="61457"/>
                  </a:cubicBezTo>
                  <a:lnTo>
                    <a:pt x="25183" y="64425"/>
                  </a:lnTo>
                  <a:cubicBezTo>
                    <a:pt x="22801" y="66839"/>
                    <a:pt x="22801" y="70688"/>
                    <a:pt x="25183" y="73069"/>
                  </a:cubicBezTo>
                  <a:cubicBezTo>
                    <a:pt x="26373" y="74276"/>
                    <a:pt x="27939" y="74880"/>
                    <a:pt x="29505" y="74880"/>
                  </a:cubicBezTo>
                  <a:cubicBezTo>
                    <a:pt x="31070" y="74880"/>
                    <a:pt x="32636" y="74276"/>
                    <a:pt x="33827" y="73069"/>
                  </a:cubicBezTo>
                  <a:lnTo>
                    <a:pt x="34120" y="72809"/>
                  </a:lnTo>
                  <a:cubicBezTo>
                    <a:pt x="36371" y="75777"/>
                    <a:pt x="38916" y="78615"/>
                    <a:pt x="42014" y="81127"/>
                  </a:cubicBezTo>
                  <a:cubicBezTo>
                    <a:pt x="33631" y="83638"/>
                    <a:pt x="23356" y="85139"/>
                    <a:pt x="12232" y="85530"/>
                  </a:cubicBezTo>
                  <a:lnTo>
                    <a:pt x="12232" y="79496"/>
                  </a:lnTo>
                  <a:cubicBezTo>
                    <a:pt x="12232" y="76136"/>
                    <a:pt x="9492" y="73396"/>
                    <a:pt x="6100" y="73396"/>
                  </a:cubicBezTo>
                  <a:cubicBezTo>
                    <a:pt x="2740" y="73396"/>
                    <a:pt x="0" y="76136"/>
                    <a:pt x="0" y="79496"/>
                  </a:cubicBezTo>
                  <a:lnTo>
                    <a:pt x="0" y="91728"/>
                  </a:lnTo>
                  <a:cubicBezTo>
                    <a:pt x="0" y="95120"/>
                    <a:pt x="2740" y="97861"/>
                    <a:pt x="6133" y="97861"/>
                  </a:cubicBezTo>
                  <a:cubicBezTo>
                    <a:pt x="25835" y="97861"/>
                    <a:pt x="42634" y="94957"/>
                    <a:pt x="55389" y="89216"/>
                  </a:cubicBezTo>
                  <a:cubicBezTo>
                    <a:pt x="68176" y="94957"/>
                    <a:pt x="84583" y="97861"/>
                    <a:pt x="104384" y="97861"/>
                  </a:cubicBezTo>
                  <a:cubicBezTo>
                    <a:pt x="124184" y="97861"/>
                    <a:pt x="140624" y="94990"/>
                    <a:pt x="153411" y="89282"/>
                  </a:cubicBezTo>
                  <a:cubicBezTo>
                    <a:pt x="166198" y="94990"/>
                    <a:pt x="182965" y="97861"/>
                    <a:pt x="202667" y="97861"/>
                  </a:cubicBezTo>
                  <a:cubicBezTo>
                    <a:pt x="206027" y="97861"/>
                    <a:pt x="208767" y="95120"/>
                    <a:pt x="208767" y="91761"/>
                  </a:cubicBezTo>
                  <a:lnTo>
                    <a:pt x="208767" y="79528"/>
                  </a:lnTo>
                  <a:cubicBezTo>
                    <a:pt x="208767" y="76136"/>
                    <a:pt x="206027" y="73396"/>
                    <a:pt x="202667" y="73396"/>
                  </a:cubicBezTo>
                  <a:cubicBezTo>
                    <a:pt x="199275" y="73396"/>
                    <a:pt x="196535" y="76136"/>
                    <a:pt x="196535" y="79528"/>
                  </a:cubicBezTo>
                  <a:lnTo>
                    <a:pt x="196535" y="85530"/>
                  </a:lnTo>
                  <a:cubicBezTo>
                    <a:pt x="185477" y="85139"/>
                    <a:pt x="175267" y="83671"/>
                    <a:pt x="166916" y="81192"/>
                  </a:cubicBezTo>
                  <a:cubicBezTo>
                    <a:pt x="170015" y="78713"/>
                    <a:pt x="172559" y="75907"/>
                    <a:pt x="174810" y="72972"/>
                  </a:cubicBezTo>
                  <a:lnTo>
                    <a:pt x="174940" y="73069"/>
                  </a:lnTo>
                  <a:cubicBezTo>
                    <a:pt x="176131" y="74276"/>
                    <a:pt x="177697" y="74880"/>
                    <a:pt x="179262" y="74880"/>
                  </a:cubicBezTo>
                  <a:cubicBezTo>
                    <a:pt x="180828" y="74880"/>
                    <a:pt x="182394" y="74276"/>
                    <a:pt x="183585" y="73069"/>
                  </a:cubicBezTo>
                  <a:cubicBezTo>
                    <a:pt x="185966" y="70688"/>
                    <a:pt x="185966" y="66839"/>
                    <a:pt x="183585" y="64425"/>
                  </a:cubicBezTo>
                  <a:lnTo>
                    <a:pt x="180812" y="61685"/>
                  </a:lnTo>
                  <a:cubicBezTo>
                    <a:pt x="182247" y="57608"/>
                    <a:pt x="183226" y="53367"/>
                    <a:pt x="183258" y="48931"/>
                  </a:cubicBezTo>
                  <a:lnTo>
                    <a:pt x="190011" y="48931"/>
                  </a:lnTo>
                  <a:cubicBezTo>
                    <a:pt x="193403" y="48931"/>
                    <a:pt x="196143" y="46191"/>
                    <a:pt x="196143" y="42798"/>
                  </a:cubicBezTo>
                  <a:cubicBezTo>
                    <a:pt x="196143" y="39438"/>
                    <a:pt x="193403" y="36698"/>
                    <a:pt x="190011" y="36698"/>
                  </a:cubicBezTo>
                  <a:lnTo>
                    <a:pt x="181497" y="36698"/>
                  </a:lnTo>
                  <a:cubicBezTo>
                    <a:pt x="180486" y="33338"/>
                    <a:pt x="179148" y="30207"/>
                    <a:pt x="177419" y="27369"/>
                  </a:cubicBezTo>
                  <a:lnTo>
                    <a:pt x="183585" y="21204"/>
                  </a:lnTo>
                  <a:cubicBezTo>
                    <a:pt x="185966" y="18790"/>
                    <a:pt x="185966" y="14941"/>
                    <a:pt x="183585" y="12527"/>
                  </a:cubicBezTo>
                  <a:cubicBezTo>
                    <a:pt x="182394" y="11336"/>
                    <a:pt x="180828" y="10741"/>
                    <a:pt x="179262" y="10741"/>
                  </a:cubicBezTo>
                  <a:cubicBezTo>
                    <a:pt x="177697" y="10741"/>
                    <a:pt x="176131" y="11336"/>
                    <a:pt x="174940" y="12527"/>
                  </a:cubicBezTo>
                  <a:lnTo>
                    <a:pt x="169362" y="18138"/>
                  </a:lnTo>
                  <a:cubicBezTo>
                    <a:pt x="166329" y="15756"/>
                    <a:pt x="163001" y="13995"/>
                    <a:pt x="159446" y="13049"/>
                  </a:cubicBezTo>
                  <a:lnTo>
                    <a:pt x="159446" y="6101"/>
                  </a:lnTo>
                  <a:cubicBezTo>
                    <a:pt x="159446" y="2741"/>
                    <a:pt x="156706" y="1"/>
                    <a:pt x="153313" y="1"/>
                  </a:cubicBezTo>
                  <a:cubicBezTo>
                    <a:pt x="149921" y="1"/>
                    <a:pt x="147213" y="2741"/>
                    <a:pt x="147213" y="6101"/>
                  </a:cubicBezTo>
                  <a:lnTo>
                    <a:pt x="147213" y="13049"/>
                  </a:lnTo>
                  <a:cubicBezTo>
                    <a:pt x="143625" y="13962"/>
                    <a:pt x="140265" y="15756"/>
                    <a:pt x="137232" y="18105"/>
                  </a:cubicBezTo>
                  <a:lnTo>
                    <a:pt x="131686" y="12560"/>
                  </a:lnTo>
                  <a:cubicBezTo>
                    <a:pt x="130496" y="11353"/>
                    <a:pt x="128930" y="10749"/>
                    <a:pt x="127364" y="10749"/>
                  </a:cubicBezTo>
                  <a:cubicBezTo>
                    <a:pt x="125799" y="10749"/>
                    <a:pt x="124233" y="11353"/>
                    <a:pt x="123042" y="12560"/>
                  </a:cubicBezTo>
                  <a:cubicBezTo>
                    <a:pt x="120661" y="14941"/>
                    <a:pt x="120661" y="18790"/>
                    <a:pt x="123042" y="21204"/>
                  </a:cubicBezTo>
                  <a:lnTo>
                    <a:pt x="129175" y="27304"/>
                  </a:lnTo>
                  <a:cubicBezTo>
                    <a:pt x="127413" y="30174"/>
                    <a:pt x="126076" y="33338"/>
                    <a:pt x="125097" y="36698"/>
                  </a:cubicBezTo>
                  <a:lnTo>
                    <a:pt x="116616" y="36698"/>
                  </a:lnTo>
                  <a:cubicBezTo>
                    <a:pt x="113224" y="36698"/>
                    <a:pt x="110483" y="39438"/>
                    <a:pt x="110483" y="42831"/>
                  </a:cubicBezTo>
                  <a:cubicBezTo>
                    <a:pt x="110483" y="46191"/>
                    <a:pt x="113224" y="48931"/>
                    <a:pt x="116616" y="48931"/>
                  </a:cubicBezTo>
                  <a:lnTo>
                    <a:pt x="123368" y="48931"/>
                  </a:lnTo>
                  <a:cubicBezTo>
                    <a:pt x="123466" y="53334"/>
                    <a:pt x="124412" y="57542"/>
                    <a:pt x="125880" y="61620"/>
                  </a:cubicBezTo>
                  <a:lnTo>
                    <a:pt x="123042" y="64425"/>
                  </a:lnTo>
                  <a:cubicBezTo>
                    <a:pt x="120661" y="66839"/>
                    <a:pt x="120661" y="70688"/>
                    <a:pt x="123042" y="73069"/>
                  </a:cubicBezTo>
                  <a:cubicBezTo>
                    <a:pt x="124233" y="74276"/>
                    <a:pt x="125799" y="74880"/>
                    <a:pt x="127364" y="74880"/>
                  </a:cubicBezTo>
                  <a:cubicBezTo>
                    <a:pt x="128930" y="74880"/>
                    <a:pt x="130496" y="74276"/>
                    <a:pt x="131686" y="73069"/>
                  </a:cubicBezTo>
                  <a:lnTo>
                    <a:pt x="131882" y="72874"/>
                  </a:lnTo>
                  <a:cubicBezTo>
                    <a:pt x="134166" y="75875"/>
                    <a:pt x="136775" y="78680"/>
                    <a:pt x="139907" y="81192"/>
                  </a:cubicBezTo>
                  <a:cubicBezTo>
                    <a:pt x="131523" y="83671"/>
                    <a:pt x="121607" y="85074"/>
                    <a:pt x="110483" y="85465"/>
                  </a:cubicBezTo>
                  <a:lnTo>
                    <a:pt x="110483" y="79528"/>
                  </a:lnTo>
                  <a:cubicBezTo>
                    <a:pt x="110483" y="76136"/>
                    <a:pt x="107776" y="73396"/>
                    <a:pt x="104384" y="73396"/>
                  </a:cubicBezTo>
                  <a:cubicBezTo>
                    <a:pt x="100991" y="73396"/>
                    <a:pt x="98251" y="76136"/>
                    <a:pt x="98251" y="79528"/>
                  </a:cubicBezTo>
                  <a:lnTo>
                    <a:pt x="98251" y="85465"/>
                  </a:lnTo>
                  <a:cubicBezTo>
                    <a:pt x="87128" y="85041"/>
                    <a:pt x="77146" y="83638"/>
                    <a:pt x="68795" y="81127"/>
                  </a:cubicBezTo>
                  <a:cubicBezTo>
                    <a:pt x="71894" y="78615"/>
                    <a:pt x="74471" y="75744"/>
                    <a:pt x="76722" y="72743"/>
                  </a:cubicBezTo>
                  <a:lnTo>
                    <a:pt x="77081" y="73069"/>
                  </a:lnTo>
                  <a:cubicBezTo>
                    <a:pt x="78271" y="74276"/>
                    <a:pt x="79837" y="74880"/>
                    <a:pt x="81403" y="74880"/>
                  </a:cubicBezTo>
                  <a:cubicBezTo>
                    <a:pt x="82969" y="74880"/>
                    <a:pt x="84534" y="74276"/>
                    <a:pt x="85725" y="73069"/>
                  </a:cubicBezTo>
                  <a:cubicBezTo>
                    <a:pt x="88106" y="70688"/>
                    <a:pt x="88106" y="66839"/>
                    <a:pt x="85725" y="64425"/>
                  </a:cubicBezTo>
                  <a:lnTo>
                    <a:pt x="82691" y="61424"/>
                  </a:lnTo>
                  <a:cubicBezTo>
                    <a:pt x="84094" y="57412"/>
                    <a:pt x="85007" y="53269"/>
                    <a:pt x="85073" y="48931"/>
                  </a:cubicBezTo>
                  <a:lnTo>
                    <a:pt x="92151" y="48931"/>
                  </a:lnTo>
                  <a:cubicBezTo>
                    <a:pt x="95544" y="48931"/>
                    <a:pt x="98251" y="46191"/>
                    <a:pt x="98251" y="42831"/>
                  </a:cubicBezTo>
                  <a:cubicBezTo>
                    <a:pt x="98251" y="39438"/>
                    <a:pt x="95544" y="36698"/>
                    <a:pt x="92151" y="36698"/>
                  </a:cubicBezTo>
                  <a:lnTo>
                    <a:pt x="83376" y="36698"/>
                  </a:lnTo>
                  <a:cubicBezTo>
                    <a:pt x="82398" y="33404"/>
                    <a:pt x="81126" y="30305"/>
                    <a:pt x="79429" y="27467"/>
                  </a:cubicBezTo>
                  <a:lnTo>
                    <a:pt x="85725" y="21204"/>
                  </a:lnTo>
                  <a:cubicBezTo>
                    <a:pt x="88106" y="18790"/>
                    <a:pt x="88106" y="14941"/>
                    <a:pt x="85725" y="12560"/>
                  </a:cubicBezTo>
                  <a:cubicBezTo>
                    <a:pt x="84534" y="11353"/>
                    <a:pt x="82969" y="10749"/>
                    <a:pt x="81403" y="10749"/>
                  </a:cubicBezTo>
                  <a:cubicBezTo>
                    <a:pt x="79837" y="10749"/>
                    <a:pt x="78271" y="11353"/>
                    <a:pt x="77081" y="12560"/>
                  </a:cubicBezTo>
                  <a:lnTo>
                    <a:pt x="71438" y="18170"/>
                  </a:lnTo>
                  <a:cubicBezTo>
                    <a:pt x="68469" y="15789"/>
                    <a:pt x="65142" y="14028"/>
                    <a:pt x="61554" y="13082"/>
                  </a:cubicBezTo>
                  <a:lnTo>
                    <a:pt x="61554" y="6134"/>
                  </a:lnTo>
                  <a:cubicBezTo>
                    <a:pt x="61554" y="2741"/>
                    <a:pt x="58846" y="1"/>
                    <a:pt x="55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57"/>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rPr>
              <a:t>MÄRZEREIGNISSE</a:t>
            </a:r>
            <a:endParaRPr/>
          </a:p>
        </p:txBody>
      </p:sp>
      <p:sp>
        <p:nvSpPr>
          <p:cNvPr id="855" name="Google Shape;855;p57"/>
          <p:cNvSpPr txBox="1">
            <a:spLocks noGrp="1"/>
          </p:cNvSpPr>
          <p:nvPr>
            <p:ph type="title" idx="2"/>
          </p:nvPr>
        </p:nvSpPr>
        <p:spPr>
          <a:xfrm>
            <a:off x="1839300" y="1621225"/>
            <a:ext cx="2732700" cy="9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a:t>
            </a:r>
            <a:endParaRPr/>
          </a:p>
        </p:txBody>
      </p:sp>
      <p:sp>
        <p:nvSpPr>
          <p:cNvPr id="856" name="Google Shape;856;p57"/>
          <p:cNvSpPr txBox="1">
            <a:spLocks noGrp="1"/>
          </p:cNvSpPr>
          <p:nvPr>
            <p:ph type="subTitle" idx="1"/>
          </p:nvPr>
        </p:nvSpPr>
        <p:spPr>
          <a:xfrm>
            <a:off x="1839300" y="2390824"/>
            <a:ext cx="1798800" cy="3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Die Venus ist fast so groß wie die Erde</a:t>
            </a:r>
            <a:endParaRPr/>
          </a:p>
        </p:txBody>
      </p:sp>
      <p:sp>
        <p:nvSpPr>
          <p:cNvPr id="857" name="Google Shape;857;p57"/>
          <p:cNvSpPr txBox="1">
            <a:spLocks noGrp="1"/>
          </p:cNvSpPr>
          <p:nvPr>
            <p:ph type="title" idx="3"/>
          </p:nvPr>
        </p:nvSpPr>
        <p:spPr>
          <a:xfrm>
            <a:off x="5695700" y="1621225"/>
            <a:ext cx="2732700" cy="9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a:t>
            </a:r>
            <a:endParaRPr/>
          </a:p>
        </p:txBody>
      </p:sp>
      <p:sp>
        <p:nvSpPr>
          <p:cNvPr id="858" name="Google Shape;858;p57"/>
          <p:cNvSpPr txBox="1">
            <a:spLocks noGrp="1"/>
          </p:cNvSpPr>
          <p:nvPr>
            <p:ph type="subTitle" idx="4"/>
          </p:nvPr>
        </p:nvSpPr>
        <p:spPr>
          <a:xfrm>
            <a:off x="5695701" y="2390825"/>
            <a:ext cx="1798800" cy="3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ist der größte in unserem Sonnensystem</a:t>
            </a:r>
            <a:endParaRPr/>
          </a:p>
        </p:txBody>
      </p:sp>
      <p:sp>
        <p:nvSpPr>
          <p:cNvPr id="859" name="Google Shape;859;p57"/>
          <p:cNvSpPr txBox="1">
            <a:spLocks noGrp="1"/>
          </p:cNvSpPr>
          <p:nvPr>
            <p:ph type="title" idx="5"/>
          </p:nvPr>
        </p:nvSpPr>
        <p:spPr>
          <a:xfrm>
            <a:off x="1839350" y="3297475"/>
            <a:ext cx="2732700" cy="9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MARS</a:t>
            </a:r>
            <a:endParaRPr/>
          </a:p>
        </p:txBody>
      </p:sp>
      <p:sp>
        <p:nvSpPr>
          <p:cNvPr id="860" name="Google Shape;860;p57"/>
          <p:cNvSpPr txBox="1">
            <a:spLocks noGrp="1"/>
          </p:cNvSpPr>
          <p:nvPr>
            <p:ph type="subTitle" idx="6"/>
          </p:nvPr>
        </p:nvSpPr>
        <p:spPr>
          <a:xfrm>
            <a:off x="1839350" y="4067225"/>
            <a:ext cx="1798800" cy="3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Obwohl er rot ist, ist der Mars sehr kalt</a:t>
            </a:r>
            <a:endParaRPr/>
          </a:p>
        </p:txBody>
      </p:sp>
      <p:sp>
        <p:nvSpPr>
          <p:cNvPr id="861" name="Google Shape;861;p57"/>
          <p:cNvSpPr txBox="1">
            <a:spLocks noGrp="1"/>
          </p:cNvSpPr>
          <p:nvPr>
            <p:ph type="title" idx="7"/>
          </p:nvPr>
        </p:nvSpPr>
        <p:spPr>
          <a:xfrm>
            <a:off x="5695749" y="3297473"/>
            <a:ext cx="2732700" cy="9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a:t>
            </a:r>
            <a:endParaRPr/>
          </a:p>
        </p:txBody>
      </p:sp>
      <p:sp>
        <p:nvSpPr>
          <p:cNvPr id="862" name="Google Shape;862;p57"/>
          <p:cNvSpPr txBox="1">
            <a:spLocks noGrp="1"/>
          </p:cNvSpPr>
          <p:nvPr>
            <p:ph type="subTitle" idx="8"/>
          </p:nvPr>
        </p:nvSpPr>
        <p:spPr>
          <a:xfrm>
            <a:off x="5695751" y="4067225"/>
            <a:ext cx="1798800" cy="3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Es besteht aus Wasserstoff und Helium</a:t>
            </a:r>
            <a:endParaRPr/>
          </a:p>
        </p:txBody>
      </p:sp>
      <p:sp>
        <p:nvSpPr>
          <p:cNvPr id="863" name="Google Shape;863;p57"/>
          <p:cNvSpPr/>
          <p:nvPr/>
        </p:nvSpPr>
        <p:spPr>
          <a:xfrm>
            <a:off x="880048" y="1695631"/>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880048" y="3372031"/>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4754648" y="1695631"/>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4754648" y="3372031"/>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57"/>
          <p:cNvGrpSpPr/>
          <p:nvPr/>
        </p:nvGrpSpPr>
        <p:grpSpPr>
          <a:xfrm>
            <a:off x="1060181" y="1857651"/>
            <a:ext cx="483820" cy="483820"/>
            <a:chOff x="1190625" y="238125"/>
            <a:chExt cx="5219200" cy="5219200"/>
          </a:xfrm>
        </p:grpSpPr>
        <p:sp>
          <p:nvSpPr>
            <p:cNvPr id="868" name="Google Shape;868;p57"/>
            <p:cNvSpPr/>
            <p:nvPr/>
          </p:nvSpPr>
          <p:spPr>
            <a:xfrm>
              <a:off x="4980225" y="860325"/>
              <a:ext cx="1429600" cy="305850"/>
            </a:xfrm>
            <a:custGeom>
              <a:avLst/>
              <a:gdLst/>
              <a:ahLst/>
              <a:cxnLst/>
              <a:rect l="l" t="t" r="r" b="b"/>
              <a:pathLst>
                <a:path w="57184" h="12234" extrusionOk="0">
                  <a:moveTo>
                    <a:pt x="1" y="1"/>
                  </a:moveTo>
                  <a:cubicBezTo>
                    <a:pt x="1012" y="3915"/>
                    <a:pt x="1729" y="7960"/>
                    <a:pt x="1729" y="12233"/>
                  </a:cubicBezTo>
                  <a:lnTo>
                    <a:pt x="51083" y="12233"/>
                  </a:lnTo>
                  <a:cubicBezTo>
                    <a:pt x="54443" y="12233"/>
                    <a:pt x="57183" y="9493"/>
                    <a:pt x="57183" y="6101"/>
                  </a:cubicBezTo>
                  <a:cubicBezTo>
                    <a:pt x="57183" y="2708"/>
                    <a:pt x="54443" y="1"/>
                    <a:pt x="51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5023450" y="1471950"/>
              <a:ext cx="1386375" cy="305850"/>
            </a:xfrm>
            <a:custGeom>
              <a:avLst/>
              <a:gdLst/>
              <a:ahLst/>
              <a:cxnLst/>
              <a:rect l="l" t="t" r="r" b="b"/>
              <a:pathLst>
                <a:path w="55455" h="12234" extrusionOk="0">
                  <a:moveTo>
                    <a:pt x="0" y="1"/>
                  </a:moveTo>
                  <a:lnTo>
                    <a:pt x="0" y="12233"/>
                  </a:lnTo>
                  <a:lnTo>
                    <a:pt x="49354" y="12233"/>
                  </a:lnTo>
                  <a:cubicBezTo>
                    <a:pt x="52714" y="12233"/>
                    <a:pt x="55454" y="9493"/>
                    <a:pt x="55454" y="6101"/>
                  </a:cubicBezTo>
                  <a:cubicBezTo>
                    <a:pt x="55454" y="2708"/>
                    <a:pt x="52714" y="1"/>
                    <a:pt x="49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4983475" y="2083575"/>
              <a:ext cx="1426350" cy="305850"/>
            </a:xfrm>
            <a:custGeom>
              <a:avLst/>
              <a:gdLst/>
              <a:ahLst/>
              <a:cxnLst/>
              <a:rect l="l" t="t" r="r" b="b"/>
              <a:pathLst>
                <a:path w="57054" h="12234" extrusionOk="0">
                  <a:moveTo>
                    <a:pt x="1599" y="1"/>
                  </a:moveTo>
                  <a:cubicBezTo>
                    <a:pt x="1599" y="4176"/>
                    <a:pt x="1012" y="8286"/>
                    <a:pt x="1" y="12233"/>
                  </a:cubicBezTo>
                  <a:lnTo>
                    <a:pt x="50953" y="12233"/>
                  </a:lnTo>
                  <a:cubicBezTo>
                    <a:pt x="54313" y="12233"/>
                    <a:pt x="57053" y="9493"/>
                    <a:pt x="57053" y="6101"/>
                  </a:cubicBezTo>
                  <a:cubicBezTo>
                    <a:pt x="57053" y="2708"/>
                    <a:pt x="54313" y="1"/>
                    <a:pt x="50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4601025" y="2695200"/>
              <a:ext cx="1808800" cy="305850"/>
            </a:xfrm>
            <a:custGeom>
              <a:avLst/>
              <a:gdLst/>
              <a:ahLst/>
              <a:cxnLst/>
              <a:rect l="l" t="t" r="r" b="b"/>
              <a:pathLst>
                <a:path w="72352" h="12234" extrusionOk="0">
                  <a:moveTo>
                    <a:pt x="10243" y="1"/>
                  </a:moveTo>
                  <a:cubicBezTo>
                    <a:pt x="7568" y="4600"/>
                    <a:pt x="4045" y="8678"/>
                    <a:pt x="0" y="12233"/>
                  </a:cubicBezTo>
                  <a:lnTo>
                    <a:pt x="66251" y="12233"/>
                  </a:lnTo>
                  <a:cubicBezTo>
                    <a:pt x="69611" y="12233"/>
                    <a:pt x="72351" y="9493"/>
                    <a:pt x="72351" y="6101"/>
                  </a:cubicBezTo>
                  <a:cubicBezTo>
                    <a:pt x="72351" y="2708"/>
                    <a:pt x="69611" y="1"/>
                    <a:pt x="66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7"/>
            <p:cNvSpPr/>
            <p:nvPr/>
          </p:nvSpPr>
          <p:spPr>
            <a:xfrm>
              <a:off x="5617125" y="3306825"/>
              <a:ext cx="792700" cy="305825"/>
            </a:xfrm>
            <a:custGeom>
              <a:avLst/>
              <a:gdLst/>
              <a:ahLst/>
              <a:cxnLst/>
              <a:rect l="l" t="t" r="r" b="b"/>
              <a:pathLst>
                <a:path w="31708" h="12233" extrusionOk="0">
                  <a:moveTo>
                    <a:pt x="1" y="1"/>
                  </a:moveTo>
                  <a:cubicBezTo>
                    <a:pt x="3589" y="3491"/>
                    <a:pt x="6459" y="7634"/>
                    <a:pt x="8645" y="12233"/>
                  </a:cubicBezTo>
                  <a:lnTo>
                    <a:pt x="25575" y="12233"/>
                  </a:lnTo>
                  <a:cubicBezTo>
                    <a:pt x="28967" y="12233"/>
                    <a:pt x="31707" y="9493"/>
                    <a:pt x="31707" y="6100"/>
                  </a:cubicBezTo>
                  <a:cubicBezTo>
                    <a:pt x="31707" y="2708"/>
                    <a:pt x="28967" y="1"/>
                    <a:pt x="25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7"/>
            <p:cNvSpPr/>
            <p:nvPr/>
          </p:nvSpPr>
          <p:spPr>
            <a:xfrm>
              <a:off x="5925375" y="3918450"/>
              <a:ext cx="484450" cy="305825"/>
            </a:xfrm>
            <a:custGeom>
              <a:avLst/>
              <a:gdLst/>
              <a:ahLst/>
              <a:cxnLst/>
              <a:rect l="l" t="t" r="r" b="b"/>
              <a:pathLst>
                <a:path w="19378" h="12233" extrusionOk="0">
                  <a:moveTo>
                    <a:pt x="1" y="0"/>
                  </a:moveTo>
                  <a:cubicBezTo>
                    <a:pt x="295" y="1990"/>
                    <a:pt x="621" y="4013"/>
                    <a:pt x="621" y="6100"/>
                  </a:cubicBezTo>
                  <a:lnTo>
                    <a:pt x="621" y="12233"/>
                  </a:lnTo>
                  <a:lnTo>
                    <a:pt x="13277" y="12233"/>
                  </a:lnTo>
                  <a:cubicBezTo>
                    <a:pt x="16637" y="12233"/>
                    <a:pt x="19377" y="9493"/>
                    <a:pt x="19377" y="6100"/>
                  </a:cubicBezTo>
                  <a:cubicBezTo>
                    <a:pt x="19377" y="2708"/>
                    <a:pt x="16637" y="0"/>
                    <a:pt x="13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5940875" y="4530075"/>
              <a:ext cx="468950" cy="305825"/>
            </a:xfrm>
            <a:custGeom>
              <a:avLst/>
              <a:gdLst/>
              <a:ahLst/>
              <a:cxnLst/>
              <a:rect l="l" t="t" r="r" b="b"/>
              <a:pathLst>
                <a:path w="18758" h="12233" extrusionOk="0">
                  <a:moveTo>
                    <a:pt x="1" y="0"/>
                  </a:moveTo>
                  <a:lnTo>
                    <a:pt x="1" y="12233"/>
                  </a:lnTo>
                  <a:lnTo>
                    <a:pt x="12657" y="12233"/>
                  </a:lnTo>
                  <a:cubicBezTo>
                    <a:pt x="16017" y="12233"/>
                    <a:pt x="18757" y="9493"/>
                    <a:pt x="18757" y="6100"/>
                  </a:cubicBezTo>
                  <a:cubicBezTo>
                    <a:pt x="18757" y="2708"/>
                    <a:pt x="16017"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7"/>
            <p:cNvSpPr/>
            <p:nvPr/>
          </p:nvSpPr>
          <p:spPr>
            <a:xfrm>
              <a:off x="1190625" y="4530075"/>
              <a:ext cx="468925" cy="305825"/>
            </a:xfrm>
            <a:custGeom>
              <a:avLst/>
              <a:gdLst/>
              <a:ahLst/>
              <a:cxnLst/>
              <a:rect l="l" t="t" r="r" b="b"/>
              <a:pathLst>
                <a:path w="18757" h="12233" extrusionOk="0">
                  <a:moveTo>
                    <a:pt x="6133" y="0"/>
                  </a:moveTo>
                  <a:cubicBezTo>
                    <a:pt x="2740" y="0"/>
                    <a:pt x="0" y="2708"/>
                    <a:pt x="0" y="6100"/>
                  </a:cubicBezTo>
                  <a:cubicBezTo>
                    <a:pt x="0" y="9493"/>
                    <a:pt x="2740" y="12233"/>
                    <a:pt x="6133" y="12233"/>
                  </a:cubicBezTo>
                  <a:lnTo>
                    <a:pt x="18756" y="12233"/>
                  </a:lnTo>
                  <a:lnTo>
                    <a:pt x="187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7"/>
            <p:cNvSpPr/>
            <p:nvPr/>
          </p:nvSpPr>
          <p:spPr>
            <a:xfrm>
              <a:off x="1190625" y="3918450"/>
              <a:ext cx="484425" cy="305825"/>
            </a:xfrm>
            <a:custGeom>
              <a:avLst/>
              <a:gdLst/>
              <a:ahLst/>
              <a:cxnLst/>
              <a:rect l="l" t="t" r="r" b="b"/>
              <a:pathLst>
                <a:path w="19377" h="12233" extrusionOk="0">
                  <a:moveTo>
                    <a:pt x="6133" y="0"/>
                  </a:moveTo>
                  <a:cubicBezTo>
                    <a:pt x="2740" y="0"/>
                    <a:pt x="0" y="2708"/>
                    <a:pt x="0" y="6100"/>
                  </a:cubicBezTo>
                  <a:cubicBezTo>
                    <a:pt x="0" y="9493"/>
                    <a:pt x="2740" y="12233"/>
                    <a:pt x="6133" y="12233"/>
                  </a:cubicBezTo>
                  <a:lnTo>
                    <a:pt x="18756" y="12233"/>
                  </a:lnTo>
                  <a:lnTo>
                    <a:pt x="18756" y="6100"/>
                  </a:lnTo>
                  <a:cubicBezTo>
                    <a:pt x="18756" y="4013"/>
                    <a:pt x="19083" y="1990"/>
                    <a:pt x="19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1190625" y="3306825"/>
              <a:ext cx="792675" cy="305825"/>
            </a:xfrm>
            <a:custGeom>
              <a:avLst/>
              <a:gdLst/>
              <a:ahLst/>
              <a:cxnLst/>
              <a:rect l="l" t="t" r="r" b="b"/>
              <a:pathLst>
                <a:path w="31707" h="12233" extrusionOk="0">
                  <a:moveTo>
                    <a:pt x="6100" y="1"/>
                  </a:moveTo>
                  <a:cubicBezTo>
                    <a:pt x="2740" y="1"/>
                    <a:pt x="0" y="2708"/>
                    <a:pt x="0" y="6100"/>
                  </a:cubicBezTo>
                  <a:cubicBezTo>
                    <a:pt x="0" y="9493"/>
                    <a:pt x="2740" y="12233"/>
                    <a:pt x="6133" y="12233"/>
                  </a:cubicBezTo>
                  <a:lnTo>
                    <a:pt x="23062" y="12233"/>
                  </a:lnTo>
                  <a:cubicBezTo>
                    <a:pt x="25248" y="7634"/>
                    <a:pt x="28118" y="3491"/>
                    <a:pt x="31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7"/>
            <p:cNvSpPr/>
            <p:nvPr/>
          </p:nvSpPr>
          <p:spPr>
            <a:xfrm>
              <a:off x="1190625" y="2695200"/>
              <a:ext cx="1808775" cy="305850"/>
            </a:xfrm>
            <a:custGeom>
              <a:avLst/>
              <a:gdLst/>
              <a:ahLst/>
              <a:cxnLst/>
              <a:rect l="l" t="t" r="r" b="b"/>
              <a:pathLst>
                <a:path w="72351" h="12234" extrusionOk="0">
                  <a:moveTo>
                    <a:pt x="6100" y="1"/>
                  </a:moveTo>
                  <a:cubicBezTo>
                    <a:pt x="2740" y="1"/>
                    <a:pt x="0" y="2708"/>
                    <a:pt x="0" y="6101"/>
                  </a:cubicBezTo>
                  <a:cubicBezTo>
                    <a:pt x="0" y="9493"/>
                    <a:pt x="2740" y="12233"/>
                    <a:pt x="6133" y="12233"/>
                  </a:cubicBezTo>
                  <a:lnTo>
                    <a:pt x="72351" y="12233"/>
                  </a:lnTo>
                  <a:cubicBezTo>
                    <a:pt x="68306" y="8678"/>
                    <a:pt x="64783" y="4600"/>
                    <a:pt x="62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7"/>
            <p:cNvSpPr/>
            <p:nvPr/>
          </p:nvSpPr>
          <p:spPr>
            <a:xfrm>
              <a:off x="1190625" y="2083575"/>
              <a:ext cx="1426325" cy="305850"/>
            </a:xfrm>
            <a:custGeom>
              <a:avLst/>
              <a:gdLst/>
              <a:ahLst/>
              <a:cxnLst/>
              <a:rect l="l" t="t" r="r" b="b"/>
              <a:pathLst>
                <a:path w="57053" h="12234" extrusionOk="0">
                  <a:moveTo>
                    <a:pt x="6133" y="1"/>
                  </a:moveTo>
                  <a:cubicBezTo>
                    <a:pt x="2740" y="1"/>
                    <a:pt x="0" y="2708"/>
                    <a:pt x="0" y="6101"/>
                  </a:cubicBezTo>
                  <a:cubicBezTo>
                    <a:pt x="0" y="9493"/>
                    <a:pt x="2740" y="12233"/>
                    <a:pt x="6133" y="12233"/>
                  </a:cubicBezTo>
                  <a:lnTo>
                    <a:pt x="57052" y="12233"/>
                  </a:lnTo>
                  <a:cubicBezTo>
                    <a:pt x="56041" y="8286"/>
                    <a:pt x="55454" y="4176"/>
                    <a:pt x="55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1190625" y="1471950"/>
              <a:ext cx="1386350" cy="305850"/>
            </a:xfrm>
            <a:custGeom>
              <a:avLst/>
              <a:gdLst/>
              <a:ahLst/>
              <a:cxnLst/>
              <a:rect l="l" t="t" r="r" b="b"/>
              <a:pathLst>
                <a:path w="55454" h="12234" extrusionOk="0">
                  <a:moveTo>
                    <a:pt x="6133" y="1"/>
                  </a:moveTo>
                  <a:cubicBezTo>
                    <a:pt x="2740" y="1"/>
                    <a:pt x="0" y="2708"/>
                    <a:pt x="0" y="6101"/>
                  </a:cubicBezTo>
                  <a:cubicBezTo>
                    <a:pt x="0" y="9493"/>
                    <a:pt x="2740" y="12233"/>
                    <a:pt x="6133" y="12233"/>
                  </a:cubicBezTo>
                  <a:lnTo>
                    <a:pt x="55454" y="12233"/>
                  </a:lnTo>
                  <a:lnTo>
                    <a:pt x="55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7"/>
            <p:cNvSpPr/>
            <p:nvPr/>
          </p:nvSpPr>
          <p:spPr>
            <a:xfrm>
              <a:off x="1190625" y="860325"/>
              <a:ext cx="1429575" cy="305850"/>
            </a:xfrm>
            <a:custGeom>
              <a:avLst/>
              <a:gdLst/>
              <a:ahLst/>
              <a:cxnLst/>
              <a:rect l="l" t="t" r="r" b="b"/>
              <a:pathLst>
                <a:path w="57183" h="12234" extrusionOk="0">
                  <a:moveTo>
                    <a:pt x="6133" y="1"/>
                  </a:moveTo>
                  <a:cubicBezTo>
                    <a:pt x="2740" y="1"/>
                    <a:pt x="0" y="2708"/>
                    <a:pt x="0" y="6101"/>
                  </a:cubicBezTo>
                  <a:cubicBezTo>
                    <a:pt x="0" y="9493"/>
                    <a:pt x="2740" y="12233"/>
                    <a:pt x="6133" y="12233"/>
                  </a:cubicBezTo>
                  <a:lnTo>
                    <a:pt x="55454" y="12233"/>
                  </a:lnTo>
                  <a:cubicBezTo>
                    <a:pt x="55454" y="7960"/>
                    <a:pt x="56171" y="3915"/>
                    <a:pt x="57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7"/>
            <p:cNvSpPr/>
            <p:nvPr/>
          </p:nvSpPr>
          <p:spPr>
            <a:xfrm>
              <a:off x="2882775" y="238125"/>
              <a:ext cx="1834875" cy="1182475"/>
            </a:xfrm>
            <a:custGeom>
              <a:avLst/>
              <a:gdLst/>
              <a:ahLst/>
              <a:cxnLst/>
              <a:rect l="l" t="t" r="r" b="b"/>
              <a:pathLst>
                <a:path w="73395" h="47299" extrusionOk="0">
                  <a:moveTo>
                    <a:pt x="36698" y="0"/>
                  </a:moveTo>
                  <a:cubicBezTo>
                    <a:pt x="16441" y="0"/>
                    <a:pt x="0" y="16832"/>
                    <a:pt x="0" y="37121"/>
                  </a:cubicBezTo>
                  <a:lnTo>
                    <a:pt x="7177" y="37121"/>
                  </a:lnTo>
                  <a:cubicBezTo>
                    <a:pt x="17843" y="37121"/>
                    <a:pt x="28314" y="40775"/>
                    <a:pt x="36698" y="47299"/>
                  </a:cubicBezTo>
                  <a:cubicBezTo>
                    <a:pt x="45081" y="40775"/>
                    <a:pt x="55552" y="37121"/>
                    <a:pt x="66219" y="37121"/>
                  </a:cubicBezTo>
                  <a:lnTo>
                    <a:pt x="73395" y="37121"/>
                  </a:lnTo>
                  <a:cubicBezTo>
                    <a:pt x="73395" y="16832"/>
                    <a:pt x="56955" y="0"/>
                    <a:pt x="36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2882775" y="1471150"/>
              <a:ext cx="1834875" cy="1988200"/>
            </a:xfrm>
            <a:custGeom>
              <a:avLst/>
              <a:gdLst/>
              <a:ahLst/>
              <a:cxnLst/>
              <a:rect l="l" t="t" r="r" b="b"/>
              <a:pathLst>
                <a:path w="73395" h="79528" extrusionOk="0">
                  <a:moveTo>
                    <a:pt x="0" y="0"/>
                  </a:moveTo>
                  <a:lnTo>
                    <a:pt x="0" y="24498"/>
                  </a:lnTo>
                  <a:cubicBezTo>
                    <a:pt x="0" y="40449"/>
                    <a:pt x="10243" y="53888"/>
                    <a:pt x="24465" y="58944"/>
                  </a:cubicBezTo>
                  <a:lnTo>
                    <a:pt x="24465" y="67295"/>
                  </a:lnTo>
                  <a:cubicBezTo>
                    <a:pt x="24465" y="74047"/>
                    <a:pt x="29945" y="79527"/>
                    <a:pt x="36698" y="79527"/>
                  </a:cubicBezTo>
                  <a:cubicBezTo>
                    <a:pt x="43450" y="79527"/>
                    <a:pt x="48930" y="74047"/>
                    <a:pt x="48930" y="67295"/>
                  </a:cubicBezTo>
                  <a:lnTo>
                    <a:pt x="48930" y="58944"/>
                  </a:lnTo>
                  <a:cubicBezTo>
                    <a:pt x="63152" y="53888"/>
                    <a:pt x="73395" y="40449"/>
                    <a:pt x="73395" y="24498"/>
                  </a:cubicBezTo>
                  <a:lnTo>
                    <a:pt x="73395" y="33"/>
                  </a:lnTo>
                  <a:lnTo>
                    <a:pt x="66219" y="33"/>
                  </a:lnTo>
                  <a:cubicBezTo>
                    <a:pt x="56857" y="33"/>
                    <a:pt x="47658" y="3817"/>
                    <a:pt x="41036" y="10471"/>
                  </a:cubicBezTo>
                  <a:cubicBezTo>
                    <a:pt x="39829" y="11646"/>
                    <a:pt x="38263" y="12233"/>
                    <a:pt x="36698" y="12233"/>
                  </a:cubicBezTo>
                  <a:cubicBezTo>
                    <a:pt x="35132" y="12233"/>
                    <a:pt x="33566" y="11646"/>
                    <a:pt x="32359" y="10471"/>
                  </a:cubicBezTo>
                  <a:cubicBezTo>
                    <a:pt x="25737" y="3817"/>
                    <a:pt x="16538" y="0"/>
                    <a:pt x="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7"/>
            <p:cNvSpPr/>
            <p:nvPr/>
          </p:nvSpPr>
          <p:spPr>
            <a:xfrm>
              <a:off x="2730275" y="4835875"/>
              <a:ext cx="2140700" cy="621450"/>
            </a:xfrm>
            <a:custGeom>
              <a:avLst/>
              <a:gdLst/>
              <a:ahLst/>
              <a:cxnLst/>
              <a:rect l="l" t="t" r="r" b="b"/>
              <a:pathLst>
                <a:path w="85628" h="24858" extrusionOk="0">
                  <a:moveTo>
                    <a:pt x="0" y="1"/>
                  </a:moveTo>
                  <a:lnTo>
                    <a:pt x="0" y="24857"/>
                  </a:lnTo>
                  <a:lnTo>
                    <a:pt x="85627" y="24857"/>
                  </a:lnTo>
                  <a:lnTo>
                    <a:pt x="856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7"/>
            <p:cNvSpPr/>
            <p:nvPr/>
          </p:nvSpPr>
          <p:spPr>
            <a:xfrm>
              <a:off x="1965325" y="3306825"/>
              <a:ext cx="3669775" cy="2150500"/>
            </a:xfrm>
            <a:custGeom>
              <a:avLst/>
              <a:gdLst/>
              <a:ahLst/>
              <a:cxnLst/>
              <a:rect l="l" t="t" r="r" b="b"/>
              <a:pathLst>
                <a:path w="146791" h="86020" extrusionOk="0">
                  <a:moveTo>
                    <a:pt x="30598" y="1"/>
                  </a:moveTo>
                  <a:cubicBezTo>
                    <a:pt x="13734" y="1"/>
                    <a:pt x="1" y="13701"/>
                    <a:pt x="1" y="30565"/>
                  </a:cubicBezTo>
                  <a:lnTo>
                    <a:pt x="1" y="79919"/>
                  </a:lnTo>
                  <a:cubicBezTo>
                    <a:pt x="1" y="83279"/>
                    <a:pt x="2741" y="86019"/>
                    <a:pt x="6133" y="86019"/>
                  </a:cubicBezTo>
                  <a:lnTo>
                    <a:pt x="18366" y="86019"/>
                  </a:lnTo>
                  <a:lnTo>
                    <a:pt x="18366" y="55030"/>
                  </a:lnTo>
                  <a:cubicBezTo>
                    <a:pt x="18366" y="51638"/>
                    <a:pt x="21073" y="48930"/>
                    <a:pt x="24466" y="48930"/>
                  </a:cubicBezTo>
                  <a:lnTo>
                    <a:pt x="122325" y="48930"/>
                  </a:lnTo>
                  <a:cubicBezTo>
                    <a:pt x="125718" y="48930"/>
                    <a:pt x="128458" y="51638"/>
                    <a:pt x="128458" y="55030"/>
                  </a:cubicBezTo>
                  <a:lnTo>
                    <a:pt x="128458" y="86019"/>
                  </a:lnTo>
                  <a:lnTo>
                    <a:pt x="140690" y="86019"/>
                  </a:lnTo>
                  <a:cubicBezTo>
                    <a:pt x="144050" y="86019"/>
                    <a:pt x="146790" y="83279"/>
                    <a:pt x="146790" y="79919"/>
                  </a:cubicBezTo>
                  <a:lnTo>
                    <a:pt x="146790" y="30565"/>
                  </a:lnTo>
                  <a:cubicBezTo>
                    <a:pt x="146790" y="13701"/>
                    <a:pt x="133057" y="1"/>
                    <a:pt x="116225" y="1"/>
                  </a:cubicBezTo>
                  <a:lnTo>
                    <a:pt x="96980" y="1"/>
                  </a:lnTo>
                  <a:cubicBezTo>
                    <a:pt x="94272" y="10504"/>
                    <a:pt x="84780" y="18333"/>
                    <a:pt x="73396" y="18333"/>
                  </a:cubicBezTo>
                  <a:cubicBezTo>
                    <a:pt x="62011" y="18333"/>
                    <a:pt x="52519" y="10504"/>
                    <a:pt x="49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57"/>
          <p:cNvGrpSpPr/>
          <p:nvPr/>
        </p:nvGrpSpPr>
        <p:grpSpPr>
          <a:xfrm>
            <a:off x="4934794" y="1876724"/>
            <a:ext cx="483820" cy="483820"/>
            <a:chOff x="1190625" y="238125"/>
            <a:chExt cx="5219200" cy="5219200"/>
          </a:xfrm>
        </p:grpSpPr>
        <p:sp>
          <p:nvSpPr>
            <p:cNvPr id="887" name="Google Shape;887;p57"/>
            <p:cNvSpPr/>
            <p:nvPr/>
          </p:nvSpPr>
          <p:spPr>
            <a:xfrm>
              <a:off x="4041600" y="4704575"/>
              <a:ext cx="1135175" cy="752750"/>
            </a:xfrm>
            <a:custGeom>
              <a:avLst/>
              <a:gdLst/>
              <a:ahLst/>
              <a:cxnLst/>
              <a:rect l="l" t="t" r="r" b="b"/>
              <a:pathLst>
                <a:path w="45407" h="30110" extrusionOk="0">
                  <a:moveTo>
                    <a:pt x="13961" y="1"/>
                  </a:moveTo>
                  <a:cubicBezTo>
                    <a:pt x="11384" y="5579"/>
                    <a:pt x="6067" y="13897"/>
                    <a:pt x="0" y="20193"/>
                  </a:cubicBezTo>
                  <a:cubicBezTo>
                    <a:pt x="8188" y="25771"/>
                    <a:pt x="20290" y="30109"/>
                    <a:pt x="33174" y="30109"/>
                  </a:cubicBezTo>
                  <a:cubicBezTo>
                    <a:pt x="39894" y="30109"/>
                    <a:pt x="45407" y="24596"/>
                    <a:pt x="45407" y="17877"/>
                  </a:cubicBezTo>
                  <a:cubicBezTo>
                    <a:pt x="45407" y="11157"/>
                    <a:pt x="39894" y="5644"/>
                    <a:pt x="33174" y="5644"/>
                  </a:cubicBezTo>
                  <a:cubicBezTo>
                    <a:pt x="26063" y="5644"/>
                    <a:pt x="19441" y="3557"/>
                    <a:pt x="13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7"/>
            <p:cNvSpPr/>
            <p:nvPr/>
          </p:nvSpPr>
          <p:spPr>
            <a:xfrm>
              <a:off x="1190625" y="238125"/>
              <a:ext cx="5219200" cy="5219200"/>
            </a:xfrm>
            <a:custGeom>
              <a:avLst/>
              <a:gdLst/>
              <a:ahLst/>
              <a:cxnLst/>
              <a:rect l="l" t="t" r="r" b="b"/>
              <a:pathLst>
                <a:path w="208768" h="208768" extrusionOk="0">
                  <a:moveTo>
                    <a:pt x="104384" y="0"/>
                  </a:moveTo>
                  <a:cubicBezTo>
                    <a:pt x="77407" y="0"/>
                    <a:pt x="55454" y="21953"/>
                    <a:pt x="55454" y="48930"/>
                  </a:cubicBezTo>
                  <a:lnTo>
                    <a:pt x="55454" y="73395"/>
                  </a:lnTo>
                  <a:lnTo>
                    <a:pt x="43221" y="73395"/>
                  </a:lnTo>
                  <a:cubicBezTo>
                    <a:pt x="39796" y="73395"/>
                    <a:pt x="37121" y="76070"/>
                    <a:pt x="37121" y="79527"/>
                  </a:cubicBezTo>
                  <a:lnTo>
                    <a:pt x="37121" y="91433"/>
                  </a:lnTo>
                  <a:cubicBezTo>
                    <a:pt x="14973" y="101089"/>
                    <a:pt x="0" y="122977"/>
                    <a:pt x="0" y="147213"/>
                  </a:cubicBezTo>
                  <a:cubicBezTo>
                    <a:pt x="0" y="180062"/>
                    <a:pt x="26879" y="208767"/>
                    <a:pt x="61586" y="208767"/>
                  </a:cubicBezTo>
                  <a:cubicBezTo>
                    <a:pt x="68306" y="208767"/>
                    <a:pt x="73819" y="203254"/>
                    <a:pt x="73819" y="196535"/>
                  </a:cubicBezTo>
                  <a:cubicBezTo>
                    <a:pt x="73819" y="189815"/>
                    <a:pt x="68306" y="184302"/>
                    <a:pt x="61586" y="184302"/>
                  </a:cubicBezTo>
                  <a:cubicBezTo>
                    <a:pt x="42243" y="184302"/>
                    <a:pt x="24465" y="168351"/>
                    <a:pt x="24465" y="147213"/>
                  </a:cubicBezTo>
                  <a:cubicBezTo>
                    <a:pt x="24465" y="126891"/>
                    <a:pt x="41264" y="110516"/>
                    <a:pt x="61586" y="110516"/>
                  </a:cubicBezTo>
                  <a:cubicBezTo>
                    <a:pt x="81876" y="110516"/>
                    <a:pt x="98284" y="126891"/>
                    <a:pt x="98284" y="147213"/>
                  </a:cubicBezTo>
                  <a:cubicBezTo>
                    <a:pt x="98284" y="161012"/>
                    <a:pt x="90683" y="173538"/>
                    <a:pt x="79299" y="179768"/>
                  </a:cubicBezTo>
                  <a:cubicBezTo>
                    <a:pt x="83605" y="184172"/>
                    <a:pt x="86051" y="190043"/>
                    <a:pt x="86051" y="196535"/>
                  </a:cubicBezTo>
                  <a:cubicBezTo>
                    <a:pt x="86051" y="199210"/>
                    <a:pt x="85562" y="201786"/>
                    <a:pt x="84812" y="204233"/>
                  </a:cubicBezTo>
                  <a:lnTo>
                    <a:pt x="84812" y="204233"/>
                  </a:lnTo>
                  <a:cubicBezTo>
                    <a:pt x="107058" y="195067"/>
                    <a:pt x="122749" y="172755"/>
                    <a:pt x="122749" y="147213"/>
                  </a:cubicBezTo>
                  <a:cubicBezTo>
                    <a:pt x="122749" y="122977"/>
                    <a:pt x="108167" y="101089"/>
                    <a:pt x="86051" y="91433"/>
                  </a:cubicBezTo>
                  <a:lnTo>
                    <a:pt x="86051" y="79527"/>
                  </a:lnTo>
                  <a:cubicBezTo>
                    <a:pt x="86051" y="76070"/>
                    <a:pt x="83344" y="73395"/>
                    <a:pt x="79919" y="73395"/>
                  </a:cubicBezTo>
                  <a:lnTo>
                    <a:pt x="67686" y="73395"/>
                  </a:lnTo>
                  <a:lnTo>
                    <a:pt x="67686" y="48930"/>
                  </a:lnTo>
                  <a:cubicBezTo>
                    <a:pt x="67686" y="28705"/>
                    <a:pt x="84159" y="12232"/>
                    <a:pt x="104384" y="12232"/>
                  </a:cubicBezTo>
                  <a:cubicBezTo>
                    <a:pt x="124608" y="12232"/>
                    <a:pt x="141081" y="28705"/>
                    <a:pt x="141081" y="48930"/>
                  </a:cubicBezTo>
                  <a:lnTo>
                    <a:pt x="141081" y="73395"/>
                  </a:lnTo>
                  <a:lnTo>
                    <a:pt x="128848" y="73395"/>
                  </a:lnTo>
                  <a:cubicBezTo>
                    <a:pt x="125423" y="73395"/>
                    <a:pt x="122749" y="76070"/>
                    <a:pt x="122749" y="79527"/>
                  </a:cubicBezTo>
                  <a:lnTo>
                    <a:pt x="122749" y="91433"/>
                  </a:lnTo>
                  <a:cubicBezTo>
                    <a:pt x="119682" y="92771"/>
                    <a:pt x="116746" y="94337"/>
                    <a:pt x="114039" y="96196"/>
                  </a:cubicBezTo>
                  <a:cubicBezTo>
                    <a:pt x="119813" y="101937"/>
                    <a:pt x="124314" y="108787"/>
                    <a:pt x="127870" y="116127"/>
                  </a:cubicBezTo>
                  <a:cubicBezTo>
                    <a:pt x="133480" y="112571"/>
                    <a:pt x="140102" y="110516"/>
                    <a:pt x="147213" y="110516"/>
                  </a:cubicBezTo>
                  <a:cubicBezTo>
                    <a:pt x="167503" y="110516"/>
                    <a:pt x="184302" y="126891"/>
                    <a:pt x="184302" y="147213"/>
                  </a:cubicBezTo>
                  <a:cubicBezTo>
                    <a:pt x="184302" y="161012"/>
                    <a:pt x="176310" y="173538"/>
                    <a:pt x="164926" y="179768"/>
                  </a:cubicBezTo>
                  <a:cubicBezTo>
                    <a:pt x="169232" y="184172"/>
                    <a:pt x="171678" y="190043"/>
                    <a:pt x="171678" y="196535"/>
                  </a:cubicBezTo>
                  <a:cubicBezTo>
                    <a:pt x="171678" y="199210"/>
                    <a:pt x="171189" y="201786"/>
                    <a:pt x="170439" y="204233"/>
                  </a:cubicBezTo>
                  <a:lnTo>
                    <a:pt x="170439" y="204233"/>
                  </a:lnTo>
                  <a:cubicBezTo>
                    <a:pt x="192686" y="195067"/>
                    <a:pt x="208767" y="172755"/>
                    <a:pt x="208767" y="147213"/>
                  </a:cubicBezTo>
                  <a:cubicBezTo>
                    <a:pt x="208767" y="122977"/>
                    <a:pt x="193795" y="101089"/>
                    <a:pt x="171678" y="91433"/>
                  </a:cubicBezTo>
                  <a:lnTo>
                    <a:pt x="171678" y="79527"/>
                  </a:lnTo>
                  <a:cubicBezTo>
                    <a:pt x="171678" y="76070"/>
                    <a:pt x="168971" y="73395"/>
                    <a:pt x="165546" y="73395"/>
                  </a:cubicBezTo>
                  <a:lnTo>
                    <a:pt x="153313" y="73395"/>
                  </a:lnTo>
                  <a:lnTo>
                    <a:pt x="153313" y="48930"/>
                  </a:lnTo>
                  <a:cubicBezTo>
                    <a:pt x="153313" y="21953"/>
                    <a:pt x="131360"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57"/>
          <p:cNvGrpSpPr/>
          <p:nvPr/>
        </p:nvGrpSpPr>
        <p:grpSpPr>
          <a:xfrm>
            <a:off x="1060181" y="3595716"/>
            <a:ext cx="483820" cy="396883"/>
            <a:chOff x="1190625" y="707025"/>
            <a:chExt cx="5219200" cy="4281375"/>
          </a:xfrm>
        </p:grpSpPr>
        <p:sp>
          <p:nvSpPr>
            <p:cNvPr id="890" name="Google Shape;890;p57"/>
            <p:cNvSpPr/>
            <p:nvPr/>
          </p:nvSpPr>
          <p:spPr>
            <a:xfrm>
              <a:off x="5186550" y="1927000"/>
              <a:ext cx="1223275" cy="1223275"/>
            </a:xfrm>
            <a:custGeom>
              <a:avLst/>
              <a:gdLst/>
              <a:ahLst/>
              <a:cxnLst/>
              <a:rect l="l" t="t" r="r" b="b"/>
              <a:pathLst>
                <a:path w="48931" h="48931" extrusionOk="0">
                  <a:moveTo>
                    <a:pt x="0" y="1"/>
                  </a:moveTo>
                  <a:lnTo>
                    <a:pt x="0" y="48931"/>
                  </a:lnTo>
                  <a:lnTo>
                    <a:pt x="48930" y="48931"/>
                  </a:lnTo>
                  <a:lnTo>
                    <a:pt x="48930" y="30566"/>
                  </a:lnTo>
                  <a:cubicBezTo>
                    <a:pt x="48930" y="28935"/>
                    <a:pt x="48278" y="27401"/>
                    <a:pt x="47136" y="26260"/>
                  </a:cubicBezTo>
                  <a:lnTo>
                    <a:pt x="22671" y="1795"/>
                  </a:lnTo>
                  <a:cubicBezTo>
                    <a:pt x="21529" y="621"/>
                    <a:pt x="19964" y="1"/>
                    <a:pt x="18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7"/>
            <p:cNvSpPr/>
            <p:nvPr/>
          </p:nvSpPr>
          <p:spPr>
            <a:xfrm>
              <a:off x="2108050" y="2847700"/>
              <a:ext cx="937850" cy="611650"/>
            </a:xfrm>
            <a:custGeom>
              <a:avLst/>
              <a:gdLst/>
              <a:ahLst/>
              <a:cxnLst/>
              <a:rect l="l" t="t" r="r" b="b"/>
              <a:pathLst>
                <a:path w="37514" h="24466" extrusionOk="0">
                  <a:moveTo>
                    <a:pt x="0" y="1"/>
                  </a:moveTo>
                  <a:lnTo>
                    <a:pt x="0" y="24465"/>
                  </a:lnTo>
                  <a:lnTo>
                    <a:pt x="37513" y="24465"/>
                  </a:lnTo>
                  <a:lnTo>
                    <a:pt x="3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1190625" y="707025"/>
              <a:ext cx="5219200" cy="4281375"/>
            </a:xfrm>
            <a:custGeom>
              <a:avLst/>
              <a:gdLst/>
              <a:ahLst/>
              <a:cxnLst/>
              <a:rect l="l" t="t" r="r" b="b"/>
              <a:pathLst>
                <a:path w="208768" h="171255" extrusionOk="0">
                  <a:moveTo>
                    <a:pt x="80343" y="73395"/>
                  </a:moveTo>
                  <a:cubicBezTo>
                    <a:pt x="83703" y="73395"/>
                    <a:pt x="86443" y="76135"/>
                    <a:pt x="86443" y="79528"/>
                  </a:cubicBezTo>
                  <a:lnTo>
                    <a:pt x="86443" y="116225"/>
                  </a:lnTo>
                  <a:cubicBezTo>
                    <a:pt x="86443" y="119585"/>
                    <a:pt x="83703" y="122325"/>
                    <a:pt x="80343" y="122325"/>
                  </a:cubicBezTo>
                  <a:lnTo>
                    <a:pt x="30597" y="122325"/>
                  </a:lnTo>
                  <a:cubicBezTo>
                    <a:pt x="27205" y="122325"/>
                    <a:pt x="24465" y="119585"/>
                    <a:pt x="24465" y="116225"/>
                  </a:cubicBezTo>
                  <a:lnTo>
                    <a:pt x="24465" y="79528"/>
                  </a:lnTo>
                  <a:cubicBezTo>
                    <a:pt x="24465" y="76135"/>
                    <a:pt x="27205" y="73395"/>
                    <a:pt x="30597" y="73395"/>
                  </a:cubicBezTo>
                  <a:close/>
                  <a:moveTo>
                    <a:pt x="55878" y="146790"/>
                  </a:moveTo>
                  <a:cubicBezTo>
                    <a:pt x="59238" y="146790"/>
                    <a:pt x="61978" y="149530"/>
                    <a:pt x="61978" y="152922"/>
                  </a:cubicBezTo>
                  <a:cubicBezTo>
                    <a:pt x="61978" y="156282"/>
                    <a:pt x="59238" y="159022"/>
                    <a:pt x="55878" y="159022"/>
                  </a:cubicBezTo>
                  <a:cubicBezTo>
                    <a:pt x="52485" y="159022"/>
                    <a:pt x="49745" y="156282"/>
                    <a:pt x="49745" y="152922"/>
                  </a:cubicBezTo>
                  <a:cubicBezTo>
                    <a:pt x="49745" y="149530"/>
                    <a:pt x="52485" y="146790"/>
                    <a:pt x="55878" y="146790"/>
                  </a:cubicBezTo>
                  <a:close/>
                  <a:moveTo>
                    <a:pt x="165970" y="146790"/>
                  </a:moveTo>
                  <a:cubicBezTo>
                    <a:pt x="169330" y="146790"/>
                    <a:pt x="172070" y="149530"/>
                    <a:pt x="172070" y="152922"/>
                  </a:cubicBezTo>
                  <a:cubicBezTo>
                    <a:pt x="172070" y="156282"/>
                    <a:pt x="169330" y="159022"/>
                    <a:pt x="165970" y="159022"/>
                  </a:cubicBezTo>
                  <a:cubicBezTo>
                    <a:pt x="162577" y="159022"/>
                    <a:pt x="159837" y="156282"/>
                    <a:pt x="159837" y="152922"/>
                  </a:cubicBezTo>
                  <a:cubicBezTo>
                    <a:pt x="159837" y="149530"/>
                    <a:pt x="162577" y="146790"/>
                    <a:pt x="165970" y="146790"/>
                  </a:cubicBezTo>
                  <a:close/>
                  <a:moveTo>
                    <a:pt x="55878" y="0"/>
                  </a:moveTo>
                  <a:cubicBezTo>
                    <a:pt x="45733" y="0"/>
                    <a:pt x="37513" y="8221"/>
                    <a:pt x="37513" y="18365"/>
                  </a:cubicBezTo>
                  <a:cubicBezTo>
                    <a:pt x="37513" y="28478"/>
                    <a:pt x="45733" y="36698"/>
                    <a:pt x="55878" y="36698"/>
                  </a:cubicBezTo>
                  <a:lnTo>
                    <a:pt x="61978" y="36698"/>
                  </a:lnTo>
                  <a:lnTo>
                    <a:pt x="61978" y="48930"/>
                  </a:lnTo>
                  <a:lnTo>
                    <a:pt x="6133" y="48930"/>
                  </a:lnTo>
                  <a:cubicBezTo>
                    <a:pt x="2740" y="48930"/>
                    <a:pt x="0" y="51670"/>
                    <a:pt x="0" y="55063"/>
                  </a:cubicBezTo>
                  <a:lnTo>
                    <a:pt x="0" y="152922"/>
                  </a:lnTo>
                  <a:cubicBezTo>
                    <a:pt x="0" y="156282"/>
                    <a:pt x="2740" y="159022"/>
                    <a:pt x="6133" y="159022"/>
                  </a:cubicBezTo>
                  <a:lnTo>
                    <a:pt x="38557" y="159022"/>
                  </a:lnTo>
                  <a:cubicBezTo>
                    <a:pt x="41101" y="166133"/>
                    <a:pt x="47886" y="171255"/>
                    <a:pt x="55878" y="171255"/>
                  </a:cubicBezTo>
                  <a:cubicBezTo>
                    <a:pt x="63837" y="171255"/>
                    <a:pt x="70622" y="166133"/>
                    <a:pt x="73166" y="159022"/>
                  </a:cubicBezTo>
                  <a:lnTo>
                    <a:pt x="148616" y="159022"/>
                  </a:lnTo>
                  <a:cubicBezTo>
                    <a:pt x="151095" y="166199"/>
                    <a:pt x="157913" y="171255"/>
                    <a:pt x="165970" y="171255"/>
                  </a:cubicBezTo>
                  <a:cubicBezTo>
                    <a:pt x="173994" y="171255"/>
                    <a:pt x="180812" y="166068"/>
                    <a:pt x="183291" y="158892"/>
                  </a:cubicBezTo>
                  <a:lnTo>
                    <a:pt x="202667" y="158892"/>
                  </a:lnTo>
                  <a:cubicBezTo>
                    <a:pt x="206027" y="158892"/>
                    <a:pt x="208767" y="156152"/>
                    <a:pt x="208767" y="152759"/>
                  </a:cubicBezTo>
                  <a:lnTo>
                    <a:pt x="208767" y="109962"/>
                  </a:lnTo>
                  <a:lnTo>
                    <a:pt x="153737" y="109962"/>
                  </a:lnTo>
                  <a:cubicBezTo>
                    <a:pt x="150345" y="109962"/>
                    <a:pt x="147605" y="107222"/>
                    <a:pt x="147605" y="103829"/>
                  </a:cubicBezTo>
                  <a:lnTo>
                    <a:pt x="147605" y="48800"/>
                  </a:lnTo>
                  <a:lnTo>
                    <a:pt x="129273" y="48800"/>
                  </a:lnTo>
                  <a:cubicBezTo>
                    <a:pt x="125880" y="48800"/>
                    <a:pt x="123140" y="51540"/>
                    <a:pt x="123140" y="54900"/>
                  </a:cubicBezTo>
                  <a:lnTo>
                    <a:pt x="123140" y="97860"/>
                  </a:lnTo>
                  <a:lnTo>
                    <a:pt x="110908" y="97860"/>
                  </a:lnTo>
                  <a:lnTo>
                    <a:pt x="110908" y="55063"/>
                  </a:lnTo>
                  <a:cubicBezTo>
                    <a:pt x="110908" y="51670"/>
                    <a:pt x="108167" y="48930"/>
                    <a:pt x="104808" y="48930"/>
                  </a:cubicBezTo>
                  <a:lnTo>
                    <a:pt x="74210" y="48930"/>
                  </a:lnTo>
                  <a:lnTo>
                    <a:pt x="74210" y="36698"/>
                  </a:lnTo>
                  <a:lnTo>
                    <a:pt x="92575" y="36698"/>
                  </a:lnTo>
                  <a:cubicBezTo>
                    <a:pt x="95935" y="36698"/>
                    <a:pt x="98675" y="33958"/>
                    <a:pt x="98675" y="30598"/>
                  </a:cubicBezTo>
                  <a:lnTo>
                    <a:pt x="98675" y="24465"/>
                  </a:lnTo>
                  <a:lnTo>
                    <a:pt x="116159" y="24465"/>
                  </a:lnTo>
                  <a:cubicBezTo>
                    <a:pt x="127120" y="27629"/>
                    <a:pt x="159054" y="36698"/>
                    <a:pt x="165970" y="36698"/>
                  </a:cubicBezTo>
                  <a:cubicBezTo>
                    <a:pt x="176082" y="36698"/>
                    <a:pt x="184302" y="28478"/>
                    <a:pt x="184302" y="18365"/>
                  </a:cubicBezTo>
                  <a:cubicBezTo>
                    <a:pt x="184302" y="8221"/>
                    <a:pt x="176082" y="0"/>
                    <a:pt x="165970" y="0"/>
                  </a:cubicBezTo>
                  <a:cubicBezTo>
                    <a:pt x="159054" y="0"/>
                    <a:pt x="127120" y="9069"/>
                    <a:pt x="116159" y="12233"/>
                  </a:cubicBezTo>
                  <a:lnTo>
                    <a:pt x="98675" y="12233"/>
                  </a:lnTo>
                  <a:lnTo>
                    <a:pt x="98675" y="6133"/>
                  </a:lnTo>
                  <a:cubicBezTo>
                    <a:pt x="98675" y="2740"/>
                    <a:pt x="95935" y="0"/>
                    <a:pt x="92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4934804" y="3609898"/>
            <a:ext cx="483820" cy="368536"/>
            <a:chOff x="1190625" y="860325"/>
            <a:chExt cx="5219200" cy="3975575"/>
          </a:xfrm>
        </p:grpSpPr>
        <p:sp>
          <p:nvSpPr>
            <p:cNvPr id="894" name="Google Shape;894;p57"/>
            <p:cNvSpPr/>
            <p:nvPr/>
          </p:nvSpPr>
          <p:spPr>
            <a:xfrm>
              <a:off x="1190625" y="860325"/>
              <a:ext cx="4607575" cy="1528275"/>
            </a:xfrm>
            <a:custGeom>
              <a:avLst/>
              <a:gdLst/>
              <a:ahLst/>
              <a:cxnLst/>
              <a:rect l="l" t="t" r="r" b="b"/>
              <a:pathLst>
                <a:path w="184303" h="61131" extrusionOk="0">
                  <a:moveTo>
                    <a:pt x="165970" y="1"/>
                  </a:moveTo>
                  <a:cubicBezTo>
                    <a:pt x="162577" y="1"/>
                    <a:pt x="159837" y="2708"/>
                    <a:pt x="159837" y="6101"/>
                  </a:cubicBezTo>
                  <a:lnTo>
                    <a:pt x="159837" y="12233"/>
                  </a:lnTo>
                  <a:lnTo>
                    <a:pt x="122749" y="12233"/>
                  </a:lnTo>
                  <a:lnTo>
                    <a:pt x="122749" y="30566"/>
                  </a:lnTo>
                  <a:cubicBezTo>
                    <a:pt x="122749" y="33958"/>
                    <a:pt x="120008" y="36698"/>
                    <a:pt x="116616" y="36698"/>
                  </a:cubicBezTo>
                  <a:lnTo>
                    <a:pt x="67686" y="36698"/>
                  </a:lnTo>
                  <a:cubicBezTo>
                    <a:pt x="64294" y="36698"/>
                    <a:pt x="61586" y="33958"/>
                    <a:pt x="61586" y="30566"/>
                  </a:cubicBezTo>
                  <a:lnTo>
                    <a:pt x="61586" y="12233"/>
                  </a:lnTo>
                  <a:lnTo>
                    <a:pt x="30597" y="12233"/>
                  </a:lnTo>
                  <a:cubicBezTo>
                    <a:pt x="28966" y="12233"/>
                    <a:pt x="27401" y="12853"/>
                    <a:pt x="26259" y="13995"/>
                  </a:cubicBezTo>
                  <a:lnTo>
                    <a:pt x="1794" y="38460"/>
                  </a:lnTo>
                  <a:cubicBezTo>
                    <a:pt x="652" y="39634"/>
                    <a:pt x="0" y="41167"/>
                    <a:pt x="0" y="42798"/>
                  </a:cubicBezTo>
                  <a:lnTo>
                    <a:pt x="0" y="61131"/>
                  </a:lnTo>
                  <a:lnTo>
                    <a:pt x="184302" y="61131"/>
                  </a:lnTo>
                  <a:lnTo>
                    <a:pt x="184302" y="18333"/>
                  </a:lnTo>
                  <a:cubicBezTo>
                    <a:pt x="184302" y="14941"/>
                    <a:pt x="181562" y="12233"/>
                    <a:pt x="178202" y="12233"/>
                  </a:cubicBezTo>
                  <a:lnTo>
                    <a:pt x="172070" y="12233"/>
                  </a:lnTo>
                  <a:lnTo>
                    <a:pt x="172070" y="6101"/>
                  </a:lnTo>
                  <a:cubicBezTo>
                    <a:pt x="172070" y="2708"/>
                    <a:pt x="169330" y="1"/>
                    <a:pt x="165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3036075" y="1166150"/>
              <a:ext cx="917475" cy="305825"/>
            </a:xfrm>
            <a:custGeom>
              <a:avLst/>
              <a:gdLst/>
              <a:ahLst/>
              <a:cxnLst/>
              <a:rect l="l" t="t" r="r" b="b"/>
              <a:pathLst>
                <a:path w="36699" h="12233" extrusionOk="0">
                  <a:moveTo>
                    <a:pt x="1" y="0"/>
                  </a:moveTo>
                  <a:lnTo>
                    <a:pt x="1" y="12233"/>
                  </a:lnTo>
                  <a:lnTo>
                    <a:pt x="36698" y="12233"/>
                  </a:lnTo>
                  <a:lnTo>
                    <a:pt x="36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1190625" y="2695200"/>
              <a:ext cx="4607575" cy="2140700"/>
            </a:xfrm>
            <a:custGeom>
              <a:avLst/>
              <a:gdLst/>
              <a:ahLst/>
              <a:cxnLst/>
              <a:rect l="l" t="t" r="r" b="b"/>
              <a:pathLst>
                <a:path w="184303" h="85628" extrusionOk="0">
                  <a:moveTo>
                    <a:pt x="98284" y="24466"/>
                  </a:moveTo>
                  <a:lnTo>
                    <a:pt x="98284" y="30565"/>
                  </a:lnTo>
                  <a:cubicBezTo>
                    <a:pt x="98284" y="33925"/>
                    <a:pt x="95511" y="36698"/>
                    <a:pt x="92151" y="36698"/>
                  </a:cubicBezTo>
                  <a:lnTo>
                    <a:pt x="61586" y="36698"/>
                  </a:lnTo>
                  <a:lnTo>
                    <a:pt x="61586" y="30565"/>
                  </a:lnTo>
                  <a:cubicBezTo>
                    <a:pt x="61586" y="27206"/>
                    <a:pt x="64326" y="24466"/>
                    <a:pt x="67686" y="24466"/>
                  </a:cubicBezTo>
                  <a:close/>
                  <a:moveTo>
                    <a:pt x="6133" y="1"/>
                  </a:moveTo>
                  <a:cubicBezTo>
                    <a:pt x="13505" y="1"/>
                    <a:pt x="18561" y="7438"/>
                    <a:pt x="15821" y="14321"/>
                  </a:cubicBezTo>
                  <a:lnTo>
                    <a:pt x="9525" y="30044"/>
                  </a:lnTo>
                  <a:cubicBezTo>
                    <a:pt x="3197" y="45832"/>
                    <a:pt x="0" y="62468"/>
                    <a:pt x="0" y="79495"/>
                  </a:cubicBezTo>
                  <a:cubicBezTo>
                    <a:pt x="0" y="82888"/>
                    <a:pt x="2740" y="85628"/>
                    <a:pt x="6133" y="85628"/>
                  </a:cubicBezTo>
                  <a:lnTo>
                    <a:pt x="55454" y="85628"/>
                  </a:lnTo>
                  <a:cubicBezTo>
                    <a:pt x="58846" y="85628"/>
                    <a:pt x="61586" y="82888"/>
                    <a:pt x="61586" y="79495"/>
                  </a:cubicBezTo>
                  <a:lnTo>
                    <a:pt x="61586" y="48930"/>
                  </a:lnTo>
                  <a:lnTo>
                    <a:pt x="92151" y="48930"/>
                  </a:lnTo>
                  <a:cubicBezTo>
                    <a:pt x="102263" y="48930"/>
                    <a:pt x="110516" y="40678"/>
                    <a:pt x="110516" y="30565"/>
                  </a:cubicBezTo>
                  <a:lnTo>
                    <a:pt x="110516" y="24466"/>
                  </a:lnTo>
                  <a:lnTo>
                    <a:pt x="178202" y="24466"/>
                  </a:lnTo>
                  <a:cubicBezTo>
                    <a:pt x="181562" y="24466"/>
                    <a:pt x="184302" y="21725"/>
                    <a:pt x="184302" y="18333"/>
                  </a:cubicBezTo>
                  <a:lnTo>
                    <a:pt x="184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7"/>
            <p:cNvSpPr/>
            <p:nvPr/>
          </p:nvSpPr>
          <p:spPr>
            <a:xfrm>
              <a:off x="6103975" y="1471950"/>
              <a:ext cx="305850" cy="917475"/>
            </a:xfrm>
            <a:custGeom>
              <a:avLst/>
              <a:gdLst/>
              <a:ahLst/>
              <a:cxnLst/>
              <a:rect l="l" t="t" r="r" b="b"/>
              <a:pathLst>
                <a:path w="12234" h="36699" extrusionOk="0">
                  <a:moveTo>
                    <a:pt x="1" y="1"/>
                  </a:moveTo>
                  <a:lnTo>
                    <a:pt x="1" y="36698"/>
                  </a:lnTo>
                  <a:lnTo>
                    <a:pt x="6133" y="36698"/>
                  </a:lnTo>
                  <a:cubicBezTo>
                    <a:pt x="9493" y="36698"/>
                    <a:pt x="12233" y="33958"/>
                    <a:pt x="12233" y="30566"/>
                  </a:cubicBezTo>
                  <a:lnTo>
                    <a:pt x="12233" y="6101"/>
                  </a:lnTo>
                  <a:cubicBezTo>
                    <a:pt x="12233" y="2708"/>
                    <a:pt x="9493" y="1"/>
                    <a:pt x="6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58"/>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rPr>
              <a:t>WEITERE WICHTIGE DATEN</a:t>
            </a:r>
            <a:endParaRPr>
              <a:solidFill>
                <a:schemeClr val="accent1"/>
              </a:solidFill>
            </a:endParaRPr>
          </a:p>
        </p:txBody>
      </p:sp>
      <p:sp>
        <p:nvSpPr>
          <p:cNvPr id="903" name="Google Shape;903;p58"/>
          <p:cNvSpPr txBox="1">
            <a:spLocks noGrp="1"/>
          </p:cNvSpPr>
          <p:nvPr>
            <p:ph type="title" idx="2"/>
          </p:nvPr>
        </p:nvSpPr>
        <p:spPr>
          <a:xfrm>
            <a:off x="1085150" y="3093124"/>
            <a:ext cx="1798800" cy="4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a:t>
            </a:r>
            <a:endParaRPr/>
          </a:p>
        </p:txBody>
      </p:sp>
      <p:sp>
        <p:nvSpPr>
          <p:cNvPr id="904" name="Google Shape;904;p58"/>
          <p:cNvSpPr txBox="1">
            <a:spLocks noGrp="1"/>
          </p:cNvSpPr>
          <p:nvPr>
            <p:ph type="subTitle" idx="1"/>
          </p:nvPr>
        </p:nvSpPr>
        <p:spPr>
          <a:xfrm>
            <a:off x="1085149" y="3576685"/>
            <a:ext cx="1798800" cy="5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 ist der größte in unserem Sonnensystem!</a:t>
            </a:r>
            <a:endParaRPr/>
          </a:p>
        </p:txBody>
      </p:sp>
      <p:sp>
        <p:nvSpPr>
          <p:cNvPr id="905" name="Google Shape;905;p58"/>
          <p:cNvSpPr txBox="1">
            <a:spLocks noGrp="1"/>
          </p:cNvSpPr>
          <p:nvPr>
            <p:ph type="title" idx="3"/>
          </p:nvPr>
        </p:nvSpPr>
        <p:spPr>
          <a:xfrm>
            <a:off x="3672625" y="3093124"/>
            <a:ext cx="1798800" cy="4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a:t>
            </a:r>
            <a:endParaRPr/>
          </a:p>
        </p:txBody>
      </p:sp>
      <p:sp>
        <p:nvSpPr>
          <p:cNvPr id="906" name="Google Shape;906;p58"/>
          <p:cNvSpPr txBox="1">
            <a:spLocks noGrp="1"/>
          </p:cNvSpPr>
          <p:nvPr>
            <p:ph type="subTitle" idx="4"/>
          </p:nvPr>
        </p:nvSpPr>
        <p:spPr>
          <a:xfrm>
            <a:off x="3672625" y="3576685"/>
            <a:ext cx="1798800" cy="5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Es besteht aus Wasserstoff und Helium</a:t>
            </a:r>
            <a:endParaRPr/>
          </a:p>
        </p:txBody>
      </p:sp>
      <p:sp>
        <p:nvSpPr>
          <p:cNvPr id="907" name="Google Shape;907;p58"/>
          <p:cNvSpPr txBox="1">
            <a:spLocks noGrp="1"/>
          </p:cNvSpPr>
          <p:nvPr>
            <p:ph type="title" idx="5"/>
          </p:nvPr>
        </p:nvSpPr>
        <p:spPr>
          <a:xfrm>
            <a:off x="6260100" y="3093124"/>
            <a:ext cx="1798800" cy="4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NEPTUN</a:t>
            </a:r>
            <a:endParaRPr/>
          </a:p>
        </p:txBody>
      </p:sp>
      <p:sp>
        <p:nvSpPr>
          <p:cNvPr id="908" name="Google Shape;908;p58"/>
          <p:cNvSpPr txBox="1">
            <a:spLocks noGrp="1"/>
          </p:cNvSpPr>
          <p:nvPr>
            <p:ph type="subTitle" idx="6"/>
          </p:nvPr>
        </p:nvSpPr>
        <p:spPr>
          <a:xfrm>
            <a:off x="6260101" y="3576685"/>
            <a:ext cx="1798800" cy="5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Der äußerste Planet unseres Sonnensystems!</a:t>
            </a:r>
            <a:endParaRPr/>
          </a:p>
        </p:txBody>
      </p:sp>
      <p:sp>
        <p:nvSpPr>
          <p:cNvPr id="909" name="Google Shape;909;p58"/>
          <p:cNvSpPr txBox="1">
            <a:spLocks noGrp="1"/>
          </p:cNvSpPr>
          <p:nvPr>
            <p:ph type="title" idx="7"/>
          </p:nvPr>
        </p:nvSpPr>
        <p:spPr>
          <a:xfrm>
            <a:off x="1085100" y="1635750"/>
            <a:ext cx="1798800" cy="4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MERKUR</a:t>
            </a:r>
            <a:endParaRPr/>
          </a:p>
        </p:txBody>
      </p:sp>
      <p:sp>
        <p:nvSpPr>
          <p:cNvPr id="910" name="Google Shape;910;p58"/>
          <p:cNvSpPr txBox="1">
            <a:spLocks noGrp="1"/>
          </p:cNvSpPr>
          <p:nvPr>
            <p:ph type="subTitle" idx="8"/>
          </p:nvPr>
        </p:nvSpPr>
        <p:spPr>
          <a:xfrm>
            <a:off x="1085099" y="2119360"/>
            <a:ext cx="1798800" cy="5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Der Merkur ist der sonnennächste Planet</a:t>
            </a:r>
            <a:endParaRPr/>
          </a:p>
        </p:txBody>
      </p:sp>
      <p:sp>
        <p:nvSpPr>
          <p:cNvPr id="911" name="Google Shape;911;p58"/>
          <p:cNvSpPr txBox="1">
            <a:spLocks noGrp="1"/>
          </p:cNvSpPr>
          <p:nvPr>
            <p:ph type="title" idx="9"/>
          </p:nvPr>
        </p:nvSpPr>
        <p:spPr>
          <a:xfrm>
            <a:off x="3672575" y="1635750"/>
            <a:ext cx="1798800" cy="4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a:t>
            </a:r>
            <a:endParaRPr/>
          </a:p>
        </p:txBody>
      </p:sp>
      <p:sp>
        <p:nvSpPr>
          <p:cNvPr id="912" name="Google Shape;912;p58"/>
          <p:cNvSpPr txBox="1">
            <a:spLocks noGrp="1"/>
          </p:cNvSpPr>
          <p:nvPr>
            <p:ph type="subTitle" idx="13"/>
          </p:nvPr>
        </p:nvSpPr>
        <p:spPr>
          <a:xfrm>
            <a:off x="3672575" y="2119360"/>
            <a:ext cx="1798800" cy="5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Die Venus ist ein Gesteinsplanet</a:t>
            </a:r>
            <a:endParaRPr/>
          </a:p>
        </p:txBody>
      </p:sp>
      <p:sp>
        <p:nvSpPr>
          <p:cNvPr id="913" name="Google Shape;913;p58"/>
          <p:cNvSpPr txBox="1">
            <a:spLocks noGrp="1"/>
          </p:cNvSpPr>
          <p:nvPr>
            <p:ph type="title" idx="14"/>
          </p:nvPr>
        </p:nvSpPr>
        <p:spPr>
          <a:xfrm>
            <a:off x="6260050" y="1635750"/>
            <a:ext cx="1798800" cy="4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MARS</a:t>
            </a:r>
            <a:endParaRPr/>
          </a:p>
        </p:txBody>
      </p:sp>
      <p:sp>
        <p:nvSpPr>
          <p:cNvPr id="914" name="Google Shape;914;p58"/>
          <p:cNvSpPr txBox="1">
            <a:spLocks noGrp="1"/>
          </p:cNvSpPr>
          <p:nvPr>
            <p:ph type="subTitle" idx="15"/>
          </p:nvPr>
        </p:nvSpPr>
        <p:spPr>
          <a:xfrm>
            <a:off x="6260051" y="2119360"/>
            <a:ext cx="1798800" cy="5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Der Mars ist eigentlich sehr kalt</a:t>
            </a:r>
            <a:endParaRPr/>
          </a:p>
        </p:txBody>
      </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60"/>
          <p:cNvSpPr txBox="1">
            <a:spLocks noGrp="1"/>
          </p:cNvSpPr>
          <p:nvPr>
            <p:ph type="title"/>
          </p:nvPr>
        </p:nvSpPr>
        <p:spPr>
          <a:xfrm flipH="1">
            <a:off x="759000" y="1416950"/>
            <a:ext cx="3691500" cy="13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FOLGEN UND AUSWIRKUNGEN</a:t>
            </a:r>
            <a:endParaRPr dirty="0"/>
          </a:p>
        </p:txBody>
      </p:sp>
      <p:sp>
        <p:nvSpPr>
          <p:cNvPr id="998" name="Google Shape;998;p60"/>
          <p:cNvSpPr txBox="1">
            <a:spLocks noGrp="1"/>
          </p:cNvSpPr>
          <p:nvPr>
            <p:ph type="subTitle" idx="1"/>
          </p:nvPr>
        </p:nvSpPr>
        <p:spPr>
          <a:xfrm flipH="1">
            <a:off x="759175" y="2427350"/>
            <a:ext cx="3691500" cy="9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Gründung eines deutschen Nationalstaates</a:t>
            </a:r>
            <a:endParaRPr/>
          </a:p>
        </p:txBody>
      </p:sp>
      <p:sp>
        <p:nvSpPr>
          <p:cNvPr id="999" name="Google Shape;999;p60"/>
          <p:cNvSpPr/>
          <p:nvPr/>
        </p:nvSpPr>
        <p:spPr>
          <a:xfrm flipH="1">
            <a:off x="5873816" y="3199394"/>
            <a:ext cx="59779" cy="554040"/>
          </a:xfrm>
          <a:custGeom>
            <a:avLst/>
            <a:gdLst/>
            <a:ahLst/>
            <a:cxnLst/>
            <a:rect l="l" t="t" r="r" b="b"/>
            <a:pathLst>
              <a:path w="624" h="5783" extrusionOk="0">
                <a:moveTo>
                  <a:pt x="1" y="0"/>
                </a:moveTo>
                <a:lnTo>
                  <a:pt x="1" y="5723"/>
                </a:lnTo>
                <a:lnTo>
                  <a:pt x="623" y="5782"/>
                </a:lnTo>
                <a:lnTo>
                  <a:pt x="623" y="5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0"/>
          <p:cNvSpPr/>
          <p:nvPr/>
        </p:nvSpPr>
        <p:spPr>
          <a:xfrm flipH="1">
            <a:off x="6091282" y="2617383"/>
            <a:ext cx="43692" cy="409127"/>
          </a:xfrm>
          <a:custGeom>
            <a:avLst/>
            <a:gdLst/>
            <a:ahLst/>
            <a:cxnLst/>
            <a:rect l="l" t="t" r="r" b="b"/>
            <a:pathLst>
              <a:path w="624" h="5843" extrusionOk="0">
                <a:moveTo>
                  <a:pt x="1" y="1"/>
                </a:moveTo>
                <a:lnTo>
                  <a:pt x="1" y="5724"/>
                </a:lnTo>
                <a:lnTo>
                  <a:pt x="623" y="5842"/>
                </a:lnTo>
                <a:lnTo>
                  <a:pt x="623" y="14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0"/>
          <p:cNvSpPr/>
          <p:nvPr/>
        </p:nvSpPr>
        <p:spPr>
          <a:xfrm flipH="1">
            <a:off x="5933718" y="2731586"/>
            <a:ext cx="43692" cy="417389"/>
          </a:xfrm>
          <a:custGeom>
            <a:avLst/>
            <a:gdLst/>
            <a:ahLst/>
            <a:cxnLst/>
            <a:rect l="l" t="t" r="r" b="b"/>
            <a:pathLst>
              <a:path w="624" h="5961" extrusionOk="0">
                <a:moveTo>
                  <a:pt x="1" y="1"/>
                </a:moveTo>
                <a:lnTo>
                  <a:pt x="1" y="5694"/>
                </a:lnTo>
                <a:cubicBezTo>
                  <a:pt x="208" y="5783"/>
                  <a:pt x="416" y="5872"/>
                  <a:pt x="623" y="5961"/>
                </a:cubicBezTo>
                <a:lnTo>
                  <a:pt x="623" y="268"/>
                </a:lnTo>
                <a:cubicBezTo>
                  <a:pt x="416" y="179"/>
                  <a:pt x="238" y="9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0"/>
          <p:cNvSpPr/>
          <p:nvPr/>
        </p:nvSpPr>
        <p:spPr>
          <a:xfrm flipH="1">
            <a:off x="5654553" y="3066029"/>
            <a:ext cx="59779" cy="554040"/>
          </a:xfrm>
          <a:custGeom>
            <a:avLst/>
            <a:gdLst/>
            <a:ahLst/>
            <a:cxnLst/>
            <a:rect l="l" t="t" r="r" b="b"/>
            <a:pathLst>
              <a:path w="624" h="5783" extrusionOk="0">
                <a:moveTo>
                  <a:pt x="0" y="0"/>
                </a:moveTo>
                <a:lnTo>
                  <a:pt x="0" y="5693"/>
                </a:lnTo>
                <a:lnTo>
                  <a:pt x="623" y="5782"/>
                </a:lnTo>
                <a:lnTo>
                  <a:pt x="623" y="8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0"/>
          <p:cNvSpPr/>
          <p:nvPr/>
        </p:nvSpPr>
        <p:spPr>
          <a:xfrm flipH="1">
            <a:off x="5896134" y="2665137"/>
            <a:ext cx="43692" cy="411157"/>
          </a:xfrm>
          <a:custGeom>
            <a:avLst/>
            <a:gdLst/>
            <a:ahLst/>
            <a:cxnLst/>
            <a:rect l="l" t="t" r="r" b="b"/>
            <a:pathLst>
              <a:path w="624" h="5872" extrusionOk="0">
                <a:moveTo>
                  <a:pt x="1" y="1"/>
                </a:moveTo>
                <a:lnTo>
                  <a:pt x="1" y="5694"/>
                </a:lnTo>
                <a:lnTo>
                  <a:pt x="623" y="5872"/>
                </a:lnTo>
                <a:lnTo>
                  <a:pt x="623" y="179"/>
                </a:lnTo>
                <a:cubicBezTo>
                  <a:pt x="386" y="90"/>
                  <a:pt x="179"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0"/>
          <p:cNvSpPr/>
          <p:nvPr/>
        </p:nvSpPr>
        <p:spPr>
          <a:xfrm flipH="1">
            <a:off x="5740671" y="2837457"/>
            <a:ext cx="43622" cy="402895"/>
          </a:xfrm>
          <a:custGeom>
            <a:avLst/>
            <a:gdLst/>
            <a:ahLst/>
            <a:cxnLst/>
            <a:rect l="l" t="t" r="r" b="b"/>
            <a:pathLst>
              <a:path w="623" h="5754" extrusionOk="0">
                <a:moveTo>
                  <a:pt x="0" y="1"/>
                </a:moveTo>
                <a:lnTo>
                  <a:pt x="0" y="5694"/>
                </a:lnTo>
                <a:lnTo>
                  <a:pt x="89" y="5753"/>
                </a:lnTo>
                <a:cubicBezTo>
                  <a:pt x="267" y="5605"/>
                  <a:pt x="445" y="5457"/>
                  <a:pt x="623" y="5279"/>
                </a:cubicBezTo>
                <a:lnTo>
                  <a:pt x="623" y="505"/>
                </a:lnTo>
                <a:cubicBezTo>
                  <a:pt x="445" y="327"/>
                  <a:pt x="237" y="14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 name="Google Shape;1005;p60"/>
          <p:cNvGrpSpPr/>
          <p:nvPr/>
        </p:nvGrpSpPr>
        <p:grpSpPr>
          <a:xfrm rot="1124669" flipH="1">
            <a:off x="6411183" y="659175"/>
            <a:ext cx="1870518" cy="1870489"/>
            <a:chOff x="1447473" y="2768173"/>
            <a:chExt cx="1320492" cy="1320471"/>
          </a:xfrm>
        </p:grpSpPr>
        <p:sp>
          <p:nvSpPr>
            <p:cNvPr id="1006" name="Google Shape;1006;p60"/>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0"/>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0"/>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0"/>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0"/>
          <p:cNvGrpSpPr/>
          <p:nvPr/>
        </p:nvGrpSpPr>
        <p:grpSpPr>
          <a:xfrm rot="1124914" flipH="1">
            <a:off x="5384619" y="2405645"/>
            <a:ext cx="1380820" cy="1380798"/>
            <a:chOff x="1447473" y="2768173"/>
            <a:chExt cx="1320492" cy="1320471"/>
          </a:xfrm>
        </p:grpSpPr>
        <p:sp>
          <p:nvSpPr>
            <p:cNvPr id="1012" name="Google Shape;1012;p60"/>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0"/>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0"/>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0"/>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0"/>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60"/>
          <p:cNvGrpSpPr/>
          <p:nvPr/>
        </p:nvGrpSpPr>
        <p:grpSpPr>
          <a:xfrm rot="1124784" flipH="1">
            <a:off x="6872097" y="3379490"/>
            <a:ext cx="1037066" cy="1037050"/>
            <a:chOff x="1447473" y="2768173"/>
            <a:chExt cx="1320492" cy="1320471"/>
          </a:xfrm>
        </p:grpSpPr>
        <p:sp>
          <p:nvSpPr>
            <p:cNvPr id="1018" name="Google Shape;1018;p60"/>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0"/>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0"/>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0"/>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61"/>
          <p:cNvSpPr txBox="1">
            <a:spLocks noGrp="1"/>
          </p:cNvSpPr>
          <p:nvPr>
            <p:ph type="title"/>
          </p:nvPr>
        </p:nvSpPr>
        <p:spPr>
          <a:xfrm>
            <a:off x="2333550" y="1360375"/>
            <a:ext cx="4476900" cy="26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GENIALE </a:t>
            </a:r>
            <a:r>
              <a:rPr lang="en" i="1">
                <a:solidFill>
                  <a:schemeClr val="dk2"/>
                </a:solidFill>
              </a:rPr>
              <a:t>WORTE</a:t>
            </a:r>
            <a:endParaRPr i="1">
              <a:solidFill>
                <a:schemeClr val="dk2"/>
              </a:solidFill>
            </a:endParaRPr>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62"/>
          <p:cNvSpPr txBox="1">
            <a:spLocks noGrp="1"/>
          </p:cNvSpPr>
          <p:nvPr>
            <p:ph type="title"/>
          </p:nvPr>
        </p:nvSpPr>
        <p:spPr>
          <a:xfrm>
            <a:off x="4846000" y="2918625"/>
            <a:ext cx="2980200" cy="41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—JEMAND BERÜHMT</a:t>
            </a:r>
            <a:endParaRPr/>
          </a:p>
        </p:txBody>
      </p:sp>
      <p:sp>
        <p:nvSpPr>
          <p:cNvPr id="1033" name="Google Shape;1033;p62"/>
          <p:cNvSpPr txBox="1">
            <a:spLocks noGrp="1"/>
          </p:cNvSpPr>
          <p:nvPr>
            <p:ph type="subTitle" idx="1"/>
          </p:nvPr>
        </p:nvSpPr>
        <p:spPr>
          <a:xfrm>
            <a:off x="1271725" y="1150825"/>
            <a:ext cx="6781500" cy="163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„Dies ist ein Zitat, Worte voller Weisheit, die jemand Wichtiges gesagt hat und die den Leser inspirieren können.”</a:t>
            </a:r>
            <a:endParaRPr/>
          </a:p>
        </p:txBody>
      </p:sp>
      <p:grpSp>
        <p:nvGrpSpPr>
          <p:cNvPr id="1034" name="Google Shape;1034;p62"/>
          <p:cNvGrpSpPr/>
          <p:nvPr/>
        </p:nvGrpSpPr>
        <p:grpSpPr>
          <a:xfrm>
            <a:off x="1083500" y="2920359"/>
            <a:ext cx="2908127" cy="2523214"/>
            <a:chOff x="1083500" y="2920359"/>
            <a:chExt cx="2908127" cy="2523214"/>
          </a:xfrm>
        </p:grpSpPr>
        <p:sp>
          <p:nvSpPr>
            <p:cNvPr id="1035" name="Google Shape;1035;p62"/>
            <p:cNvSpPr/>
            <p:nvPr/>
          </p:nvSpPr>
          <p:spPr>
            <a:xfrm>
              <a:off x="1083500" y="3293157"/>
              <a:ext cx="1363019" cy="1968983"/>
            </a:xfrm>
            <a:custGeom>
              <a:avLst/>
              <a:gdLst/>
              <a:ahLst/>
              <a:cxnLst/>
              <a:rect l="l" t="t" r="r" b="b"/>
              <a:pathLst>
                <a:path w="25557" h="36919" extrusionOk="0">
                  <a:moveTo>
                    <a:pt x="9089" y="0"/>
                  </a:moveTo>
                  <a:cubicBezTo>
                    <a:pt x="8016" y="0"/>
                    <a:pt x="6770" y="440"/>
                    <a:pt x="5653" y="1950"/>
                  </a:cubicBezTo>
                  <a:cubicBezTo>
                    <a:pt x="5653" y="1950"/>
                    <a:pt x="5164" y="1893"/>
                    <a:pt x="4491" y="1893"/>
                  </a:cubicBezTo>
                  <a:cubicBezTo>
                    <a:pt x="3230" y="1893"/>
                    <a:pt x="1323" y="2093"/>
                    <a:pt x="786" y="3246"/>
                  </a:cubicBezTo>
                  <a:cubicBezTo>
                    <a:pt x="0" y="5051"/>
                    <a:pt x="157" y="13099"/>
                    <a:pt x="786" y="15297"/>
                  </a:cubicBezTo>
                  <a:cubicBezTo>
                    <a:pt x="1453" y="17496"/>
                    <a:pt x="4358" y="22795"/>
                    <a:pt x="4319" y="23737"/>
                  </a:cubicBezTo>
                  <a:cubicBezTo>
                    <a:pt x="4279" y="24640"/>
                    <a:pt x="3887" y="35436"/>
                    <a:pt x="3887" y="35436"/>
                  </a:cubicBezTo>
                  <a:cubicBezTo>
                    <a:pt x="3887" y="35436"/>
                    <a:pt x="6434" y="36919"/>
                    <a:pt x="10389" y="36919"/>
                  </a:cubicBezTo>
                  <a:cubicBezTo>
                    <a:pt x="12366" y="36919"/>
                    <a:pt x="14695" y="36548"/>
                    <a:pt x="17234" y="35436"/>
                  </a:cubicBezTo>
                  <a:cubicBezTo>
                    <a:pt x="17234" y="35436"/>
                    <a:pt x="16527" y="24954"/>
                    <a:pt x="16645" y="24130"/>
                  </a:cubicBezTo>
                  <a:cubicBezTo>
                    <a:pt x="16724" y="23345"/>
                    <a:pt x="25556" y="13374"/>
                    <a:pt x="25360" y="12903"/>
                  </a:cubicBezTo>
                  <a:cubicBezTo>
                    <a:pt x="25164" y="12392"/>
                    <a:pt x="23044" y="6779"/>
                    <a:pt x="22651" y="5326"/>
                  </a:cubicBezTo>
                  <a:cubicBezTo>
                    <a:pt x="22357" y="4266"/>
                    <a:pt x="21599" y="4134"/>
                    <a:pt x="21238" y="4134"/>
                  </a:cubicBezTo>
                  <a:cubicBezTo>
                    <a:pt x="21118" y="4134"/>
                    <a:pt x="21042" y="4148"/>
                    <a:pt x="21042" y="4148"/>
                  </a:cubicBezTo>
                  <a:cubicBezTo>
                    <a:pt x="21042" y="4148"/>
                    <a:pt x="20949" y="1581"/>
                    <a:pt x="17935" y="1581"/>
                  </a:cubicBezTo>
                  <a:cubicBezTo>
                    <a:pt x="17554" y="1581"/>
                    <a:pt x="17126" y="1622"/>
                    <a:pt x="16645" y="1715"/>
                  </a:cubicBezTo>
                  <a:cubicBezTo>
                    <a:pt x="16645" y="1715"/>
                    <a:pt x="16186" y="207"/>
                    <a:pt x="14259" y="207"/>
                  </a:cubicBezTo>
                  <a:cubicBezTo>
                    <a:pt x="13602" y="207"/>
                    <a:pt x="12775" y="382"/>
                    <a:pt x="11738" y="851"/>
                  </a:cubicBezTo>
                  <a:cubicBezTo>
                    <a:pt x="11738" y="851"/>
                    <a:pt x="10582" y="0"/>
                    <a:pt x="9089" y="0"/>
                  </a:cubicBez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1286592" y="3338164"/>
              <a:ext cx="247089" cy="483672"/>
            </a:xfrm>
            <a:custGeom>
              <a:avLst/>
              <a:gdLst/>
              <a:ahLst/>
              <a:cxnLst/>
              <a:rect l="l" t="t" r="r" b="b"/>
              <a:pathLst>
                <a:path w="4633" h="9069" extrusionOk="0">
                  <a:moveTo>
                    <a:pt x="3298" y="0"/>
                  </a:moveTo>
                  <a:cubicBezTo>
                    <a:pt x="2709" y="353"/>
                    <a:pt x="2238" y="825"/>
                    <a:pt x="1845" y="1374"/>
                  </a:cubicBezTo>
                  <a:cubicBezTo>
                    <a:pt x="1217" y="1531"/>
                    <a:pt x="628" y="1610"/>
                    <a:pt x="0" y="1649"/>
                  </a:cubicBezTo>
                  <a:cubicBezTo>
                    <a:pt x="589" y="2827"/>
                    <a:pt x="1099" y="4044"/>
                    <a:pt x="1531" y="5260"/>
                  </a:cubicBezTo>
                  <a:cubicBezTo>
                    <a:pt x="1767" y="6242"/>
                    <a:pt x="1924" y="8048"/>
                    <a:pt x="2277" y="9068"/>
                  </a:cubicBezTo>
                  <a:cubicBezTo>
                    <a:pt x="3062" y="8872"/>
                    <a:pt x="3847" y="8676"/>
                    <a:pt x="4633" y="8519"/>
                  </a:cubicBezTo>
                  <a:cubicBezTo>
                    <a:pt x="4515" y="6870"/>
                    <a:pt x="3847" y="5771"/>
                    <a:pt x="3612" y="4161"/>
                  </a:cubicBezTo>
                  <a:cubicBezTo>
                    <a:pt x="3455" y="2984"/>
                    <a:pt x="3494" y="1178"/>
                    <a:pt x="3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1119073" y="3629529"/>
              <a:ext cx="1103396" cy="743668"/>
            </a:xfrm>
            <a:custGeom>
              <a:avLst/>
              <a:gdLst/>
              <a:ahLst/>
              <a:cxnLst/>
              <a:rect l="l" t="t" r="r" b="b"/>
              <a:pathLst>
                <a:path w="20689" h="13944" extrusionOk="0">
                  <a:moveTo>
                    <a:pt x="982" y="1"/>
                  </a:moveTo>
                  <a:lnTo>
                    <a:pt x="1" y="1963"/>
                  </a:lnTo>
                  <a:cubicBezTo>
                    <a:pt x="472" y="4711"/>
                    <a:pt x="1139" y="7499"/>
                    <a:pt x="2513" y="9932"/>
                  </a:cubicBezTo>
                  <a:cubicBezTo>
                    <a:pt x="3455" y="11463"/>
                    <a:pt x="5457" y="12366"/>
                    <a:pt x="6988" y="13151"/>
                  </a:cubicBezTo>
                  <a:cubicBezTo>
                    <a:pt x="8044" y="13679"/>
                    <a:pt x="9202" y="13943"/>
                    <a:pt x="10364" y="13943"/>
                  </a:cubicBezTo>
                  <a:cubicBezTo>
                    <a:pt x="11104" y="13943"/>
                    <a:pt x="11845" y="13836"/>
                    <a:pt x="12563" y="13622"/>
                  </a:cubicBezTo>
                  <a:cubicBezTo>
                    <a:pt x="14329" y="13151"/>
                    <a:pt x="16135" y="12484"/>
                    <a:pt x="17117" y="10835"/>
                  </a:cubicBezTo>
                  <a:cubicBezTo>
                    <a:pt x="17784" y="9736"/>
                    <a:pt x="17980" y="8519"/>
                    <a:pt x="19040" y="7695"/>
                  </a:cubicBezTo>
                  <a:cubicBezTo>
                    <a:pt x="19550" y="7263"/>
                    <a:pt x="20100" y="6949"/>
                    <a:pt x="20689" y="6713"/>
                  </a:cubicBezTo>
                  <a:cubicBezTo>
                    <a:pt x="20218" y="5379"/>
                    <a:pt x="20257" y="2042"/>
                    <a:pt x="20139" y="1532"/>
                  </a:cubicBezTo>
                  <a:cubicBezTo>
                    <a:pt x="19197" y="2003"/>
                    <a:pt x="17941" y="2120"/>
                    <a:pt x="16842" y="2199"/>
                  </a:cubicBezTo>
                  <a:cubicBezTo>
                    <a:pt x="16693" y="2212"/>
                    <a:pt x="16545" y="2218"/>
                    <a:pt x="16400" y="2218"/>
                  </a:cubicBezTo>
                  <a:cubicBezTo>
                    <a:pt x="14818" y="2218"/>
                    <a:pt x="13462" y="1479"/>
                    <a:pt x="12995" y="903"/>
                  </a:cubicBezTo>
                  <a:cubicBezTo>
                    <a:pt x="12957" y="861"/>
                    <a:pt x="12923" y="843"/>
                    <a:pt x="12890" y="843"/>
                  </a:cubicBezTo>
                  <a:cubicBezTo>
                    <a:pt x="12702" y="843"/>
                    <a:pt x="12560" y="1439"/>
                    <a:pt x="12189" y="1439"/>
                  </a:cubicBezTo>
                  <a:cubicBezTo>
                    <a:pt x="12147" y="1439"/>
                    <a:pt x="12101" y="1431"/>
                    <a:pt x="12052" y="1414"/>
                  </a:cubicBezTo>
                  <a:lnTo>
                    <a:pt x="12052" y="2866"/>
                  </a:lnTo>
                  <a:lnTo>
                    <a:pt x="2199" y="3141"/>
                  </a:lnTo>
                  <a:lnTo>
                    <a:pt x="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1209099" y="3575075"/>
              <a:ext cx="906599" cy="448100"/>
            </a:xfrm>
            <a:custGeom>
              <a:avLst/>
              <a:gdLst/>
              <a:ahLst/>
              <a:cxnLst/>
              <a:rect l="l" t="t" r="r" b="b"/>
              <a:pathLst>
                <a:path w="16999" h="8402" extrusionOk="0">
                  <a:moveTo>
                    <a:pt x="11699" y="2199"/>
                  </a:moveTo>
                  <a:lnTo>
                    <a:pt x="11699" y="2199"/>
                  </a:lnTo>
                  <a:cubicBezTo>
                    <a:pt x="11730" y="2244"/>
                    <a:pt x="11761" y="2288"/>
                    <a:pt x="11793" y="2332"/>
                  </a:cubicBezTo>
                  <a:lnTo>
                    <a:pt x="11793" y="2332"/>
                  </a:lnTo>
                  <a:cubicBezTo>
                    <a:pt x="11768" y="2296"/>
                    <a:pt x="11737" y="2252"/>
                    <a:pt x="11699" y="2199"/>
                  </a:cubicBezTo>
                  <a:close/>
                  <a:moveTo>
                    <a:pt x="9501" y="1"/>
                  </a:moveTo>
                  <a:cubicBezTo>
                    <a:pt x="9270" y="1466"/>
                    <a:pt x="8016" y="2514"/>
                    <a:pt x="6595" y="2514"/>
                  </a:cubicBezTo>
                  <a:cubicBezTo>
                    <a:pt x="6569" y="2514"/>
                    <a:pt x="6543" y="2514"/>
                    <a:pt x="6517" y="2513"/>
                  </a:cubicBezTo>
                  <a:cubicBezTo>
                    <a:pt x="5771" y="2513"/>
                    <a:pt x="5026" y="2239"/>
                    <a:pt x="4476" y="1767"/>
                  </a:cubicBezTo>
                  <a:cubicBezTo>
                    <a:pt x="4093" y="2994"/>
                    <a:pt x="2962" y="3771"/>
                    <a:pt x="1703" y="3771"/>
                  </a:cubicBezTo>
                  <a:cubicBezTo>
                    <a:pt x="1672" y="3771"/>
                    <a:pt x="1641" y="3770"/>
                    <a:pt x="1610" y="3769"/>
                  </a:cubicBezTo>
                  <a:cubicBezTo>
                    <a:pt x="1061" y="3769"/>
                    <a:pt x="511" y="3652"/>
                    <a:pt x="1" y="3338"/>
                  </a:cubicBezTo>
                  <a:lnTo>
                    <a:pt x="1" y="3338"/>
                  </a:lnTo>
                  <a:cubicBezTo>
                    <a:pt x="197" y="3769"/>
                    <a:pt x="354" y="4201"/>
                    <a:pt x="511" y="4633"/>
                  </a:cubicBezTo>
                  <a:cubicBezTo>
                    <a:pt x="904" y="5811"/>
                    <a:pt x="1296" y="6753"/>
                    <a:pt x="2278" y="7577"/>
                  </a:cubicBezTo>
                  <a:cubicBezTo>
                    <a:pt x="2552" y="7813"/>
                    <a:pt x="2788" y="8088"/>
                    <a:pt x="2984" y="8402"/>
                  </a:cubicBezTo>
                  <a:cubicBezTo>
                    <a:pt x="3769" y="8245"/>
                    <a:pt x="4555" y="8127"/>
                    <a:pt x="5183" y="7970"/>
                  </a:cubicBezTo>
                  <a:cubicBezTo>
                    <a:pt x="6831" y="7656"/>
                    <a:pt x="8362" y="7656"/>
                    <a:pt x="9815" y="6753"/>
                  </a:cubicBezTo>
                  <a:cubicBezTo>
                    <a:pt x="10443" y="6400"/>
                    <a:pt x="11385" y="6360"/>
                    <a:pt x="12170" y="6360"/>
                  </a:cubicBezTo>
                  <a:cubicBezTo>
                    <a:pt x="12656" y="6028"/>
                    <a:pt x="13225" y="5845"/>
                    <a:pt x="13802" y="5845"/>
                  </a:cubicBezTo>
                  <a:cubicBezTo>
                    <a:pt x="14110" y="5845"/>
                    <a:pt x="14421" y="5898"/>
                    <a:pt x="14722" y="6007"/>
                  </a:cubicBezTo>
                  <a:cubicBezTo>
                    <a:pt x="14683" y="6007"/>
                    <a:pt x="14918" y="6007"/>
                    <a:pt x="15193" y="6046"/>
                  </a:cubicBezTo>
                  <a:cubicBezTo>
                    <a:pt x="15350" y="5811"/>
                    <a:pt x="15507" y="5615"/>
                    <a:pt x="15664" y="5458"/>
                  </a:cubicBezTo>
                  <a:cubicBezTo>
                    <a:pt x="15978" y="5143"/>
                    <a:pt x="16292" y="4869"/>
                    <a:pt x="16645" y="4594"/>
                  </a:cubicBezTo>
                  <a:lnTo>
                    <a:pt x="16920" y="4437"/>
                  </a:lnTo>
                  <a:cubicBezTo>
                    <a:pt x="16920" y="4358"/>
                    <a:pt x="16959" y="4319"/>
                    <a:pt x="16999" y="4241"/>
                  </a:cubicBezTo>
                  <a:cubicBezTo>
                    <a:pt x="16881" y="4241"/>
                    <a:pt x="16763" y="4319"/>
                    <a:pt x="16606" y="4319"/>
                  </a:cubicBezTo>
                  <a:cubicBezTo>
                    <a:pt x="16228" y="4421"/>
                    <a:pt x="15860" y="4469"/>
                    <a:pt x="15506" y="4469"/>
                  </a:cubicBezTo>
                  <a:cubicBezTo>
                    <a:pt x="13997" y="4469"/>
                    <a:pt x="12715" y="3603"/>
                    <a:pt x="11793" y="2332"/>
                  </a:cubicBezTo>
                  <a:lnTo>
                    <a:pt x="11793" y="2332"/>
                  </a:lnTo>
                  <a:cubicBezTo>
                    <a:pt x="11871" y="2444"/>
                    <a:pt x="11896" y="2485"/>
                    <a:pt x="11890" y="2485"/>
                  </a:cubicBezTo>
                  <a:cubicBezTo>
                    <a:pt x="11877" y="2485"/>
                    <a:pt x="11732" y="2310"/>
                    <a:pt x="11660" y="2239"/>
                  </a:cubicBezTo>
                  <a:cubicBezTo>
                    <a:pt x="11346" y="1964"/>
                    <a:pt x="11071" y="1650"/>
                    <a:pt x="10875" y="1296"/>
                  </a:cubicBezTo>
                  <a:cubicBezTo>
                    <a:pt x="10757" y="1139"/>
                    <a:pt x="10679" y="982"/>
                    <a:pt x="10600" y="825"/>
                  </a:cubicBezTo>
                  <a:cubicBezTo>
                    <a:pt x="10247" y="668"/>
                    <a:pt x="9893" y="433"/>
                    <a:pt x="9619" y="158"/>
                  </a:cubicBezTo>
                  <a:cubicBezTo>
                    <a:pt x="9579" y="119"/>
                    <a:pt x="9540" y="40"/>
                    <a:pt x="9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62"/>
            <p:cNvGrpSpPr/>
            <p:nvPr/>
          </p:nvGrpSpPr>
          <p:grpSpPr>
            <a:xfrm>
              <a:off x="1160016" y="3388228"/>
              <a:ext cx="1004778" cy="953739"/>
              <a:chOff x="11832593" y="1059425"/>
              <a:chExt cx="1112464" cy="1088122"/>
            </a:xfrm>
          </p:grpSpPr>
          <p:sp>
            <p:nvSpPr>
              <p:cNvPr id="1040" name="Google Shape;1040;p62"/>
              <p:cNvSpPr/>
              <p:nvPr/>
            </p:nvSpPr>
            <p:spPr>
              <a:xfrm>
                <a:off x="12734487" y="1473357"/>
                <a:ext cx="210570" cy="34741"/>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11832593" y="1386624"/>
                <a:ext cx="150070" cy="344333"/>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12606160" y="1510402"/>
                <a:ext cx="23515" cy="116629"/>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12377511" y="1647769"/>
                <a:ext cx="65995" cy="59910"/>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62"/>
              <p:cNvGrpSpPr/>
              <p:nvPr/>
            </p:nvGrpSpPr>
            <p:grpSpPr>
              <a:xfrm>
                <a:off x="11972031" y="1059425"/>
                <a:ext cx="965818" cy="1088122"/>
                <a:chOff x="11972031" y="1059425"/>
                <a:chExt cx="965818" cy="1088122"/>
              </a:xfrm>
            </p:grpSpPr>
            <p:sp>
              <p:nvSpPr>
                <p:cNvPr id="1045" name="Google Shape;1045;p62"/>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11972031"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 name="Google Shape;1056;p62"/>
              <p:cNvSpPr/>
              <p:nvPr/>
            </p:nvSpPr>
            <p:spPr>
              <a:xfrm>
                <a:off x="12488645" y="1185094"/>
                <a:ext cx="236862"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62"/>
            <p:cNvSpPr/>
            <p:nvPr/>
          </p:nvSpPr>
          <p:spPr>
            <a:xfrm>
              <a:off x="2626528" y="3293157"/>
              <a:ext cx="1365099" cy="1968983"/>
            </a:xfrm>
            <a:custGeom>
              <a:avLst/>
              <a:gdLst/>
              <a:ahLst/>
              <a:cxnLst/>
              <a:rect l="l" t="t" r="r" b="b"/>
              <a:pathLst>
                <a:path w="25596" h="36919" extrusionOk="0">
                  <a:moveTo>
                    <a:pt x="9128" y="0"/>
                  </a:moveTo>
                  <a:cubicBezTo>
                    <a:pt x="8055" y="0"/>
                    <a:pt x="6809" y="440"/>
                    <a:pt x="5692" y="1950"/>
                  </a:cubicBezTo>
                  <a:cubicBezTo>
                    <a:pt x="5692" y="1950"/>
                    <a:pt x="5203" y="1893"/>
                    <a:pt x="4530" y="1893"/>
                  </a:cubicBezTo>
                  <a:cubicBezTo>
                    <a:pt x="3269" y="1893"/>
                    <a:pt x="1362" y="2093"/>
                    <a:pt x="825" y="3246"/>
                  </a:cubicBezTo>
                  <a:cubicBezTo>
                    <a:pt x="0" y="5051"/>
                    <a:pt x="157" y="13099"/>
                    <a:pt x="825" y="15297"/>
                  </a:cubicBezTo>
                  <a:cubicBezTo>
                    <a:pt x="1492" y="17496"/>
                    <a:pt x="4358" y="22795"/>
                    <a:pt x="4318" y="23737"/>
                  </a:cubicBezTo>
                  <a:cubicBezTo>
                    <a:pt x="4279" y="24640"/>
                    <a:pt x="3926" y="35436"/>
                    <a:pt x="3926" y="35436"/>
                  </a:cubicBezTo>
                  <a:cubicBezTo>
                    <a:pt x="3926" y="35436"/>
                    <a:pt x="6456" y="36919"/>
                    <a:pt x="10399" y="36919"/>
                  </a:cubicBezTo>
                  <a:cubicBezTo>
                    <a:pt x="12370" y="36919"/>
                    <a:pt x="14695" y="36548"/>
                    <a:pt x="17234" y="35436"/>
                  </a:cubicBezTo>
                  <a:cubicBezTo>
                    <a:pt x="17234" y="35436"/>
                    <a:pt x="16566" y="24954"/>
                    <a:pt x="16645" y="24130"/>
                  </a:cubicBezTo>
                  <a:cubicBezTo>
                    <a:pt x="16723" y="23345"/>
                    <a:pt x="25595" y="13374"/>
                    <a:pt x="25399" y="12903"/>
                  </a:cubicBezTo>
                  <a:cubicBezTo>
                    <a:pt x="25203" y="12392"/>
                    <a:pt x="23044" y="6779"/>
                    <a:pt x="22651" y="5326"/>
                  </a:cubicBezTo>
                  <a:cubicBezTo>
                    <a:pt x="22357" y="4266"/>
                    <a:pt x="21598" y="4134"/>
                    <a:pt x="21238" y="4134"/>
                  </a:cubicBezTo>
                  <a:cubicBezTo>
                    <a:pt x="21118" y="4134"/>
                    <a:pt x="21042" y="4148"/>
                    <a:pt x="21042" y="4148"/>
                  </a:cubicBezTo>
                  <a:cubicBezTo>
                    <a:pt x="21042" y="4148"/>
                    <a:pt x="20980" y="1581"/>
                    <a:pt x="17973" y="1581"/>
                  </a:cubicBezTo>
                  <a:cubicBezTo>
                    <a:pt x="17592" y="1581"/>
                    <a:pt x="17165" y="1622"/>
                    <a:pt x="16684" y="1715"/>
                  </a:cubicBezTo>
                  <a:cubicBezTo>
                    <a:pt x="16684" y="1715"/>
                    <a:pt x="16204" y="207"/>
                    <a:pt x="14281" y="207"/>
                  </a:cubicBezTo>
                  <a:cubicBezTo>
                    <a:pt x="13626" y="207"/>
                    <a:pt x="12804" y="382"/>
                    <a:pt x="11777" y="851"/>
                  </a:cubicBezTo>
                  <a:cubicBezTo>
                    <a:pt x="11777" y="851"/>
                    <a:pt x="10621" y="0"/>
                    <a:pt x="9128" y="0"/>
                  </a:cubicBez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2664181" y="3629529"/>
              <a:ext cx="1103396" cy="743668"/>
            </a:xfrm>
            <a:custGeom>
              <a:avLst/>
              <a:gdLst/>
              <a:ahLst/>
              <a:cxnLst/>
              <a:rect l="l" t="t" r="r" b="b"/>
              <a:pathLst>
                <a:path w="20689" h="13944" extrusionOk="0">
                  <a:moveTo>
                    <a:pt x="982" y="1"/>
                  </a:moveTo>
                  <a:lnTo>
                    <a:pt x="1" y="1963"/>
                  </a:lnTo>
                  <a:cubicBezTo>
                    <a:pt x="433" y="4711"/>
                    <a:pt x="1100" y="7499"/>
                    <a:pt x="2513" y="9932"/>
                  </a:cubicBezTo>
                  <a:cubicBezTo>
                    <a:pt x="3416" y="11463"/>
                    <a:pt x="5418" y="12366"/>
                    <a:pt x="6988" y="13151"/>
                  </a:cubicBezTo>
                  <a:cubicBezTo>
                    <a:pt x="8044" y="13679"/>
                    <a:pt x="9202" y="13943"/>
                    <a:pt x="10364" y="13943"/>
                  </a:cubicBezTo>
                  <a:cubicBezTo>
                    <a:pt x="11104" y="13943"/>
                    <a:pt x="11845" y="13836"/>
                    <a:pt x="12563" y="13622"/>
                  </a:cubicBezTo>
                  <a:cubicBezTo>
                    <a:pt x="14329" y="13151"/>
                    <a:pt x="16096" y="12484"/>
                    <a:pt x="17117" y="10835"/>
                  </a:cubicBezTo>
                  <a:cubicBezTo>
                    <a:pt x="17784" y="9736"/>
                    <a:pt x="17941" y="8519"/>
                    <a:pt x="19001" y="7695"/>
                  </a:cubicBezTo>
                  <a:cubicBezTo>
                    <a:pt x="19511" y="7263"/>
                    <a:pt x="20100" y="6949"/>
                    <a:pt x="20689" y="6713"/>
                  </a:cubicBezTo>
                  <a:cubicBezTo>
                    <a:pt x="20179" y="5379"/>
                    <a:pt x="20257" y="2042"/>
                    <a:pt x="20139" y="1532"/>
                  </a:cubicBezTo>
                  <a:cubicBezTo>
                    <a:pt x="19197" y="2003"/>
                    <a:pt x="17902" y="2120"/>
                    <a:pt x="16842" y="2199"/>
                  </a:cubicBezTo>
                  <a:cubicBezTo>
                    <a:pt x="16690" y="2212"/>
                    <a:pt x="16539" y="2218"/>
                    <a:pt x="16392" y="2218"/>
                  </a:cubicBezTo>
                  <a:cubicBezTo>
                    <a:pt x="14785" y="2218"/>
                    <a:pt x="13459" y="1479"/>
                    <a:pt x="12955" y="903"/>
                  </a:cubicBezTo>
                  <a:cubicBezTo>
                    <a:pt x="12924" y="861"/>
                    <a:pt x="12893" y="843"/>
                    <a:pt x="12863" y="843"/>
                  </a:cubicBezTo>
                  <a:cubicBezTo>
                    <a:pt x="12691" y="843"/>
                    <a:pt x="12530" y="1439"/>
                    <a:pt x="12181" y="1439"/>
                  </a:cubicBezTo>
                  <a:cubicBezTo>
                    <a:pt x="12140" y="1439"/>
                    <a:pt x="12098" y="1431"/>
                    <a:pt x="12053" y="1414"/>
                  </a:cubicBezTo>
                  <a:lnTo>
                    <a:pt x="12053" y="2866"/>
                  </a:lnTo>
                  <a:lnTo>
                    <a:pt x="2160" y="3141"/>
                  </a:lnTo>
                  <a:lnTo>
                    <a:pt x="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62"/>
            <p:cNvGrpSpPr/>
            <p:nvPr/>
          </p:nvGrpSpPr>
          <p:grpSpPr>
            <a:xfrm>
              <a:off x="2804680" y="3420318"/>
              <a:ext cx="1049499" cy="996285"/>
              <a:chOff x="11832593" y="1059425"/>
              <a:chExt cx="1112464" cy="1088122"/>
            </a:xfrm>
          </p:grpSpPr>
          <p:sp>
            <p:nvSpPr>
              <p:cNvPr id="1060" name="Google Shape;1060;p62"/>
              <p:cNvSpPr/>
              <p:nvPr/>
            </p:nvSpPr>
            <p:spPr>
              <a:xfrm>
                <a:off x="12734487" y="1473357"/>
                <a:ext cx="210570" cy="34741"/>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11832593" y="1386624"/>
                <a:ext cx="150070" cy="344333"/>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2"/>
              <p:cNvSpPr/>
              <p:nvPr/>
            </p:nvSpPr>
            <p:spPr>
              <a:xfrm>
                <a:off x="12606160" y="1510402"/>
                <a:ext cx="23515" cy="116629"/>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12377511" y="1647769"/>
                <a:ext cx="65995" cy="59910"/>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 name="Google Shape;1064;p62"/>
              <p:cNvGrpSpPr/>
              <p:nvPr/>
            </p:nvGrpSpPr>
            <p:grpSpPr>
              <a:xfrm>
                <a:off x="11972031" y="1059425"/>
                <a:ext cx="965818" cy="1088122"/>
                <a:chOff x="11972031" y="1059425"/>
                <a:chExt cx="965818" cy="1088122"/>
              </a:xfrm>
            </p:grpSpPr>
            <p:sp>
              <p:nvSpPr>
                <p:cNvPr id="1065" name="Google Shape;1065;p62"/>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2"/>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2"/>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2"/>
                <p:cNvSpPr/>
                <p:nvPr/>
              </p:nvSpPr>
              <p:spPr>
                <a:xfrm>
                  <a:off x="11972031"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2"/>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2"/>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2"/>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2"/>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2"/>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2"/>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 name="Google Shape;1076;p62"/>
              <p:cNvSpPr/>
              <p:nvPr/>
            </p:nvSpPr>
            <p:spPr>
              <a:xfrm>
                <a:off x="12488645" y="1185094"/>
                <a:ext cx="236862"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62"/>
            <p:cNvSpPr/>
            <p:nvPr/>
          </p:nvSpPr>
          <p:spPr>
            <a:xfrm>
              <a:off x="1602696" y="3310911"/>
              <a:ext cx="175944" cy="460686"/>
            </a:xfrm>
            <a:custGeom>
              <a:avLst/>
              <a:gdLst/>
              <a:ahLst/>
              <a:cxnLst/>
              <a:rect l="l" t="t" r="r" b="b"/>
              <a:pathLst>
                <a:path w="3299" h="8638" extrusionOk="0">
                  <a:moveTo>
                    <a:pt x="1" y="1"/>
                  </a:moveTo>
                  <a:lnTo>
                    <a:pt x="1" y="1"/>
                  </a:lnTo>
                  <a:cubicBezTo>
                    <a:pt x="119" y="550"/>
                    <a:pt x="237" y="1100"/>
                    <a:pt x="315" y="1650"/>
                  </a:cubicBezTo>
                  <a:cubicBezTo>
                    <a:pt x="354" y="2592"/>
                    <a:pt x="825" y="3416"/>
                    <a:pt x="943" y="4358"/>
                  </a:cubicBezTo>
                  <a:cubicBezTo>
                    <a:pt x="1139" y="5732"/>
                    <a:pt x="1100" y="7224"/>
                    <a:pt x="1257" y="8637"/>
                  </a:cubicBezTo>
                  <a:cubicBezTo>
                    <a:pt x="1846" y="8598"/>
                    <a:pt x="2513" y="8519"/>
                    <a:pt x="3141" y="8480"/>
                  </a:cubicBezTo>
                  <a:lnTo>
                    <a:pt x="3063" y="5222"/>
                  </a:lnTo>
                  <a:cubicBezTo>
                    <a:pt x="2984" y="4633"/>
                    <a:pt x="2906" y="4083"/>
                    <a:pt x="2867" y="3495"/>
                  </a:cubicBezTo>
                  <a:lnTo>
                    <a:pt x="3299" y="511"/>
                  </a:lnTo>
                  <a:lnTo>
                    <a:pt x="3299" y="511"/>
                  </a:lnTo>
                  <a:cubicBezTo>
                    <a:pt x="2827" y="590"/>
                    <a:pt x="2435" y="668"/>
                    <a:pt x="2003" y="825"/>
                  </a:cubicBezTo>
                  <a:cubicBezTo>
                    <a:pt x="1414" y="393"/>
                    <a:pt x="708" y="11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2"/>
            <p:cNvSpPr/>
            <p:nvPr/>
          </p:nvSpPr>
          <p:spPr>
            <a:xfrm>
              <a:off x="1895814" y="3336410"/>
              <a:ext cx="165491" cy="255463"/>
            </a:xfrm>
            <a:custGeom>
              <a:avLst/>
              <a:gdLst/>
              <a:ahLst/>
              <a:cxnLst/>
              <a:rect l="l" t="t" r="r" b="b"/>
              <a:pathLst>
                <a:path w="3103" h="4790" extrusionOk="0">
                  <a:moveTo>
                    <a:pt x="158" y="1"/>
                  </a:moveTo>
                  <a:cubicBezTo>
                    <a:pt x="158" y="590"/>
                    <a:pt x="511" y="1963"/>
                    <a:pt x="393" y="2513"/>
                  </a:cubicBezTo>
                  <a:cubicBezTo>
                    <a:pt x="236" y="3416"/>
                    <a:pt x="1" y="4672"/>
                    <a:pt x="1" y="4790"/>
                  </a:cubicBezTo>
                  <a:lnTo>
                    <a:pt x="1924" y="4790"/>
                  </a:lnTo>
                  <a:cubicBezTo>
                    <a:pt x="1924" y="4711"/>
                    <a:pt x="1924" y="4633"/>
                    <a:pt x="1924" y="4594"/>
                  </a:cubicBezTo>
                  <a:cubicBezTo>
                    <a:pt x="1924" y="3337"/>
                    <a:pt x="2356" y="2160"/>
                    <a:pt x="3102" y="1178"/>
                  </a:cubicBezTo>
                  <a:cubicBezTo>
                    <a:pt x="2710" y="1178"/>
                    <a:pt x="2317" y="1218"/>
                    <a:pt x="1924" y="1296"/>
                  </a:cubicBezTo>
                  <a:cubicBezTo>
                    <a:pt x="1453" y="747"/>
                    <a:pt x="825" y="315"/>
                    <a:pt x="158" y="1"/>
                  </a:cubicBezTo>
                  <a:close/>
                </a:path>
              </a:pathLst>
            </a:custGeom>
            <a:solidFill>
              <a:srgbClr val="5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2"/>
            <p:cNvSpPr/>
            <p:nvPr/>
          </p:nvSpPr>
          <p:spPr>
            <a:xfrm>
              <a:off x="2088452" y="3443183"/>
              <a:ext cx="121491" cy="125705"/>
            </a:xfrm>
            <a:custGeom>
              <a:avLst/>
              <a:gdLst/>
              <a:ahLst/>
              <a:cxnLst/>
              <a:rect l="l" t="t" r="r" b="b"/>
              <a:pathLst>
                <a:path w="2278" h="2357" extrusionOk="0">
                  <a:moveTo>
                    <a:pt x="1414" y="1"/>
                  </a:moveTo>
                  <a:cubicBezTo>
                    <a:pt x="1257" y="511"/>
                    <a:pt x="1060" y="1021"/>
                    <a:pt x="746" y="1453"/>
                  </a:cubicBezTo>
                  <a:lnTo>
                    <a:pt x="0" y="2356"/>
                  </a:lnTo>
                  <a:cubicBezTo>
                    <a:pt x="786" y="2160"/>
                    <a:pt x="1531" y="1964"/>
                    <a:pt x="2277" y="1728"/>
                  </a:cubicBezTo>
                  <a:cubicBezTo>
                    <a:pt x="2199" y="1610"/>
                    <a:pt x="2120" y="1492"/>
                    <a:pt x="2042" y="1335"/>
                  </a:cubicBezTo>
                  <a:cubicBezTo>
                    <a:pt x="1806" y="904"/>
                    <a:pt x="1610" y="472"/>
                    <a:pt x="1414" y="1"/>
                  </a:cubicBezTo>
                  <a:close/>
                </a:path>
              </a:pathLst>
            </a:custGeom>
            <a:solidFill>
              <a:srgbClr val="5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2"/>
            <p:cNvSpPr/>
            <p:nvPr/>
          </p:nvSpPr>
          <p:spPr>
            <a:xfrm>
              <a:off x="1998426" y="3379077"/>
              <a:ext cx="152904" cy="32746"/>
            </a:xfrm>
            <a:custGeom>
              <a:avLst/>
              <a:gdLst/>
              <a:ahLst/>
              <a:cxnLst/>
              <a:rect l="l" t="t" r="r" b="b"/>
              <a:pathLst>
                <a:path w="2867" h="614" extrusionOk="0">
                  <a:moveTo>
                    <a:pt x="871" y="0"/>
                  </a:moveTo>
                  <a:cubicBezTo>
                    <a:pt x="605" y="0"/>
                    <a:pt x="315" y="21"/>
                    <a:pt x="0" y="64"/>
                  </a:cubicBezTo>
                  <a:cubicBezTo>
                    <a:pt x="118" y="221"/>
                    <a:pt x="197" y="378"/>
                    <a:pt x="275" y="535"/>
                  </a:cubicBezTo>
                  <a:cubicBezTo>
                    <a:pt x="653" y="445"/>
                    <a:pt x="1047" y="397"/>
                    <a:pt x="1446" y="397"/>
                  </a:cubicBezTo>
                  <a:cubicBezTo>
                    <a:pt x="1918" y="397"/>
                    <a:pt x="2398" y="465"/>
                    <a:pt x="2866" y="614"/>
                  </a:cubicBezTo>
                  <a:cubicBezTo>
                    <a:pt x="2439" y="248"/>
                    <a:pt x="1798" y="0"/>
                    <a:pt x="871" y="0"/>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2"/>
            <p:cNvSpPr/>
            <p:nvPr/>
          </p:nvSpPr>
          <p:spPr>
            <a:xfrm>
              <a:off x="2241304" y="3518542"/>
              <a:ext cx="27253" cy="16853"/>
            </a:xfrm>
            <a:custGeom>
              <a:avLst/>
              <a:gdLst/>
              <a:ahLst/>
              <a:cxnLst/>
              <a:rect l="l" t="t" r="r" b="b"/>
              <a:pathLst>
                <a:path w="511" h="316" extrusionOk="0">
                  <a:moveTo>
                    <a:pt x="0" y="1"/>
                  </a:moveTo>
                  <a:lnTo>
                    <a:pt x="0" y="1"/>
                  </a:lnTo>
                  <a:cubicBezTo>
                    <a:pt x="39" y="119"/>
                    <a:pt x="39" y="197"/>
                    <a:pt x="79" y="315"/>
                  </a:cubicBezTo>
                  <a:lnTo>
                    <a:pt x="510" y="315"/>
                  </a:lnTo>
                  <a:cubicBezTo>
                    <a:pt x="353" y="197"/>
                    <a:pt x="196" y="79"/>
                    <a:pt x="0" y="1"/>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2"/>
            <p:cNvSpPr/>
            <p:nvPr/>
          </p:nvSpPr>
          <p:spPr>
            <a:xfrm>
              <a:off x="1709522" y="3305584"/>
              <a:ext cx="224050" cy="55999"/>
            </a:xfrm>
            <a:custGeom>
              <a:avLst/>
              <a:gdLst/>
              <a:ahLst/>
              <a:cxnLst/>
              <a:rect l="l" t="t" r="r" b="b"/>
              <a:pathLst>
                <a:path w="4201" h="1050" extrusionOk="0">
                  <a:moveTo>
                    <a:pt x="2505" y="0"/>
                  </a:moveTo>
                  <a:cubicBezTo>
                    <a:pt x="1847" y="0"/>
                    <a:pt x="1022" y="170"/>
                    <a:pt x="0" y="618"/>
                  </a:cubicBezTo>
                  <a:cubicBezTo>
                    <a:pt x="275" y="736"/>
                    <a:pt x="510" y="893"/>
                    <a:pt x="746" y="1050"/>
                  </a:cubicBezTo>
                  <a:cubicBezTo>
                    <a:pt x="1776" y="572"/>
                    <a:pt x="2598" y="400"/>
                    <a:pt x="3251" y="400"/>
                  </a:cubicBezTo>
                  <a:cubicBezTo>
                    <a:pt x="3618" y="400"/>
                    <a:pt x="3932" y="455"/>
                    <a:pt x="4200" y="539"/>
                  </a:cubicBezTo>
                  <a:cubicBezTo>
                    <a:pt x="3838" y="241"/>
                    <a:pt x="3290" y="0"/>
                    <a:pt x="2505" y="0"/>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2"/>
            <p:cNvSpPr/>
            <p:nvPr/>
          </p:nvSpPr>
          <p:spPr>
            <a:xfrm>
              <a:off x="1328458" y="4415573"/>
              <a:ext cx="605111" cy="837000"/>
            </a:xfrm>
            <a:custGeom>
              <a:avLst/>
              <a:gdLst/>
              <a:ahLst/>
              <a:cxnLst/>
              <a:rect l="l" t="t" r="r" b="b"/>
              <a:pathLst>
                <a:path w="11346" h="15694" extrusionOk="0">
                  <a:moveTo>
                    <a:pt x="0" y="1"/>
                  </a:moveTo>
                  <a:lnTo>
                    <a:pt x="0" y="1"/>
                  </a:lnTo>
                  <a:cubicBezTo>
                    <a:pt x="118" y="668"/>
                    <a:pt x="393" y="1336"/>
                    <a:pt x="786" y="1924"/>
                  </a:cubicBezTo>
                  <a:cubicBezTo>
                    <a:pt x="1414" y="2710"/>
                    <a:pt x="1924" y="3534"/>
                    <a:pt x="2317" y="4476"/>
                  </a:cubicBezTo>
                  <a:cubicBezTo>
                    <a:pt x="3259" y="6596"/>
                    <a:pt x="3219" y="8951"/>
                    <a:pt x="2748" y="11189"/>
                  </a:cubicBezTo>
                  <a:cubicBezTo>
                    <a:pt x="2513" y="12288"/>
                    <a:pt x="1885" y="13701"/>
                    <a:pt x="1492" y="15075"/>
                  </a:cubicBezTo>
                  <a:cubicBezTo>
                    <a:pt x="2895" y="15486"/>
                    <a:pt x="4346" y="15694"/>
                    <a:pt x="5799" y="15694"/>
                  </a:cubicBezTo>
                  <a:cubicBezTo>
                    <a:pt x="6987" y="15694"/>
                    <a:pt x="8177" y="15554"/>
                    <a:pt x="9343" y="15272"/>
                  </a:cubicBezTo>
                  <a:cubicBezTo>
                    <a:pt x="8441" y="13309"/>
                    <a:pt x="8990" y="10443"/>
                    <a:pt x="9579" y="8166"/>
                  </a:cubicBezTo>
                  <a:cubicBezTo>
                    <a:pt x="9540" y="6517"/>
                    <a:pt x="9775" y="4869"/>
                    <a:pt x="10325" y="3298"/>
                  </a:cubicBezTo>
                  <a:cubicBezTo>
                    <a:pt x="10521" y="2710"/>
                    <a:pt x="10796" y="2160"/>
                    <a:pt x="11149" y="1610"/>
                  </a:cubicBezTo>
                  <a:lnTo>
                    <a:pt x="11345" y="1296"/>
                  </a:lnTo>
                  <a:lnTo>
                    <a:pt x="11345" y="1296"/>
                  </a:lnTo>
                  <a:cubicBezTo>
                    <a:pt x="11031" y="1532"/>
                    <a:pt x="10717" y="1728"/>
                    <a:pt x="10403" y="1885"/>
                  </a:cubicBezTo>
                  <a:cubicBezTo>
                    <a:pt x="8951" y="2710"/>
                    <a:pt x="7577" y="2710"/>
                    <a:pt x="5967" y="2710"/>
                  </a:cubicBezTo>
                  <a:cubicBezTo>
                    <a:pt x="4633" y="2710"/>
                    <a:pt x="3376" y="2356"/>
                    <a:pt x="2199" y="1728"/>
                  </a:cubicBezTo>
                  <a:lnTo>
                    <a:pt x="2160" y="1728"/>
                  </a:lnTo>
                  <a:cubicBezTo>
                    <a:pt x="1453" y="1453"/>
                    <a:pt x="825" y="982"/>
                    <a:pt x="314" y="354"/>
                  </a:cubicBezTo>
                  <a:cubicBezTo>
                    <a:pt x="236" y="236"/>
                    <a:pt x="118" y="11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2"/>
            <p:cNvSpPr/>
            <p:nvPr/>
          </p:nvSpPr>
          <p:spPr>
            <a:xfrm>
              <a:off x="1740882" y="4833362"/>
              <a:ext cx="127785" cy="420900"/>
            </a:xfrm>
            <a:custGeom>
              <a:avLst/>
              <a:gdLst/>
              <a:ahLst/>
              <a:cxnLst/>
              <a:rect l="l" t="t" r="r" b="b"/>
              <a:pathLst>
                <a:path w="2396" h="7892" extrusionOk="0">
                  <a:moveTo>
                    <a:pt x="2396" y="1"/>
                  </a:moveTo>
                  <a:cubicBezTo>
                    <a:pt x="1375" y="433"/>
                    <a:pt x="40" y="7852"/>
                    <a:pt x="1" y="7891"/>
                  </a:cubicBezTo>
                  <a:cubicBezTo>
                    <a:pt x="786" y="7813"/>
                    <a:pt x="1532" y="7656"/>
                    <a:pt x="2278" y="7460"/>
                  </a:cubicBezTo>
                  <a:cubicBezTo>
                    <a:pt x="2239" y="7224"/>
                    <a:pt x="2160" y="4751"/>
                    <a:pt x="2081" y="2945"/>
                  </a:cubicBezTo>
                  <a:cubicBezTo>
                    <a:pt x="2003" y="1964"/>
                    <a:pt x="2081" y="943"/>
                    <a:pt x="2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2"/>
            <p:cNvSpPr/>
            <p:nvPr/>
          </p:nvSpPr>
          <p:spPr>
            <a:xfrm>
              <a:off x="1948187" y="3734221"/>
              <a:ext cx="245010" cy="345488"/>
            </a:xfrm>
            <a:custGeom>
              <a:avLst/>
              <a:gdLst/>
              <a:ahLst/>
              <a:cxnLst/>
              <a:rect l="l" t="t" r="r" b="b"/>
              <a:pathLst>
                <a:path w="4594" h="6478" extrusionOk="0">
                  <a:moveTo>
                    <a:pt x="3926" y="0"/>
                  </a:moveTo>
                  <a:cubicBezTo>
                    <a:pt x="3769" y="1139"/>
                    <a:pt x="2552" y="1414"/>
                    <a:pt x="1531" y="1688"/>
                  </a:cubicBezTo>
                  <a:cubicBezTo>
                    <a:pt x="511" y="1963"/>
                    <a:pt x="0" y="3494"/>
                    <a:pt x="0" y="3494"/>
                  </a:cubicBezTo>
                  <a:cubicBezTo>
                    <a:pt x="432" y="5496"/>
                    <a:pt x="3219" y="6478"/>
                    <a:pt x="3219" y="6478"/>
                  </a:cubicBezTo>
                  <a:cubicBezTo>
                    <a:pt x="1845" y="5104"/>
                    <a:pt x="1806" y="4319"/>
                    <a:pt x="1806" y="4319"/>
                  </a:cubicBezTo>
                  <a:lnTo>
                    <a:pt x="1806" y="4319"/>
                  </a:lnTo>
                  <a:cubicBezTo>
                    <a:pt x="2076" y="4441"/>
                    <a:pt x="2449" y="4483"/>
                    <a:pt x="2835" y="4483"/>
                  </a:cubicBezTo>
                  <a:cubicBezTo>
                    <a:pt x="3684" y="4483"/>
                    <a:pt x="4593" y="4279"/>
                    <a:pt x="4593" y="4279"/>
                  </a:cubicBezTo>
                  <a:cubicBezTo>
                    <a:pt x="3808" y="3965"/>
                    <a:pt x="3062" y="3612"/>
                    <a:pt x="2395" y="3141"/>
                  </a:cubicBezTo>
                  <a:cubicBezTo>
                    <a:pt x="3259" y="2434"/>
                    <a:pt x="4004" y="1610"/>
                    <a:pt x="4593" y="628"/>
                  </a:cubicBezTo>
                  <a:lnTo>
                    <a:pt x="4593" y="628"/>
                  </a:lnTo>
                  <a:cubicBezTo>
                    <a:pt x="4397" y="668"/>
                    <a:pt x="4240" y="668"/>
                    <a:pt x="4044" y="707"/>
                  </a:cubicBezTo>
                  <a:cubicBezTo>
                    <a:pt x="3926" y="668"/>
                    <a:pt x="3926" y="0"/>
                    <a:pt x="3926" y="0"/>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2"/>
            <p:cNvSpPr/>
            <p:nvPr/>
          </p:nvSpPr>
          <p:spPr>
            <a:xfrm>
              <a:off x="1828828" y="3568836"/>
              <a:ext cx="261756" cy="164904"/>
            </a:xfrm>
            <a:custGeom>
              <a:avLst/>
              <a:gdLst/>
              <a:ahLst/>
              <a:cxnLst/>
              <a:rect l="l" t="t" r="r" b="b"/>
              <a:pathLst>
                <a:path w="4908" h="3092" extrusionOk="0">
                  <a:moveTo>
                    <a:pt x="4319" y="0"/>
                  </a:moveTo>
                  <a:lnTo>
                    <a:pt x="4319" y="0"/>
                  </a:lnTo>
                  <a:cubicBezTo>
                    <a:pt x="4201" y="39"/>
                    <a:pt x="4044" y="79"/>
                    <a:pt x="3887" y="118"/>
                  </a:cubicBezTo>
                  <a:cubicBezTo>
                    <a:pt x="3966" y="471"/>
                    <a:pt x="4201" y="1767"/>
                    <a:pt x="3377" y="2238"/>
                  </a:cubicBezTo>
                  <a:cubicBezTo>
                    <a:pt x="3171" y="2357"/>
                    <a:pt x="2931" y="2416"/>
                    <a:pt x="2677" y="2416"/>
                  </a:cubicBezTo>
                  <a:cubicBezTo>
                    <a:pt x="1768" y="2416"/>
                    <a:pt x="695" y="1665"/>
                    <a:pt x="511" y="314"/>
                  </a:cubicBezTo>
                  <a:lnTo>
                    <a:pt x="1" y="314"/>
                  </a:lnTo>
                  <a:cubicBezTo>
                    <a:pt x="216" y="2102"/>
                    <a:pt x="1619" y="3091"/>
                    <a:pt x="2800" y="3091"/>
                  </a:cubicBezTo>
                  <a:cubicBezTo>
                    <a:pt x="3123" y="3091"/>
                    <a:pt x="3430" y="3018"/>
                    <a:pt x="3691" y="2866"/>
                  </a:cubicBezTo>
                  <a:cubicBezTo>
                    <a:pt x="4908" y="2159"/>
                    <a:pt x="4319" y="0"/>
                    <a:pt x="4319" y="0"/>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2"/>
            <p:cNvSpPr/>
            <p:nvPr/>
          </p:nvSpPr>
          <p:spPr>
            <a:xfrm>
              <a:off x="1837201" y="4011926"/>
              <a:ext cx="100532" cy="151518"/>
            </a:xfrm>
            <a:custGeom>
              <a:avLst/>
              <a:gdLst/>
              <a:ahLst/>
              <a:cxnLst/>
              <a:rect l="l" t="t" r="r" b="b"/>
              <a:pathLst>
                <a:path w="1885" h="2841" extrusionOk="0">
                  <a:moveTo>
                    <a:pt x="1136" y="0"/>
                  </a:moveTo>
                  <a:cubicBezTo>
                    <a:pt x="917" y="0"/>
                    <a:pt x="691" y="52"/>
                    <a:pt x="511" y="171"/>
                  </a:cubicBezTo>
                  <a:cubicBezTo>
                    <a:pt x="1" y="446"/>
                    <a:pt x="118" y="1428"/>
                    <a:pt x="354" y="1860"/>
                  </a:cubicBezTo>
                  <a:cubicBezTo>
                    <a:pt x="668" y="2409"/>
                    <a:pt x="1257" y="2762"/>
                    <a:pt x="1885" y="2841"/>
                  </a:cubicBezTo>
                  <a:cubicBezTo>
                    <a:pt x="1492" y="2762"/>
                    <a:pt x="1100" y="2056"/>
                    <a:pt x="943" y="1702"/>
                  </a:cubicBezTo>
                  <a:cubicBezTo>
                    <a:pt x="786" y="1114"/>
                    <a:pt x="904" y="486"/>
                    <a:pt x="1335" y="14"/>
                  </a:cubicBezTo>
                  <a:cubicBezTo>
                    <a:pt x="1271" y="5"/>
                    <a:pt x="1203" y="0"/>
                    <a:pt x="1136" y="0"/>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2"/>
            <p:cNvSpPr/>
            <p:nvPr/>
          </p:nvSpPr>
          <p:spPr>
            <a:xfrm>
              <a:off x="3145724" y="3296624"/>
              <a:ext cx="175944" cy="460686"/>
            </a:xfrm>
            <a:custGeom>
              <a:avLst/>
              <a:gdLst/>
              <a:ahLst/>
              <a:cxnLst/>
              <a:rect l="l" t="t" r="r" b="b"/>
              <a:pathLst>
                <a:path w="3299" h="8638" extrusionOk="0">
                  <a:moveTo>
                    <a:pt x="1" y="1"/>
                  </a:moveTo>
                  <a:lnTo>
                    <a:pt x="1" y="1"/>
                  </a:lnTo>
                  <a:cubicBezTo>
                    <a:pt x="158" y="550"/>
                    <a:pt x="276" y="1100"/>
                    <a:pt x="315" y="1650"/>
                  </a:cubicBezTo>
                  <a:cubicBezTo>
                    <a:pt x="393" y="2592"/>
                    <a:pt x="864" y="3416"/>
                    <a:pt x="982" y="4358"/>
                  </a:cubicBezTo>
                  <a:cubicBezTo>
                    <a:pt x="1178" y="5732"/>
                    <a:pt x="1139" y="7224"/>
                    <a:pt x="1257" y="8637"/>
                  </a:cubicBezTo>
                  <a:cubicBezTo>
                    <a:pt x="1885" y="8598"/>
                    <a:pt x="2513" y="8519"/>
                    <a:pt x="3141" y="8480"/>
                  </a:cubicBezTo>
                  <a:lnTo>
                    <a:pt x="3102" y="5222"/>
                  </a:lnTo>
                  <a:cubicBezTo>
                    <a:pt x="2984" y="4633"/>
                    <a:pt x="2945" y="4083"/>
                    <a:pt x="2906" y="3495"/>
                  </a:cubicBezTo>
                  <a:lnTo>
                    <a:pt x="3298" y="511"/>
                  </a:lnTo>
                  <a:lnTo>
                    <a:pt x="3298" y="511"/>
                  </a:lnTo>
                  <a:cubicBezTo>
                    <a:pt x="2866" y="590"/>
                    <a:pt x="2435" y="668"/>
                    <a:pt x="2042" y="825"/>
                  </a:cubicBezTo>
                  <a:cubicBezTo>
                    <a:pt x="1414" y="393"/>
                    <a:pt x="747" y="119"/>
                    <a:pt x="1" y="1"/>
                  </a:cubicBezTo>
                  <a:close/>
                </a:path>
              </a:pathLst>
            </a:custGeom>
            <a:solidFill>
              <a:srgbClr val="5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2"/>
            <p:cNvSpPr/>
            <p:nvPr/>
          </p:nvSpPr>
          <p:spPr>
            <a:xfrm>
              <a:off x="3633560" y="3443183"/>
              <a:ext cx="121491" cy="125705"/>
            </a:xfrm>
            <a:custGeom>
              <a:avLst/>
              <a:gdLst/>
              <a:ahLst/>
              <a:cxnLst/>
              <a:rect l="l" t="t" r="r" b="b"/>
              <a:pathLst>
                <a:path w="2278" h="2357" extrusionOk="0">
                  <a:moveTo>
                    <a:pt x="1414" y="1"/>
                  </a:moveTo>
                  <a:cubicBezTo>
                    <a:pt x="1257" y="511"/>
                    <a:pt x="1021" y="1021"/>
                    <a:pt x="746" y="1453"/>
                  </a:cubicBezTo>
                  <a:lnTo>
                    <a:pt x="0" y="2356"/>
                  </a:lnTo>
                  <a:cubicBezTo>
                    <a:pt x="746" y="2160"/>
                    <a:pt x="1531" y="1964"/>
                    <a:pt x="2277" y="1728"/>
                  </a:cubicBezTo>
                  <a:cubicBezTo>
                    <a:pt x="2160" y="1610"/>
                    <a:pt x="2081" y="1492"/>
                    <a:pt x="2003" y="1335"/>
                  </a:cubicBezTo>
                  <a:cubicBezTo>
                    <a:pt x="1767" y="904"/>
                    <a:pt x="1571" y="472"/>
                    <a:pt x="1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2"/>
            <p:cNvSpPr/>
            <p:nvPr/>
          </p:nvSpPr>
          <p:spPr>
            <a:xfrm>
              <a:off x="2831700" y="3323877"/>
              <a:ext cx="247089" cy="483672"/>
            </a:xfrm>
            <a:custGeom>
              <a:avLst/>
              <a:gdLst/>
              <a:ahLst/>
              <a:cxnLst/>
              <a:rect l="l" t="t" r="r" b="b"/>
              <a:pathLst>
                <a:path w="4633" h="9069" extrusionOk="0">
                  <a:moveTo>
                    <a:pt x="3298" y="0"/>
                  </a:moveTo>
                  <a:cubicBezTo>
                    <a:pt x="2709" y="353"/>
                    <a:pt x="2199" y="825"/>
                    <a:pt x="1806" y="1374"/>
                  </a:cubicBezTo>
                  <a:cubicBezTo>
                    <a:pt x="1217" y="1531"/>
                    <a:pt x="628" y="1610"/>
                    <a:pt x="0" y="1649"/>
                  </a:cubicBezTo>
                  <a:cubicBezTo>
                    <a:pt x="589" y="2827"/>
                    <a:pt x="1060" y="4044"/>
                    <a:pt x="1492" y="5260"/>
                  </a:cubicBezTo>
                  <a:cubicBezTo>
                    <a:pt x="1767" y="6242"/>
                    <a:pt x="1885" y="8048"/>
                    <a:pt x="2238" y="9068"/>
                  </a:cubicBezTo>
                  <a:cubicBezTo>
                    <a:pt x="3023" y="8872"/>
                    <a:pt x="3808" y="8676"/>
                    <a:pt x="4633" y="8519"/>
                  </a:cubicBezTo>
                  <a:cubicBezTo>
                    <a:pt x="4476" y="6870"/>
                    <a:pt x="3808" y="5771"/>
                    <a:pt x="3612" y="4161"/>
                  </a:cubicBezTo>
                  <a:cubicBezTo>
                    <a:pt x="3455" y="2984"/>
                    <a:pt x="3494" y="1178"/>
                    <a:pt x="3298" y="0"/>
                  </a:cubicBezTo>
                  <a:close/>
                </a:path>
              </a:pathLst>
            </a:custGeom>
            <a:solidFill>
              <a:srgbClr val="5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2"/>
            <p:cNvSpPr/>
            <p:nvPr/>
          </p:nvSpPr>
          <p:spPr>
            <a:xfrm>
              <a:off x="2678848" y="3426436"/>
              <a:ext cx="184317" cy="420900"/>
            </a:xfrm>
            <a:custGeom>
              <a:avLst/>
              <a:gdLst/>
              <a:ahLst/>
              <a:cxnLst/>
              <a:rect l="l" t="t" r="r" b="b"/>
              <a:pathLst>
                <a:path w="3456" h="7892" extrusionOk="0">
                  <a:moveTo>
                    <a:pt x="904" y="1"/>
                  </a:moveTo>
                  <a:cubicBezTo>
                    <a:pt x="432" y="197"/>
                    <a:pt x="275" y="118"/>
                    <a:pt x="1" y="511"/>
                  </a:cubicBezTo>
                  <a:cubicBezTo>
                    <a:pt x="158" y="1218"/>
                    <a:pt x="275" y="1964"/>
                    <a:pt x="393" y="2709"/>
                  </a:cubicBezTo>
                  <a:cubicBezTo>
                    <a:pt x="511" y="2945"/>
                    <a:pt x="629" y="3180"/>
                    <a:pt x="747" y="3377"/>
                  </a:cubicBezTo>
                  <a:cubicBezTo>
                    <a:pt x="982" y="3769"/>
                    <a:pt x="1178" y="4162"/>
                    <a:pt x="1296" y="4594"/>
                  </a:cubicBezTo>
                  <a:cubicBezTo>
                    <a:pt x="1571" y="5654"/>
                    <a:pt x="1806" y="6792"/>
                    <a:pt x="1963" y="7891"/>
                  </a:cubicBezTo>
                  <a:lnTo>
                    <a:pt x="3455" y="7538"/>
                  </a:lnTo>
                  <a:cubicBezTo>
                    <a:pt x="3102" y="6556"/>
                    <a:pt x="1963" y="5143"/>
                    <a:pt x="1728" y="4240"/>
                  </a:cubicBezTo>
                  <a:cubicBezTo>
                    <a:pt x="1453" y="3298"/>
                    <a:pt x="1218" y="629"/>
                    <a:pt x="904" y="1"/>
                  </a:cubicBezTo>
                  <a:close/>
                </a:path>
              </a:pathLst>
            </a:custGeom>
            <a:solidFill>
              <a:srgbClr val="5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2"/>
            <p:cNvSpPr/>
            <p:nvPr/>
          </p:nvSpPr>
          <p:spPr>
            <a:xfrm>
              <a:off x="3543534" y="3379077"/>
              <a:ext cx="152904" cy="32746"/>
            </a:xfrm>
            <a:custGeom>
              <a:avLst/>
              <a:gdLst/>
              <a:ahLst/>
              <a:cxnLst/>
              <a:rect l="l" t="t" r="r" b="b"/>
              <a:pathLst>
                <a:path w="2867" h="614" extrusionOk="0">
                  <a:moveTo>
                    <a:pt x="850" y="0"/>
                  </a:moveTo>
                  <a:cubicBezTo>
                    <a:pt x="589" y="0"/>
                    <a:pt x="307" y="21"/>
                    <a:pt x="0" y="64"/>
                  </a:cubicBezTo>
                  <a:cubicBezTo>
                    <a:pt x="79" y="221"/>
                    <a:pt x="197" y="378"/>
                    <a:pt x="236" y="535"/>
                  </a:cubicBezTo>
                  <a:cubicBezTo>
                    <a:pt x="632" y="445"/>
                    <a:pt x="1035" y="397"/>
                    <a:pt x="1440" y="397"/>
                  </a:cubicBezTo>
                  <a:cubicBezTo>
                    <a:pt x="1919" y="397"/>
                    <a:pt x="2398" y="465"/>
                    <a:pt x="2866" y="614"/>
                  </a:cubicBezTo>
                  <a:cubicBezTo>
                    <a:pt x="2409" y="248"/>
                    <a:pt x="1761" y="0"/>
                    <a:pt x="850" y="0"/>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2"/>
            <p:cNvSpPr/>
            <p:nvPr/>
          </p:nvSpPr>
          <p:spPr>
            <a:xfrm>
              <a:off x="3786412" y="3518542"/>
              <a:ext cx="25173" cy="16853"/>
            </a:xfrm>
            <a:custGeom>
              <a:avLst/>
              <a:gdLst/>
              <a:ahLst/>
              <a:cxnLst/>
              <a:rect l="l" t="t" r="r" b="b"/>
              <a:pathLst>
                <a:path w="472" h="316" extrusionOk="0">
                  <a:moveTo>
                    <a:pt x="0" y="1"/>
                  </a:moveTo>
                  <a:cubicBezTo>
                    <a:pt x="39" y="119"/>
                    <a:pt x="39" y="197"/>
                    <a:pt x="39" y="315"/>
                  </a:cubicBezTo>
                  <a:lnTo>
                    <a:pt x="471" y="315"/>
                  </a:lnTo>
                  <a:cubicBezTo>
                    <a:pt x="353" y="197"/>
                    <a:pt x="196" y="79"/>
                    <a:pt x="0" y="1"/>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2"/>
            <p:cNvSpPr/>
            <p:nvPr/>
          </p:nvSpPr>
          <p:spPr>
            <a:xfrm>
              <a:off x="3254630" y="3305584"/>
              <a:ext cx="224050" cy="55999"/>
            </a:xfrm>
            <a:custGeom>
              <a:avLst/>
              <a:gdLst/>
              <a:ahLst/>
              <a:cxnLst/>
              <a:rect l="l" t="t" r="r" b="b"/>
              <a:pathLst>
                <a:path w="4201" h="1050" extrusionOk="0">
                  <a:moveTo>
                    <a:pt x="2492" y="0"/>
                  </a:moveTo>
                  <a:cubicBezTo>
                    <a:pt x="1839" y="0"/>
                    <a:pt x="1022" y="170"/>
                    <a:pt x="0" y="618"/>
                  </a:cubicBezTo>
                  <a:cubicBezTo>
                    <a:pt x="275" y="736"/>
                    <a:pt x="510" y="893"/>
                    <a:pt x="746" y="1050"/>
                  </a:cubicBezTo>
                  <a:cubicBezTo>
                    <a:pt x="1776" y="572"/>
                    <a:pt x="2598" y="400"/>
                    <a:pt x="3251" y="400"/>
                  </a:cubicBezTo>
                  <a:cubicBezTo>
                    <a:pt x="3618" y="400"/>
                    <a:pt x="3932" y="455"/>
                    <a:pt x="4201" y="539"/>
                  </a:cubicBezTo>
                  <a:cubicBezTo>
                    <a:pt x="3816" y="241"/>
                    <a:pt x="3270" y="0"/>
                    <a:pt x="2492" y="0"/>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2636981" y="3293744"/>
              <a:ext cx="613484" cy="559831"/>
            </a:xfrm>
            <a:custGeom>
              <a:avLst/>
              <a:gdLst/>
              <a:ahLst/>
              <a:cxnLst/>
              <a:rect l="l" t="t" r="r" b="b"/>
              <a:pathLst>
                <a:path w="11503" h="10497" extrusionOk="0">
                  <a:moveTo>
                    <a:pt x="8896" y="1"/>
                  </a:moveTo>
                  <a:cubicBezTo>
                    <a:pt x="7820" y="1"/>
                    <a:pt x="6571" y="436"/>
                    <a:pt x="5457" y="1939"/>
                  </a:cubicBezTo>
                  <a:cubicBezTo>
                    <a:pt x="5457" y="1939"/>
                    <a:pt x="4982" y="1884"/>
                    <a:pt x="4326" y="1884"/>
                  </a:cubicBezTo>
                  <a:cubicBezTo>
                    <a:pt x="3068" y="1884"/>
                    <a:pt x="1145" y="2087"/>
                    <a:pt x="629" y="3274"/>
                  </a:cubicBezTo>
                  <a:cubicBezTo>
                    <a:pt x="118" y="4334"/>
                    <a:pt x="1" y="7553"/>
                    <a:pt x="79" y="10497"/>
                  </a:cubicBezTo>
                  <a:lnTo>
                    <a:pt x="825" y="10497"/>
                  </a:lnTo>
                  <a:cubicBezTo>
                    <a:pt x="746" y="7671"/>
                    <a:pt x="982" y="5551"/>
                    <a:pt x="1414" y="4530"/>
                  </a:cubicBezTo>
                  <a:cubicBezTo>
                    <a:pt x="1951" y="3378"/>
                    <a:pt x="3641" y="3178"/>
                    <a:pt x="4752" y="3178"/>
                  </a:cubicBezTo>
                  <a:cubicBezTo>
                    <a:pt x="5344" y="3178"/>
                    <a:pt x="5771" y="3235"/>
                    <a:pt x="5771" y="3235"/>
                  </a:cubicBezTo>
                  <a:cubicBezTo>
                    <a:pt x="7200" y="1300"/>
                    <a:pt x="9079" y="607"/>
                    <a:pt x="10418" y="607"/>
                  </a:cubicBezTo>
                  <a:cubicBezTo>
                    <a:pt x="10846" y="607"/>
                    <a:pt x="11218" y="677"/>
                    <a:pt x="11503" y="801"/>
                  </a:cubicBezTo>
                  <a:cubicBezTo>
                    <a:pt x="11265" y="650"/>
                    <a:pt x="10210" y="1"/>
                    <a:pt x="8896" y="1"/>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p:nvPr/>
          </p:nvSpPr>
          <p:spPr>
            <a:xfrm>
              <a:off x="2871486" y="4415573"/>
              <a:ext cx="605111" cy="837000"/>
            </a:xfrm>
            <a:custGeom>
              <a:avLst/>
              <a:gdLst/>
              <a:ahLst/>
              <a:cxnLst/>
              <a:rect l="l" t="t" r="r" b="b"/>
              <a:pathLst>
                <a:path w="11346" h="15694" extrusionOk="0">
                  <a:moveTo>
                    <a:pt x="0" y="1"/>
                  </a:moveTo>
                  <a:cubicBezTo>
                    <a:pt x="157" y="668"/>
                    <a:pt x="432" y="1336"/>
                    <a:pt x="825" y="1924"/>
                  </a:cubicBezTo>
                  <a:cubicBezTo>
                    <a:pt x="1413" y="2710"/>
                    <a:pt x="1924" y="3534"/>
                    <a:pt x="2356" y="4476"/>
                  </a:cubicBezTo>
                  <a:cubicBezTo>
                    <a:pt x="3298" y="6596"/>
                    <a:pt x="3219" y="8951"/>
                    <a:pt x="2787" y="11189"/>
                  </a:cubicBezTo>
                  <a:cubicBezTo>
                    <a:pt x="2552" y="12288"/>
                    <a:pt x="1885" y="13701"/>
                    <a:pt x="1531" y="15075"/>
                  </a:cubicBezTo>
                  <a:cubicBezTo>
                    <a:pt x="2934" y="15486"/>
                    <a:pt x="4385" y="15694"/>
                    <a:pt x="5838" y="15694"/>
                  </a:cubicBezTo>
                  <a:cubicBezTo>
                    <a:pt x="7026" y="15694"/>
                    <a:pt x="8216" y="15554"/>
                    <a:pt x="9382" y="15272"/>
                  </a:cubicBezTo>
                  <a:cubicBezTo>
                    <a:pt x="8440" y="13309"/>
                    <a:pt x="9029" y="10443"/>
                    <a:pt x="9618" y="8166"/>
                  </a:cubicBezTo>
                  <a:cubicBezTo>
                    <a:pt x="9539" y="6517"/>
                    <a:pt x="9814" y="4869"/>
                    <a:pt x="10325" y="3298"/>
                  </a:cubicBezTo>
                  <a:cubicBezTo>
                    <a:pt x="10560" y="2710"/>
                    <a:pt x="10835" y="2160"/>
                    <a:pt x="11188" y="1610"/>
                  </a:cubicBezTo>
                  <a:cubicBezTo>
                    <a:pt x="11227" y="1493"/>
                    <a:pt x="11306" y="1414"/>
                    <a:pt x="11345" y="1296"/>
                  </a:cubicBezTo>
                  <a:lnTo>
                    <a:pt x="11345" y="1296"/>
                  </a:lnTo>
                  <a:cubicBezTo>
                    <a:pt x="11070" y="1532"/>
                    <a:pt x="10756" y="1728"/>
                    <a:pt x="10442" y="1885"/>
                  </a:cubicBezTo>
                  <a:cubicBezTo>
                    <a:pt x="8990" y="2710"/>
                    <a:pt x="7616" y="2710"/>
                    <a:pt x="5967" y="2710"/>
                  </a:cubicBezTo>
                  <a:cubicBezTo>
                    <a:pt x="4672" y="2710"/>
                    <a:pt x="3376" y="2356"/>
                    <a:pt x="2238" y="1728"/>
                  </a:cubicBezTo>
                  <a:lnTo>
                    <a:pt x="2199" y="1728"/>
                  </a:lnTo>
                  <a:cubicBezTo>
                    <a:pt x="1453" y="1453"/>
                    <a:pt x="825" y="982"/>
                    <a:pt x="354" y="354"/>
                  </a:cubicBezTo>
                  <a:cubicBezTo>
                    <a:pt x="236" y="236"/>
                    <a:pt x="118" y="11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2"/>
            <p:cNvSpPr/>
            <p:nvPr/>
          </p:nvSpPr>
          <p:spPr>
            <a:xfrm>
              <a:off x="3285990" y="4833362"/>
              <a:ext cx="127785" cy="420900"/>
            </a:xfrm>
            <a:custGeom>
              <a:avLst/>
              <a:gdLst/>
              <a:ahLst/>
              <a:cxnLst/>
              <a:rect l="l" t="t" r="r" b="b"/>
              <a:pathLst>
                <a:path w="2396" h="7892" extrusionOk="0">
                  <a:moveTo>
                    <a:pt x="2396" y="1"/>
                  </a:moveTo>
                  <a:lnTo>
                    <a:pt x="2396" y="1"/>
                  </a:lnTo>
                  <a:cubicBezTo>
                    <a:pt x="1336" y="433"/>
                    <a:pt x="1" y="7852"/>
                    <a:pt x="1" y="7891"/>
                  </a:cubicBezTo>
                  <a:cubicBezTo>
                    <a:pt x="747" y="7813"/>
                    <a:pt x="1532" y="7656"/>
                    <a:pt x="2278" y="7460"/>
                  </a:cubicBezTo>
                  <a:cubicBezTo>
                    <a:pt x="2239" y="7224"/>
                    <a:pt x="2160" y="4751"/>
                    <a:pt x="2042" y="2945"/>
                  </a:cubicBezTo>
                  <a:cubicBezTo>
                    <a:pt x="1964" y="1964"/>
                    <a:pt x="2082" y="943"/>
                    <a:pt x="2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2"/>
            <p:cNvSpPr/>
            <p:nvPr/>
          </p:nvSpPr>
          <p:spPr>
            <a:xfrm>
              <a:off x="2902899" y="3882274"/>
              <a:ext cx="199144" cy="225436"/>
            </a:xfrm>
            <a:custGeom>
              <a:avLst/>
              <a:gdLst/>
              <a:ahLst/>
              <a:cxnLst/>
              <a:rect l="l" t="t" r="r" b="b"/>
              <a:pathLst>
                <a:path w="3734" h="4227" extrusionOk="0">
                  <a:moveTo>
                    <a:pt x="3139" y="1"/>
                  </a:moveTo>
                  <a:cubicBezTo>
                    <a:pt x="2995" y="1"/>
                    <a:pt x="2838" y="202"/>
                    <a:pt x="2709" y="718"/>
                  </a:cubicBezTo>
                  <a:cubicBezTo>
                    <a:pt x="2277" y="2406"/>
                    <a:pt x="0" y="3976"/>
                    <a:pt x="0" y="3976"/>
                  </a:cubicBezTo>
                  <a:cubicBezTo>
                    <a:pt x="133" y="4151"/>
                    <a:pt x="308" y="4226"/>
                    <a:pt x="509" y="4226"/>
                  </a:cubicBezTo>
                  <a:cubicBezTo>
                    <a:pt x="1438" y="4226"/>
                    <a:pt x="2924" y="2624"/>
                    <a:pt x="3376" y="1817"/>
                  </a:cubicBezTo>
                  <a:cubicBezTo>
                    <a:pt x="3734" y="1102"/>
                    <a:pt x="3474" y="1"/>
                    <a:pt x="3139" y="1"/>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2"/>
            <p:cNvSpPr/>
            <p:nvPr/>
          </p:nvSpPr>
          <p:spPr>
            <a:xfrm>
              <a:off x="2810740" y="3614862"/>
              <a:ext cx="203143" cy="302022"/>
            </a:xfrm>
            <a:custGeom>
              <a:avLst/>
              <a:gdLst/>
              <a:ahLst/>
              <a:cxnLst/>
              <a:rect l="l" t="t" r="r" b="b"/>
              <a:pathLst>
                <a:path w="3809" h="5663" extrusionOk="0">
                  <a:moveTo>
                    <a:pt x="3141" y="1"/>
                  </a:moveTo>
                  <a:cubicBezTo>
                    <a:pt x="3141" y="1"/>
                    <a:pt x="3377" y="3926"/>
                    <a:pt x="2238" y="4554"/>
                  </a:cubicBezTo>
                  <a:cubicBezTo>
                    <a:pt x="1815" y="4803"/>
                    <a:pt x="1419" y="4893"/>
                    <a:pt x="1080" y="4893"/>
                  </a:cubicBezTo>
                  <a:cubicBezTo>
                    <a:pt x="508" y="4893"/>
                    <a:pt x="99" y="4634"/>
                    <a:pt x="1" y="4437"/>
                  </a:cubicBezTo>
                  <a:lnTo>
                    <a:pt x="1" y="4437"/>
                  </a:lnTo>
                  <a:cubicBezTo>
                    <a:pt x="256" y="5201"/>
                    <a:pt x="984" y="5662"/>
                    <a:pt x="1777" y="5662"/>
                  </a:cubicBezTo>
                  <a:cubicBezTo>
                    <a:pt x="1839" y="5662"/>
                    <a:pt x="1901" y="5659"/>
                    <a:pt x="1964" y="5654"/>
                  </a:cubicBezTo>
                  <a:cubicBezTo>
                    <a:pt x="3416" y="5536"/>
                    <a:pt x="3809" y="4044"/>
                    <a:pt x="3809" y="3652"/>
                  </a:cubicBezTo>
                  <a:cubicBezTo>
                    <a:pt x="3809" y="3298"/>
                    <a:pt x="3141" y="1"/>
                    <a:pt x="3141" y="1"/>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2"/>
            <p:cNvSpPr/>
            <p:nvPr/>
          </p:nvSpPr>
          <p:spPr>
            <a:xfrm>
              <a:off x="3011752" y="3723768"/>
              <a:ext cx="253383" cy="184850"/>
            </a:xfrm>
            <a:custGeom>
              <a:avLst/>
              <a:gdLst/>
              <a:ahLst/>
              <a:cxnLst/>
              <a:rect l="l" t="t" r="r" b="b"/>
              <a:pathLst>
                <a:path w="4751" h="3466" extrusionOk="0">
                  <a:moveTo>
                    <a:pt x="4593" y="0"/>
                  </a:moveTo>
                  <a:cubicBezTo>
                    <a:pt x="4593" y="0"/>
                    <a:pt x="4279" y="2552"/>
                    <a:pt x="2670" y="2748"/>
                  </a:cubicBezTo>
                  <a:cubicBezTo>
                    <a:pt x="2624" y="2753"/>
                    <a:pt x="2578" y="2755"/>
                    <a:pt x="2532" y="2755"/>
                  </a:cubicBezTo>
                  <a:cubicBezTo>
                    <a:pt x="1036" y="2755"/>
                    <a:pt x="1" y="315"/>
                    <a:pt x="0" y="314"/>
                  </a:cubicBezTo>
                  <a:lnTo>
                    <a:pt x="0" y="314"/>
                  </a:lnTo>
                  <a:lnTo>
                    <a:pt x="236" y="2002"/>
                  </a:lnTo>
                  <a:cubicBezTo>
                    <a:pt x="236" y="2002"/>
                    <a:pt x="1200" y="3465"/>
                    <a:pt x="2582" y="3465"/>
                  </a:cubicBezTo>
                  <a:cubicBezTo>
                    <a:pt x="2650" y="3465"/>
                    <a:pt x="2718" y="3462"/>
                    <a:pt x="2788" y="3455"/>
                  </a:cubicBezTo>
                  <a:cubicBezTo>
                    <a:pt x="4319" y="3337"/>
                    <a:pt x="4750" y="1649"/>
                    <a:pt x="4750" y="1649"/>
                  </a:cubicBezTo>
                  <a:lnTo>
                    <a:pt x="4593" y="0"/>
                  </a:ln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2"/>
            <p:cNvSpPr/>
            <p:nvPr/>
          </p:nvSpPr>
          <p:spPr>
            <a:xfrm>
              <a:off x="3258790" y="3734221"/>
              <a:ext cx="186397" cy="127785"/>
            </a:xfrm>
            <a:custGeom>
              <a:avLst/>
              <a:gdLst/>
              <a:ahLst/>
              <a:cxnLst/>
              <a:rect l="l" t="t" r="r" b="b"/>
              <a:pathLst>
                <a:path w="3495" h="2396" extrusionOk="0">
                  <a:moveTo>
                    <a:pt x="1" y="0"/>
                  </a:moveTo>
                  <a:lnTo>
                    <a:pt x="118" y="1296"/>
                  </a:lnTo>
                  <a:cubicBezTo>
                    <a:pt x="118" y="1296"/>
                    <a:pt x="236" y="2395"/>
                    <a:pt x="1610" y="2395"/>
                  </a:cubicBezTo>
                  <a:cubicBezTo>
                    <a:pt x="2984" y="2356"/>
                    <a:pt x="3377" y="1806"/>
                    <a:pt x="3494" y="1335"/>
                  </a:cubicBezTo>
                  <a:lnTo>
                    <a:pt x="2945" y="785"/>
                  </a:lnTo>
                  <a:cubicBezTo>
                    <a:pt x="2945" y="785"/>
                    <a:pt x="2427" y="1821"/>
                    <a:pt x="1716" y="1821"/>
                  </a:cubicBezTo>
                  <a:cubicBezTo>
                    <a:pt x="1668" y="1821"/>
                    <a:pt x="1620" y="1816"/>
                    <a:pt x="1571" y="1806"/>
                  </a:cubicBezTo>
                  <a:cubicBezTo>
                    <a:pt x="825" y="1688"/>
                    <a:pt x="1" y="1"/>
                    <a:pt x="1" y="0"/>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2"/>
            <p:cNvSpPr/>
            <p:nvPr/>
          </p:nvSpPr>
          <p:spPr>
            <a:xfrm>
              <a:off x="2651648" y="3659075"/>
              <a:ext cx="148691" cy="223837"/>
            </a:xfrm>
            <a:custGeom>
              <a:avLst/>
              <a:gdLst/>
              <a:ahLst/>
              <a:cxnLst/>
              <a:rect l="l" t="t" r="r" b="b"/>
              <a:pathLst>
                <a:path w="2788" h="4197" extrusionOk="0">
                  <a:moveTo>
                    <a:pt x="431" y="0"/>
                  </a:moveTo>
                  <a:cubicBezTo>
                    <a:pt x="367" y="0"/>
                    <a:pt x="268" y="126"/>
                    <a:pt x="157" y="703"/>
                  </a:cubicBezTo>
                  <a:cubicBezTo>
                    <a:pt x="0" y="1723"/>
                    <a:pt x="668" y="3843"/>
                    <a:pt x="668" y="3843"/>
                  </a:cubicBezTo>
                  <a:cubicBezTo>
                    <a:pt x="668" y="3843"/>
                    <a:pt x="1847" y="4033"/>
                    <a:pt x="2745" y="4189"/>
                  </a:cubicBezTo>
                  <a:lnTo>
                    <a:pt x="2745" y="4189"/>
                  </a:lnTo>
                  <a:cubicBezTo>
                    <a:pt x="2667" y="4035"/>
                    <a:pt x="2591" y="3881"/>
                    <a:pt x="2552" y="3765"/>
                  </a:cubicBezTo>
                  <a:cubicBezTo>
                    <a:pt x="2513" y="3647"/>
                    <a:pt x="2513" y="3490"/>
                    <a:pt x="2473" y="3372"/>
                  </a:cubicBezTo>
                  <a:cubicBezTo>
                    <a:pt x="1571" y="2587"/>
                    <a:pt x="511" y="1567"/>
                    <a:pt x="511" y="1566"/>
                  </a:cubicBezTo>
                  <a:lnTo>
                    <a:pt x="511" y="1566"/>
                  </a:lnTo>
                  <a:lnTo>
                    <a:pt x="2316" y="2548"/>
                  </a:lnTo>
                  <a:cubicBezTo>
                    <a:pt x="2277" y="2391"/>
                    <a:pt x="2277" y="2194"/>
                    <a:pt x="2277" y="1998"/>
                  </a:cubicBezTo>
                  <a:lnTo>
                    <a:pt x="511" y="75"/>
                  </a:lnTo>
                  <a:cubicBezTo>
                    <a:pt x="511" y="75"/>
                    <a:pt x="481" y="0"/>
                    <a:pt x="431" y="0"/>
                  </a:cubicBezTo>
                  <a:close/>
                  <a:moveTo>
                    <a:pt x="2745" y="4189"/>
                  </a:moveTo>
                  <a:lnTo>
                    <a:pt x="2745" y="4189"/>
                  </a:lnTo>
                  <a:cubicBezTo>
                    <a:pt x="2746" y="4192"/>
                    <a:pt x="2747" y="4194"/>
                    <a:pt x="2748" y="4197"/>
                  </a:cubicBezTo>
                  <a:lnTo>
                    <a:pt x="2788" y="4197"/>
                  </a:lnTo>
                  <a:cubicBezTo>
                    <a:pt x="2773" y="4194"/>
                    <a:pt x="2759" y="4192"/>
                    <a:pt x="2745" y="4189"/>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2"/>
            <p:cNvSpPr/>
            <p:nvPr/>
          </p:nvSpPr>
          <p:spPr>
            <a:xfrm>
              <a:off x="1749255" y="2920359"/>
              <a:ext cx="1748239" cy="2523214"/>
            </a:xfrm>
            <a:custGeom>
              <a:avLst/>
              <a:gdLst/>
              <a:ahLst/>
              <a:cxnLst/>
              <a:rect l="l" t="t" r="r" b="b"/>
              <a:pathLst>
                <a:path w="32780" h="47311" extrusionOk="0">
                  <a:moveTo>
                    <a:pt x="11655" y="0"/>
                  </a:moveTo>
                  <a:cubicBezTo>
                    <a:pt x="10274" y="0"/>
                    <a:pt x="8676" y="564"/>
                    <a:pt x="7263" y="2502"/>
                  </a:cubicBezTo>
                  <a:cubicBezTo>
                    <a:pt x="7263" y="2502"/>
                    <a:pt x="6618" y="2424"/>
                    <a:pt x="5736" y="2424"/>
                  </a:cubicBezTo>
                  <a:cubicBezTo>
                    <a:pt x="4111" y="2424"/>
                    <a:pt x="1683" y="2688"/>
                    <a:pt x="1022" y="4190"/>
                  </a:cubicBezTo>
                  <a:cubicBezTo>
                    <a:pt x="1" y="6467"/>
                    <a:pt x="197" y="16791"/>
                    <a:pt x="1022" y="19618"/>
                  </a:cubicBezTo>
                  <a:cubicBezTo>
                    <a:pt x="1885" y="22405"/>
                    <a:pt x="5575" y="29236"/>
                    <a:pt x="5536" y="30413"/>
                  </a:cubicBezTo>
                  <a:cubicBezTo>
                    <a:pt x="5497" y="31591"/>
                    <a:pt x="5026" y="45409"/>
                    <a:pt x="5026" y="45409"/>
                  </a:cubicBezTo>
                  <a:cubicBezTo>
                    <a:pt x="5026" y="45409"/>
                    <a:pt x="8271" y="47311"/>
                    <a:pt x="13331" y="47311"/>
                  </a:cubicBezTo>
                  <a:cubicBezTo>
                    <a:pt x="15860" y="47311"/>
                    <a:pt x="18844" y="46836"/>
                    <a:pt x="22102" y="45409"/>
                  </a:cubicBezTo>
                  <a:cubicBezTo>
                    <a:pt x="22102" y="45409"/>
                    <a:pt x="21239" y="31944"/>
                    <a:pt x="21356" y="30884"/>
                  </a:cubicBezTo>
                  <a:cubicBezTo>
                    <a:pt x="21474" y="29824"/>
                    <a:pt x="32780" y="17105"/>
                    <a:pt x="32544" y="16517"/>
                  </a:cubicBezTo>
                  <a:cubicBezTo>
                    <a:pt x="32309" y="15928"/>
                    <a:pt x="29561" y="8665"/>
                    <a:pt x="29050" y="6860"/>
                  </a:cubicBezTo>
                  <a:cubicBezTo>
                    <a:pt x="28657" y="5438"/>
                    <a:pt x="27635" y="5275"/>
                    <a:pt x="27186" y="5275"/>
                  </a:cubicBezTo>
                  <a:cubicBezTo>
                    <a:pt x="27053" y="5275"/>
                    <a:pt x="26970" y="5289"/>
                    <a:pt x="26970" y="5289"/>
                  </a:cubicBezTo>
                  <a:cubicBezTo>
                    <a:pt x="26970" y="5289"/>
                    <a:pt x="26878" y="2042"/>
                    <a:pt x="23096" y="2042"/>
                  </a:cubicBezTo>
                  <a:cubicBezTo>
                    <a:pt x="22596" y="2042"/>
                    <a:pt x="22032" y="2099"/>
                    <a:pt x="21396" y="2227"/>
                  </a:cubicBezTo>
                  <a:cubicBezTo>
                    <a:pt x="21396" y="2227"/>
                    <a:pt x="20781" y="273"/>
                    <a:pt x="18287" y="273"/>
                  </a:cubicBezTo>
                  <a:cubicBezTo>
                    <a:pt x="17446" y="273"/>
                    <a:pt x="16392" y="495"/>
                    <a:pt x="15075" y="1089"/>
                  </a:cubicBezTo>
                  <a:cubicBezTo>
                    <a:pt x="15075" y="1089"/>
                    <a:pt x="13575" y="0"/>
                    <a:pt x="11655" y="0"/>
                  </a:cubicBez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2"/>
            <p:cNvSpPr/>
            <p:nvPr/>
          </p:nvSpPr>
          <p:spPr>
            <a:xfrm>
              <a:off x="2412983" y="2938273"/>
              <a:ext cx="226130" cy="590444"/>
            </a:xfrm>
            <a:custGeom>
              <a:avLst/>
              <a:gdLst/>
              <a:ahLst/>
              <a:cxnLst/>
              <a:rect l="l" t="t" r="r" b="b"/>
              <a:pathLst>
                <a:path w="4240" h="11071" extrusionOk="0">
                  <a:moveTo>
                    <a:pt x="0" y="0"/>
                  </a:moveTo>
                  <a:lnTo>
                    <a:pt x="0" y="0"/>
                  </a:lnTo>
                  <a:cubicBezTo>
                    <a:pt x="196" y="668"/>
                    <a:pt x="353" y="1374"/>
                    <a:pt x="393" y="2081"/>
                  </a:cubicBezTo>
                  <a:cubicBezTo>
                    <a:pt x="510" y="3298"/>
                    <a:pt x="1139" y="4358"/>
                    <a:pt x="1256" y="5535"/>
                  </a:cubicBezTo>
                  <a:cubicBezTo>
                    <a:pt x="1492" y="7341"/>
                    <a:pt x="1453" y="9265"/>
                    <a:pt x="1649" y="11070"/>
                  </a:cubicBezTo>
                  <a:cubicBezTo>
                    <a:pt x="2434" y="10992"/>
                    <a:pt x="3219" y="10913"/>
                    <a:pt x="4044" y="10835"/>
                  </a:cubicBezTo>
                  <a:lnTo>
                    <a:pt x="3965" y="6635"/>
                  </a:lnTo>
                  <a:cubicBezTo>
                    <a:pt x="3847" y="5928"/>
                    <a:pt x="3769" y="5182"/>
                    <a:pt x="3729" y="4475"/>
                  </a:cubicBezTo>
                  <a:lnTo>
                    <a:pt x="4240" y="628"/>
                  </a:lnTo>
                  <a:lnTo>
                    <a:pt x="4240" y="628"/>
                  </a:lnTo>
                  <a:cubicBezTo>
                    <a:pt x="3690" y="707"/>
                    <a:pt x="3141" y="825"/>
                    <a:pt x="2591" y="1021"/>
                  </a:cubicBezTo>
                  <a:cubicBezTo>
                    <a:pt x="1806" y="471"/>
                    <a:pt x="942" y="11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2"/>
            <p:cNvSpPr/>
            <p:nvPr/>
          </p:nvSpPr>
          <p:spPr>
            <a:xfrm>
              <a:off x="2065424" y="2964631"/>
              <a:ext cx="261751" cy="619777"/>
            </a:xfrm>
            <a:custGeom>
              <a:avLst/>
              <a:gdLst/>
              <a:ahLst/>
              <a:cxnLst/>
              <a:rect l="l" t="t" r="r" b="b"/>
              <a:pathLst>
                <a:path w="5889" h="11621" extrusionOk="0">
                  <a:moveTo>
                    <a:pt x="4201" y="0"/>
                  </a:moveTo>
                  <a:cubicBezTo>
                    <a:pt x="3455" y="471"/>
                    <a:pt x="2827" y="1060"/>
                    <a:pt x="2316" y="1767"/>
                  </a:cubicBezTo>
                  <a:cubicBezTo>
                    <a:pt x="1531" y="1963"/>
                    <a:pt x="785" y="2042"/>
                    <a:pt x="0" y="2081"/>
                  </a:cubicBezTo>
                  <a:cubicBezTo>
                    <a:pt x="707" y="3612"/>
                    <a:pt x="1374" y="5182"/>
                    <a:pt x="1884" y="6752"/>
                  </a:cubicBezTo>
                  <a:cubicBezTo>
                    <a:pt x="2238" y="8009"/>
                    <a:pt x="2434" y="10325"/>
                    <a:pt x="2866" y="11620"/>
                  </a:cubicBezTo>
                  <a:cubicBezTo>
                    <a:pt x="3847" y="11345"/>
                    <a:pt x="4868" y="11149"/>
                    <a:pt x="5889" y="10953"/>
                  </a:cubicBezTo>
                  <a:cubicBezTo>
                    <a:pt x="5732" y="8833"/>
                    <a:pt x="4868" y="7380"/>
                    <a:pt x="4593" y="5339"/>
                  </a:cubicBezTo>
                  <a:cubicBezTo>
                    <a:pt x="4397" y="3847"/>
                    <a:pt x="4436" y="1492"/>
                    <a:pt x="4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2"/>
            <p:cNvSpPr/>
            <p:nvPr/>
          </p:nvSpPr>
          <p:spPr>
            <a:xfrm>
              <a:off x="1816294" y="3105739"/>
              <a:ext cx="236636" cy="538125"/>
            </a:xfrm>
            <a:custGeom>
              <a:avLst/>
              <a:gdLst/>
              <a:ahLst/>
              <a:cxnLst/>
              <a:rect l="l" t="t" r="r" b="b"/>
              <a:pathLst>
                <a:path w="4437" h="10090" extrusionOk="0">
                  <a:moveTo>
                    <a:pt x="1178" y="1"/>
                  </a:moveTo>
                  <a:cubicBezTo>
                    <a:pt x="550" y="197"/>
                    <a:pt x="353" y="158"/>
                    <a:pt x="0" y="629"/>
                  </a:cubicBezTo>
                  <a:cubicBezTo>
                    <a:pt x="196" y="1532"/>
                    <a:pt x="353" y="2435"/>
                    <a:pt x="471" y="3416"/>
                  </a:cubicBezTo>
                  <a:cubicBezTo>
                    <a:pt x="628" y="3730"/>
                    <a:pt x="785" y="4005"/>
                    <a:pt x="982" y="4319"/>
                  </a:cubicBezTo>
                  <a:cubicBezTo>
                    <a:pt x="1296" y="4790"/>
                    <a:pt x="1531" y="5300"/>
                    <a:pt x="1688" y="5850"/>
                  </a:cubicBezTo>
                  <a:cubicBezTo>
                    <a:pt x="2041" y="7224"/>
                    <a:pt x="2277" y="8676"/>
                    <a:pt x="2552" y="10090"/>
                  </a:cubicBezTo>
                  <a:lnTo>
                    <a:pt x="4436" y="9618"/>
                  </a:lnTo>
                  <a:cubicBezTo>
                    <a:pt x="4004" y="8362"/>
                    <a:pt x="2552" y="6556"/>
                    <a:pt x="2238" y="5379"/>
                  </a:cubicBezTo>
                  <a:cubicBezTo>
                    <a:pt x="1884" y="4123"/>
                    <a:pt x="1570" y="747"/>
                    <a:pt x="1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2"/>
            <p:cNvSpPr/>
            <p:nvPr/>
          </p:nvSpPr>
          <p:spPr>
            <a:xfrm>
              <a:off x="1795335" y="3348997"/>
              <a:ext cx="1417418" cy="953692"/>
            </a:xfrm>
            <a:custGeom>
              <a:avLst/>
              <a:gdLst/>
              <a:ahLst/>
              <a:cxnLst/>
              <a:rect l="l" t="t" r="r" b="b"/>
              <a:pathLst>
                <a:path w="26577" h="17882" extrusionOk="0">
                  <a:moveTo>
                    <a:pt x="1257" y="0"/>
                  </a:moveTo>
                  <a:lnTo>
                    <a:pt x="1" y="2513"/>
                  </a:lnTo>
                  <a:cubicBezTo>
                    <a:pt x="589" y="6085"/>
                    <a:pt x="1453" y="9657"/>
                    <a:pt x="3259" y="12719"/>
                  </a:cubicBezTo>
                  <a:cubicBezTo>
                    <a:pt x="4437" y="14721"/>
                    <a:pt x="6988" y="15860"/>
                    <a:pt x="8990" y="16841"/>
                  </a:cubicBezTo>
                  <a:cubicBezTo>
                    <a:pt x="10336" y="17538"/>
                    <a:pt x="11813" y="17882"/>
                    <a:pt x="13306" y="17882"/>
                  </a:cubicBezTo>
                  <a:cubicBezTo>
                    <a:pt x="14253" y="17882"/>
                    <a:pt x="15206" y="17743"/>
                    <a:pt x="16135" y="17469"/>
                  </a:cubicBezTo>
                  <a:cubicBezTo>
                    <a:pt x="18372" y="16841"/>
                    <a:pt x="20689" y="16017"/>
                    <a:pt x="21984" y="13897"/>
                  </a:cubicBezTo>
                  <a:cubicBezTo>
                    <a:pt x="22848" y="12484"/>
                    <a:pt x="23044" y="10913"/>
                    <a:pt x="24418" y="9854"/>
                  </a:cubicBezTo>
                  <a:cubicBezTo>
                    <a:pt x="25085" y="9343"/>
                    <a:pt x="25792" y="8911"/>
                    <a:pt x="26577" y="8597"/>
                  </a:cubicBezTo>
                  <a:cubicBezTo>
                    <a:pt x="25949" y="6909"/>
                    <a:pt x="26027" y="2630"/>
                    <a:pt x="25870" y="1963"/>
                  </a:cubicBezTo>
                  <a:cubicBezTo>
                    <a:pt x="24653" y="2591"/>
                    <a:pt x="23005" y="2709"/>
                    <a:pt x="21631" y="2827"/>
                  </a:cubicBezTo>
                  <a:cubicBezTo>
                    <a:pt x="21444" y="2843"/>
                    <a:pt x="21259" y="2850"/>
                    <a:pt x="21076" y="2850"/>
                  </a:cubicBezTo>
                  <a:cubicBezTo>
                    <a:pt x="19034" y="2850"/>
                    <a:pt x="17297" y="1895"/>
                    <a:pt x="16684" y="1139"/>
                  </a:cubicBezTo>
                  <a:cubicBezTo>
                    <a:pt x="16637" y="1086"/>
                    <a:pt x="16594" y="1064"/>
                    <a:pt x="16552" y="1064"/>
                  </a:cubicBezTo>
                  <a:cubicBezTo>
                    <a:pt x="16302" y="1064"/>
                    <a:pt x="16113" y="1866"/>
                    <a:pt x="15610" y="1866"/>
                  </a:cubicBezTo>
                  <a:cubicBezTo>
                    <a:pt x="15565" y="1866"/>
                    <a:pt x="15518" y="1859"/>
                    <a:pt x="15467" y="1845"/>
                  </a:cubicBezTo>
                  <a:lnTo>
                    <a:pt x="15467" y="3651"/>
                  </a:lnTo>
                  <a:lnTo>
                    <a:pt x="2827" y="4044"/>
                  </a:lnTo>
                  <a:lnTo>
                    <a:pt x="12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2"/>
            <p:cNvSpPr/>
            <p:nvPr/>
          </p:nvSpPr>
          <p:spPr>
            <a:xfrm>
              <a:off x="3237883" y="3206597"/>
              <a:ext cx="31413" cy="23093"/>
            </a:xfrm>
            <a:custGeom>
              <a:avLst/>
              <a:gdLst/>
              <a:ahLst/>
              <a:cxnLst/>
              <a:rect l="l" t="t" r="r" b="b"/>
              <a:pathLst>
                <a:path w="589" h="433" extrusionOk="0">
                  <a:moveTo>
                    <a:pt x="0" y="1"/>
                  </a:moveTo>
                  <a:cubicBezTo>
                    <a:pt x="0" y="158"/>
                    <a:pt x="39" y="276"/>
                    <a:pt x="39" y="433"/>
                  </a:cubicBezTo>
                  <a:cubicBezTo>
                    <a:pt x="137" y="413"/>
                    <a:pt x="226" y="403"/>
                    <a:pt x="314" y="403"/>
                  </a:cubicBezTo>
                  <a:cubicBezTo>
                    <a:pt x="402" y="403"/>
                    <a:pt x="491" y="413"/>
                    <a:pt x="589" y="433"/>
                  </a:cubicBezTo>
                  <a:cubicBezTo>
                    <a:pt x="432" y="236"/>
                    <a:pt x="196" y="119"/>
                    <a:pt x="0" y="1"/>
                  </a:cubicBezTo>
                  <a:close/>
                </a:path>
              </a:pathLst>
            </a:custGeom>
            <a:solidFill>
              <a:srgbClr val="00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2"/>
            <p:cNvSpPr/>
            <p:nvPr/>
          </p:nvSpPr>
          <p:spPr>
            <a:xfrm>
              <a:off x="2065412" y="4359093"/>
              <a:ext cx="772628" cy="1072410"/>
            </a:xfrm>
            <a:custGeom>
              <a:avLst/>
              <a:gdLst/>
              <a:ahLst/>
              <a:cxnLst/>
              <a:rect l="l" t="t" r="r" b="b"/>
              <a:pathLst>
                <a:path w="14487" h="20108" extrusionOk="0">
                  <a:moveTo>
                    <a:pt x="1" y="0"/>
                  </a:moveTo>
                  <a:lnTo>
                    <a:pt x="1" y="0"/>
                  </a:lnTo>
                  <a:cubicBezTo>
                    <a:pt x="158" y="864"/>
                    <a:pt x="511" y="1688"/>
                    <a:pt x="1021" y="2434"/>
                  </a:cubicBezTo>
                  <a:cubicBezTo>
                    <a:pt x="1767" y="3455"/>
                    <a:pt x="2434" y="4554"/>
                    <a:pt x="2984" y="5692"/>
                  </a:cubicBezTo>
                  <a:cubicBezTo>
                    <a:pt x="4162" y="8440"/>
                    <a:pt x="4083" y="11463"/>
                    <a:pt x="3494" y="14329"/>
                  </a:cubicBezTo>
                  <a:cubicBezTo>
                    <a:pt x="3220" y="15742"/>
                    <a:pt x="2356" y="17587"/>
                    <a:pt x="1885" y="19314"/>
                  </a:cubicBezTo>
                  <a:cubicBezTo>
                    <a:pt x="3721" y="19839"/>
                    <a:pt x="5605" y="20108"/>
                    <a:pt x="7490" y="20108"/>
                  </a:cubicBezTo>
                  <a:cubicBezTo>
                    <a:pt x="8992" y="20108"/>
                    <a:pt x="10494" y="19937"/>
                    <a:pt x="11974" y="19589"/>
                  </a:cubicBezTo>
                  <a:cubicBezTo>
                    <a:pt x="10796" y="17037"/>
                    <a:pt x="11503" y="13386"/>
                    <a:pt x="12288" y="10442"/>
                  </a:cubicBezTo>
                  <a:cubicBezTo>
                    <a:pt x="12209" y="8362"/>
                    <a:pt x="12484" y="6242"/>
                    <a:pt x="13191" y="4279"/>
                  </a:cubicBezTo>
                  <a:cubicBezTo>
                    <a:pt x="13465" y="3494"/>
                    <a:pt x="13819" y="2787"/>
                    <a:pt x="14251" y="2081"/>
                  </a:cubicBezTo>
                  <a:lnTo>
                    <a:pt x="14486" y="1649"/>
                  </a:lnTo>
                  <a:lnTo>
                    <a:pt x="14486" y="1649"/>
                  </a:lnTo>
                  <a:cubicBezTo>
                    <a:pt x="14133" y="1963"/>
                    <a:pt x="13740" y="2238"/>
                    <a:pt x="13348" y="2473"/>
                  </a:cubicBezTo>
                  <a:cubicBezTo>
                    <a:pt x="11463" y="3533"/>
                    <a:pt x="9697" y="3533"/>
                    <a:pt x="7616" y="3533"/>
                  </a:cubicBezTo>
                  <a:cubicBezTo>
                    <a:pt x="5928" y="3533"/>
                    <a:pt x="4280" y="3101"/>
                    <a:pt x="2827" y="2277"/>
                  </a:cubicBezTo>
                  <a:lnTo>
                    <a:pt x="2749" y="2277"/>
                  </a:lnTo>
                  <a:cubicBezTo>
                    <a:pt x="1846" y="1884"/>
                    <a:pt x="1021" y="1256"/>
                    <a:pt x="432" y="471"/>
                  </a:cubicBezTo>
                  <a:cubicBezTo>
                    <a:pt x="275" y="314"/>
                    <a:pt x="118" y="15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2"/>
            <p:cNvSpPr/>
            <p:nvPr/>
          </p:nvSpPr>
          <p:spPr>
            <a:xfrm>
              <a:off x="1910480" y="3277797"/>
              <a:ext cx="1162009" cy="575778"/>
            </a:xfrm>
            <a:custGeom>
              <a:avLst/>
              <a:gdLst/>
              <a:ahLst/>
              <a:cxnLst/>
              <a:rect l="l" t="t" r="r" b="b"/>
              <a:pathLst>
                <a:path w="21788" h="10796" extrusionOk="0">
                  <a:moveTo>
                    <a:pt x="14996" y="2827"/>
                  </a:moveTo>
                  <a:cubicBezTo>
                    <a:pt x="15028" y="2872"/>
                    <a:pt x="15060" y="2916"/>
                    <a:pt x="15092" y="2960"/>
                  </a:cubicBezTo>
                  <a:lnTo>
                    <a:pt x="15092" y="2960"/>
                  </a:lnTo>
                  <a:cubicBezTo>
                    <a:pt x="15064" y="2921"/>
                    <a:pt x="15033" y="2877"/>
                    <a:pt x="14996" y="2827"/>
                  </a:cubicBezTo>
                  <a:close/>
                  <a:moveTo>
                    <a:pt x="12131" y="1"/>
                  </a:moveTo>
                  <a:cubicBezTo>
                    <a:pt x="11860" y="1859"/>
                    <a:pt x="10253" y="3220"/>
                    <a:pt x="8364" y="3220"/>
                  </a:cubicBezTo>
                  <a:cubicBezTo>
                    <a:pt x="8337" y="3220"/>
                    <a:pt x="8311" y="3220"/>
                    <a:pt x="8284" y="3220"/>
                  </a:cubicBezTo>
                  <a:cubicBezTo>
                    <a:pt x="7342" y="3220"/>
                    <a:pt x="6399" y="2905"/>
                    <a:pt x="5693" y="2277"/>
                  </a:cubicBezTo>
                  <a:cubicBezTo>
                    <a:pt x="5200" y="3793"/>
                    <a:pt x="3793" y="4833"/>
                    <a:pt x="2214" y="4833"/>
                  </a:cubicBezTo>
                  <a:cubicBezTo>
                    <a:pt x="2157" y="4833"/>
                    <a:pt x="2099" y="4832"/>
                    <a:pt x="2042" y="4829"/>
                  </a:cubicBezTo>
                  <a:cubicBezTo>
                    <a:pt x="1979" y="4832"/>
                    <a:pt x="1916" y="4834"/>
                    <a:pt x="1854" y="4834"/>
                  </a:cubicBezTo>
                  <a:cubicBezTo>
                    <a:pt x="1177" y="4834"/>
                    <a:pt x="540" y="4642"/>
                    <a:pt x="1" y="4319"/>
                  </a:cubicBezTo>
                  <a:lnTo>
                    <a:pt x="1" y="4319"/>
                  </a:lnTo>
                  <a:cubicBezTo>
                    <a:pt x="236" y="4829"/>
                    <a:pt x="432" y="5379"/>
                    <a:pt x="589" y="5928"/>
                  </a:cubicBezTo>
                  <a:cubicBezTo>
                    <a:pt x="1100" y="7459"/>
                    <a:pt x="1571" y="8637"/>
                    <a:pt x="2866" y="9697"/>
                  </a:cubicBezTo>
                  <a:cubicBezTo>
                    <a:pt x="3220" y="10011"/>
                    <a:pt x="3534" y="10364"/>
                    <a:pt x="3808" y="10796"/>
                  </a:cubicBezTo>
                  <a:cubicBezTo>
                    <a:pt x="4790" y="10600"/>
                    <a:pt x="5811" y="10443"/>
                    <a:pt x="6635" y="10246"/>
                  </a:cubicBezTo>
                  <a:cubicBezTo>
                    <a:pt x="8716" y="9815"/>
                    <a:pt x="10678" y="9854"/>
                    <a:pt x="12563" y="8715"/>
                  </a:cubicBezTo>
                  <a:cubicBezTo>
                    <a:pt x="13211" y="8294"/>
                    <a:pt x="14154" y="8194"/>
                    <a:pt x="15038" y="8194"/>
                  </a:cubicBezTo>
                  <a:cubicBezTo>
                    <a:pt x="15224" y="8194"/>
                    <a:pt x="15408" y="8198"/>
                    <a:pt x="15585" y="8205"/>
                  </a:cubicBezTo>
                  <a:cubicBezTo>
                    <a:pt x="16191" y="7751"/>
                    <a:pt x="16910" y="7524"/>
                    <a:pt x="17639" y="7524"/>
                  </a:cubicBezTo>
                  <a:cubicBezTo>
                    <a:pt x="18043" y="7524"/>
                    <a:pt x="18451" y="7594"/>
                    <a:pt x="18844" y="7734"/>
                  </a:cubicBezTo>
                  <a:cubicBezTo>
                    <a:pt x="18804" y="7734"/>
                    <a:pt x="19118" y="7734"/>
                    <a:pt x="19472" y="7773"/>
                  </a:cubicBezTo>
                  <a:cubicBezTo>
                    <a:pt x="19629" y="7498"/>
                    <a:pt x="19825" y="7224"/>
                    <a:pt x="20061" y="7027"/>
                  </a:cubicBezTo>
                  <a:cubicBezTo>
                    <a:pt x="20453" y="6596"/>
                    <a:pt x="20885" y="6242"/>
                    <a:pt x="21356" y="5928"/>
                  </a:cubicBezTo>
                  <a:lnTo>
                    <a:pt x="21670" y="5693"/>
                  </a:lnTo>
                  <a:lnTo>
                    <a:pt x="21788" y="5418"/>
                  </a:lnTo>
                  <a:lnTo>
                    <a:pt x="21788" y="5418"/>
                  </a:lnTo>
                  <a:cubicBezTo>
                    <a:pt x="21631" y="5496"/>
                    <a:pt x="21474" y="5536"/>
                    <a:pt x="21317" y="5575"/>
                  </a:cubicBezTo>
                  <a:cubicBezTo>
                    <a:pt x="20834" y="5705"/>
                    <a:pt x="20366" y="5765"/>
                    <a:pt x="19915" y="5765"/>
                  </a:cubicBezTo>
                  <a:cubicBezTo>
                    <a:pt x="17956" y="5765"/>
                    <a:pt x="16302" y="4619"/>
                    <a:pt x="15092" y="2960"/>
                  </a:cubicBezTo>
                  <a:lnTo>
                    <a:pt x="15092" y="2960"/>
                  </a:lnTo>
                  <a:cubicBezTo>
                    <a:pt x="15220" y="3142"/>
                    <a:pt x="15258" y="3205"/>
                    <a:pt x="15246" y="3205"/>
                  </a:cubicBezTo>
                  <a:cubicBezTo>
                    <a:pt x="15222" y="3205"/>
                    <a:pt x="15035" y="2999"/>
                    <a:pt x="14918" y="2905"/>
                  </a:cubicBezTo>
                  <a:cubicBezTo>
                    <a:pt x="14525" y="2552"/>
                    <a:pt x="14172" y="2120"/>
                    <a:pt x="13897" y="1689"/>
                  </a:cubicBezTo>
                  <a:cubicBezTo>
                    <a:pt x="13780" y="1492"/>
                    <a:pt x="13662" y="1257"/>
                    <a:pt x="13583" y="1021"/>
                  </a:cubicBezTo>
                  <a:cubicBezTo>
                    <a:pt x="13112" y="825"/>
                    <a:pt x="12680" y="550"/>
                    <a:pt x="12288" y="197"/>
                  </a:cubicBezTo>
                  <a:lnTo>
                    <a:pt x="12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2"/>
            <p:cNvSpPr/>
            <p:nvPr/>
          </p:nvSpPr>
          <p:spPr>
            <a:xfrm>
              <a:off x="2593035" y="4894108"/>
              <a:ext cx="165437" cy="540205"/>
            </a:xfrm>
            <a:custGeom>
              <a:avLst/>
              <a:gdLst/>
              <a:ahLst/>
              <a:cxnLst/>
              <a:rect l="l" t="t" r="r" b="b"/>
              <a:pathLst>
                <a:path w="3102" h="10129" extrusionOk="0">
                  <a:moveTo>
                    <a:pt x="3101" y="0"/>
                  </a:moveTo>
                  <a:cubicBezTo>
                    <a:pt x="1727" y="550"/>
                    <a:pt x="39" y="10089"/>
                    <a:pt x="0" y="10128"/>
                  </a:cubicBezTo>
                  <a:cubicBezTo>
                    <a:pt x="982" y="10011"/>
                    <a:pt x="1963" y="9814"/>
                    <a:pt x="2944" y="9579"/>
                  </a:cubicBezTo>
                  <a:cubicBezTo>
                    <a:pt x="2866" y="9265"/>
                    <a:pt x="2787" y="6124"/>
                    <a:pt x="2670" y="3769"/>
                  </a:cubicBezTo>
                  <a:cubicBezTo>
                    <a:pt x="2552" y="2473"/>
                    <a:pt x="2709" y="1217"/>
                    <a:pt x="3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62"/>
            <p:cNvGrpSpPr/>
            <p:nvPr/>
          </p:nvGrpSpPr>
          <p:grpSpPr>
            <a:xfrm>
              <a:off x="1858229" y="2971786"/>
              <a:ext cx="1365105" cy="1295736"/>
              <a:chOff x="11832593" y="1059425"/>
              <a:chExt cx="1112464" cy="1088122"/>
            </a:xfrm>
          </p:grpSpPr>
          <p:sp>
            <p:nvSpPr>
              <p:cNvPr id="1113" name="Google Shape;1113;p62"/>
              <p:cNvSpPr/>
              <p:nvPr/>
            </p:nvSpPr>
            <p:spPr>
              <a:xfrm>
                <a:off x="12734487" y="1473357"/>
                <a:ext cx="210570" cy="34741"/>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2"/>
              <p:cNvSpPr/>
              <p:nvPr/>
            </p:nvSpPr>
            <p:spPr>
              <a:xfrm>
                <a:off x="11832593" y="1386624"/>
                <a:ext cx="150070" cy="344333"/>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2"/>
              <p:cNvSpPr/>
              <p:nvPr/>
            </p:nvSpPr>
            <p:spPr>
              <a:xfrm>
                <a:off x="12606160" y="1510402"/>
                <a:ext cx="23515" cy="116629"/>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2"/>
              <p:cNvSpPr/>
              <p:nvPr/>
            </p:nvSpPr>
            <p:spPr>
              <a:xfrm>
                <a:off x="12377511" y="1647769"/>
                <a:ext cx="65995" cy="59910"/>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62"/>
              <p:cNvGrpSpPr/>
              <p:nvPr/>
            </p:nvGrpSpPr>
            <p:grpSpPr>
              <a:xfrm>
                <a:off x="11972031" y="1059425"/>
                <a:ext cx="965818" cy="1088122"/>
                <a:chOff x="11972031" y="1059425"/>
                <a:chExt cx="965818" cy="1088122"/>
              </a:xfrm>
            </p:grpSpPr>
            <p:sp>
              <p:nvSpPr>
                <p:cNvPr id="1118" name="Google Shape;1118;p62"/>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2"/>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2"/>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2"/>
                <p:cNvSpPr/>
                <p:nvPr/>
              </p:nvSpPr>
              <p:spPr>
                <a:xfrm>
                  <a:off x="11972031"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2"/>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2"/>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2"/>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2"/>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2"/>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 name="Google Shape;1129;p62"/>
              <p:cNvSpPr/>
              <p:nvPr/>
            </p:nvSpPr>
            <p:spPr>
              <a:xfrm>
                <a:off x="12488645" y="1185094"/>
                <a:ext cx="236862"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62"/>
            <p:cNvSpPr/>
            <p:nvPr/>
          </p:nvSpPr>
          <p:spPr>
            <a:xfrm>
              <a:off x="1974411" y="4081149"/>
              <a:ext cx="533279" cy="404715"/>
            </a:xfrm>
            <a:custGeom>
              <a:avLst/>
              <a:gdLst/>
              <a:ahLst/>
              <a:cxnLst/>
              <a:rect l="l" t="t" r="r" b="b"/>
              <a:pathLst>
                <a:path w="9026" h="6850" extrusionOk="0">
                  <a:moveTo>
                    <a:pt x="31" y="0"/>
                  </a:moveTo>
                  <a:cubicBezTo>
                    <a:pt x="1" y="122"/>
                    <a:pt x="16" y="245"/>
                    <a:pt x="47" y="367"/>
                  </a:cubicBezTo>
                  <a:cubicBezTo>
                    <a:pt x="93" y="490"/>
                    <a:pt x="123" y="612"/>
                    <a:pt x="169" y="734"/>
                  </a:cubicBezTo>
                  <a:cubicBezTo>
                    <a:pt x="261" y="964"/>
                    <a:pt x="353" y="1208"/>
                    <a:pt x="460" y="1438"/>
                  </a:cubicBezTo>
                  <a:cubicBezTo>
                    <a:pt x="658" y="1912"/>
                    <a:pt x="903" y="2356"/>
                    <a:pt x="1179" y="2799"/>
                  </a:cubicBezTo>
                  <a:cubicBezTo>
                    <a:pt x="1454" y="3227"/>
                    <a:pt x="1760" y="3640"/>
                    <a:pt x="2096" y="4023"/>
                  </a:cubicBezTo>
                  <a:cubicBezTo>
                    <a:pt x="2448" y="4421"/>
                    <a:pt x="2830" y="4757"/>
                    <a:pt x="3243" y="5078"/>
                  </a:cubicBezTo>
                  <a:cubicBezTo>
                    <a:pt x="3656" y="5369"/>
                    <a:pt x="4100" y="5644"/>
                    <a:pt x="4559" y="5874"/>
                  </a:cubicBezTo>
                  <a:cubicBezTo>
                    <a:pt x="5033" y="6103"/>
                    <a:pt x="5507" y="6302"/>
                    <a:pt x="5997" y="6455"/>
                  </a:cubicBezTo>
                  <a:cubicBezTo>
                    <a:pt x="6486" y="6608"/>
                    <a:pt x="6991" y="6715"/>
                    <a:pt x="7496" y="6776"/>
                  </a:cubicBezTo>
                  <a:cubicBezTo>
                    <a:pt x="7865" y="6821"/>
                    <a:pt x="8243" y="6849"/>
                    <a:pt x="8617" y="6849"/>
                  </a:cubicBezTo>
                  <a:cubicBezTo>
                    <a:pt x="8754" y="6849"/>
                    <a:pt x="8890" y="6845"/>
                    <a:pt x="9025" y="6837"/>
                  </a:cubicBezTo>
                  <a:cubicBezTo>
                    <a:pt x="8520" y="6807"/>
                    <a:pt x="8016" y="6745"/>
                    <a:pt x="7526" y="6638"/>
                  </a:cubicBezTo>
                  <a:cubicBezTo>
                    <a:pt x="7021" y="6547"/>
                    <a:pt x="6547" y="6409"/>
                    <a:pt x="6073" y="6241"/>
                  </a:cubicBezTo>
                  <a:cubicBezTo>
                    <a:pt x="5599" y="6072"/>
                    <a:pt x="5140" y="5874"/>
                    <a:pt x="4681" y="5644"/>
                  </a:cubicBezTo>
                  <a:cubicBezTo>
                    <a:pt x="4238" y="5415"/>
                    <a:pt x="3825" y="5155"/>
                    <a:pt x="3412" y="4864"/>
                  </a:cubicBezTo>
                  <a:cubicBezTo>
                    <a:pt x="3014" y="4558"/>
                    <a:pt x="2647" y="4222"/>
                    <a:pt x="2310" y="3855"/>
                  </a:cubicBezTo>
                  <a:cubicBezTo>
                    <a:pt x="1974" y="3488"/>
                    <a:pt x="1653" y="3090"/>
                    <a:pt x="1377" y="2677"/>
                  </a:cubicBezTo>
                  <a:cubicBezTo>
                    <a:pt x="1087" y="2264"/>
                    <a:pt x="827" y="1836"/>
                    <a:pt x="582" y="1392"/>
                  </a:cubicBezTo>
                  <a:cubicBezTo>
                    <a:pt x="475" y="1163"/>
                    <a:pt x="368" y="933"/>
                    <a:pt x="246" y="719"/>
                  </a:cubicBezTo>
                  <a:cubicBezTo>
                    <a:pt x="200" y="597"/>
                    <a:pt x="138" y="490"/>
                    <a:pt x="93" y="367"/>
                  </a:cubicBezTo>
                  <a:cubicBezTo>
                    <a:pt x="47" y="245"/>
                    <a:pt x="16" y="122"/>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rot="1514336">
              <a:off x="1994728" y="3361566"/>
              <a:ext cx="151902" cy="129332"/>
            </a:xfrm>
            <a:custGeom>
              <a:avLst/>
              <a:gdLst/>
              <a:ahLst/>
              <a:cxnLst/>
              <a:rect l="l" t="t" r="r" b="b"/>
              <a:pathLst>
                <a:path w="2571" h="2189" extrusionOk="0">
                  <a:moveTo>
                    <a:pt x="1775" y="1"/>
                  </a:moveTo>
                  <a:lnTo>
                    <a:pt x="1775" y="1"/>
                  </a:lnTo>
                  <a:cubicBezTo>
                    <a:pt x="1653" y="32"/>
                    <a:pt x="1546" y="93"/>
                    <a:pt x="1438" y="154"/>
                  </a:cubicBezTo>
                  <a:cubicBezTo>
                    <a:pt x="1331" y="215"/>
                    <a:pt x="1240" y="276"/>
                    <a:pt x="1148" y="353"/>
                  </a:cubicBezTo>
                  <a:cubicBezTo>
                    <a:pt x="949" y="490"/>
                    <a:pt x="781" y="659"/>
                    <a:pt x="628" y="842"/>
                  </a:cubicBezTo>
                  <a:cubicBezTo>
                    <a:pt x="475" y="1026"/>
                    <a:pt x="337" y="1209"/>
                    <a:pt x="215" y="1408"/>
                  </a:cubicBezTo>
                  <a:cubicBezTo>
                    <a:pt x="154" y="1515"/>
                    <a:pt x="92" y="1638"/>
                    <a:pt x="47" y="1745"/>
                  </a:cubicBezTo>
                  <a:cubicBezTo>
                    <a:pt x="16" y="1821"/>
                    <a:pt x="1" y="1898"/>
                    <a:pt x="16" y="1974"/>
                  </a:cubicBezTo>
                  <a:cubicBezTo>
                    <a:pt x="16" y="2035"/>
                    <a:pt x="47" y="2096"/>
                    <a:pt x="92" y="2142"/>
                  </a:cubicBezTo>
                  <a:cubicBezTo>
                    <a:pt x="108" y="2158"/>
                    <a:pt x="138" y="2173"/>
                    <a:pt x="184" y="2188"/>
                  </a:cubicBezTo>
                  <a:lnTo>
                    <a:pt x="276" y="2188"/>
                  </a:lnTo>
                  <a:cubicBezTo>
                    <a:pt x="352" y="2173"/>
                    <a:pt x="429" y="2142"/>
                    <a:pt x="490" y="2081"/>
                  </a:cubicBezTo>
                  <a:cubicBezTo>
                    <a:pt x="551" y="2051"/>
                    <a:pt x="597" y="2005"/>
                    <a:pt x="643" y="1959"/>
                  </a:cubicBezTo>
                  <a:lnTo>
                    <a:pt x="765" y="1852"/>
                  </a:lnTo>
                  <a:cubicBezTo>
                    <a:pt x="811" y="1806"/>
                    <a:pt x="857" y="1775"/>
                    <a:pt x="903" y="1729"/>
                  </a:cubicBezTo>
                  <a:cubicBezTo>
                    <a:pt x="1071" y="1561"/>
                    <a:pt x="1224" y="1393"/>
                    <a:pt x="1393" y="1240"/>
                  </a:cubicBezTo>
                  <a:cubicBezTo>
                    <a:pt x="1561" y="1087"/>
                    <a:pt x="1729" y="949"/>
                    <a:pt x="1913" y="812"/>
                  </a:cubicBezTo>
                  <a:cubicBezTo>
                    <a:pt x="2020" y="750"/>
                    <a:pt x="2096" y="705"/>
                    <a:pt x="2203" y="643"/>
                  </a:cubicBezTo>
                  <a:cubicBezTo>
                    <a:pt x="2232" y="620"/>
                    <a:pt x="2264" y="601"/>
                    <a:pt x="2296" y="586"/>
                  </a:cubicBezTo>
                  <a:lnTo>
                    <a:pt x="2296" y="586"/>
                  </a:lnTo>
                  <a:cubicBezTo>
                    <a:pt x="2285" y="599"/>
                    <a:pt x="2275" y="613"/>
                    <a:pt x="2264" y="628"/>
                  </a:cubicBezTo>
                  <a:cubicBezTo>
                    <a:pt x="2219" y="705"/>
                    <a:pt x="2157" y="781"/>
                    <a:pt x="2111" y="873"/>
                  </a:cubicBezTo>
                  <a:cubicBezTo>
                    <a:pt x="2081" y="919"/>
                    <a:pt x="2066" y="965"/>
                    <a:pt x="2050" y="1010"/>
                  </a:cubicBezTo>
                  <a:cubicBezTo>
                    <a:pt x="2050" y="1041"/>
                    <a:pt x="2035" y="1072"/>
                    <a:pt x="2035" y="1087"/>
                  </a:cubicBezTo>
                  <a:cubicBezTo>
                    <a:pt x="2035" y="1133"/>
                    <a:pt x="2050" y="1163"/>
                    <a:pt x="2096" y="1179"/>
                  </a:cubicBezTo>
                  <a:cubicBezTo>
                    <a:pt x="2119" y="1186"/>
                    <a:pt x="2142" y="1190"/>
                    <a:pt x="2167" y="1190"/>
                  </a:cubicBezTo>
                  <a:cubicBezTo>
                    <a:pt x="2192" y="1190"/>
                    <a:pt x="2219" y="1186"/>
                    <a:pt x="2249" y="1179"/>
                  </a:cubicBezTo>
                  <a:lnTo>
                    <a:pt x="2387" y="1148"/>
                  </a:lnTo>
                  <a:lnTo>
                    <a:pt x="2249" y="1148"/>
                  </a:lnTo>
                  <a:cubicBezTo>
                    <a:pt x="2236" y="1153"/>
                    <a:pt x="2222" y="1154"/>
                    <a:pt x="2209" y="1154"/>
                  </a:cubicBezTo>
                  <a:cubicBezTo>
                    <a:pt x="2176" y="1154"/>
                    <a:pt x="2144" y="1144"/>
                    <a:pt x="2111" y="1133"/>
                  </a:cubicBezTo>
                  <a:cubicBezTo>
                    <a:pt x="2096" y="1133"/>
                    <a:pt x="2111" y="1087"/>
                    <a:pt x="2127" y="1056"/>
                  </a:cubicBezTo>
                  <a:cubicBezTo>
                    <a:pt x="2142" y="1010"/>
                    <a:pt x="2173" y="980"/>
                    <a:pt x="2203" y="934"/>
                  </a:cubicBezTo>
                  <a:cubicBezTo>
                    <a:pt x="2249" y="858"/>
                    <a:pt x="2310" y="796"/>
                    <a:pt x="2371" y="735"/>
                  </a:cubicBezTo>
                  <a:cubicBezTo>
                    <a:pt x="2417" y="689"/>
                    <a:pt x="2433" y="674"/>
                    <a:pt x="2479" y="628"/>
                  </a:cubicBezTo>
                  <a:cubicBezTo>
                    <a:pt x="2540" y="582"/>
                    <a:pt x="2570" y="521"/>
                    <a:pt x="2570" y="445"/>
                  </a:cubicBezTo>
                  <a:cubicBezTo>
                    <a:pt x="2570" y="414"/>
                    <a:pt x="2540" y="383"/>
                    <a:pt x="2494" y="368"/>
                  </a:cubicBezTo>
                  <a:cubicBezTo>
                    <a:pt x="2478" y="366"/>
                    <a:pt x="2461" y="365"/>
                    <a:pt x="2445" y="365"/>
                  </a:cubicBezTo>
                  <a:cubicBezTo>
                    <a:pt x="2336" y="365"/>
                    <a:pt x="2218" y="407"/>
                    <a:pt x="2111" y="460"/>
                  </a:cubicBezTo>
                  <a:cubicBezTo>
                    <a:pt x="2020" y="521"/>
                    <a:pt x="1897" y="567"/>
                    <a:pt x="1806" y="628"/>
                  </a:cubicBezTo>
                  <a:cubicBezTo>
                    <a:pt x="1591" y="750"/>
                    <a:pt x="1408" y="888"/>
                    <a:pt x="1224" y="1056"/>
                  </a:cubicBezTo>
                  <a:cubicBezTo>
                    <a:pt x="1041" y="1209"/>
                    <a:pt x="888" y="1378"/>
                    <a:pt x="720" y="1531"/>
                  </a:cubicBezTo>
                  <a:lnTo>
                    <a:pt x="460" y="1760"/>
                  </a:lnTo>
                  <a:cubicBezTo>
                    <a:pt x="429" y="1806"/>
                    <a:pt x="383" y="1836"/>
                    <a:pt x="337" y="1867"/>
                  </a:cubicBezTo>
                  <a:cubicBezTo>
                    <a:pt x="328" y="1886"/>
                    <a:pt x="313" y="1899"/>
                    <a:pt x="292" y="1910"/>
                  </a:cubicBezTo>
                  <a:lnTo>
                    <a:pt x="292" y="1910"/>
                  </a:lnTo>
                  <a:cubicBezTo>
                    <a:pt x="292" y="1880"/>
                    <a:pt x="295" y="1855"/>
                    <a:pt x="307" y="1821"/>
                  </a:cubicBezTo>
                  <a:cubicBezTo>
                    <a:pt x="352" y="1729"/>
                    <a:pt x="383" y="1622"/>
                    <a:pt x="444" y="1531"/>
                  </a:cubicBezTo>
                  <a:cubicBezTo>
                    <a:pt x="551" y="1332"/>
                    <a:pt x="674" y="1133"/>
                    <a:pt x="796" y="949"/>
                  </a:cubicBezTo>
                  <a:cubicBezTo>
                    <a:pt x="918" y="750"/>
                    <a:pt x="1071" y="582"/>
                    <a:pt x="1240" y="429"/>
                  </a:cubicBezTo>
                  <a:cubicBezTo>
                    <a:pt x="1316" y="353"/>
                    <a:pt x="1408" y="276"/>
                    <a:pt x="1500" y="200"/>
                  </a:cubicBezTo>
                  <a:cubicBezTo>
                    <a:pt x="1576" y="123"/>
                    <a:pt x="1668" y="47"/>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2"/>
            <p:cNvSpPr/>
            <p:nvPr/>
          </p:nvSpPr>
          <p:spPr>
            <a:xfrm>
              <a:off x="2281664" y="3292785"/>
              <a:ext cx="201944" cy="85374"/>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2"/>
            <p:cNvSpPr/>
            <p:nvPr/>
          </p:nvSpPr>
          <p:spPr>
            <a:xfrm>
              <a:off x="1232796" y="3709691"/>
              <a:ext cx="171812" cy="61918"/>
            </a:xfrm>
            <a:custGeom>
              <a:avLst/>
              <a:gdLst/>
              <a:ahLst/>
              <a:cxnLst/>
              <a:rect l="l" t="t" r="r" b="b"/>
              <a:pathLst>
                <a:path w="2908" h="1048" extrusionOk="0">
                  <a:moveTo>
                    <a:pt x="2051" y="1"/>
                  </a:moveTo>
                  <a:cubicBezTo>
                    <a:pt x="1806" y="1"/>
                    <a:pt x="1546" y="32"/>
                    <a:pt x="1316" y="93"/>
                  </a:cubicBezTo>
                  <a:cubicBezTo>
                    <a:pt x="1072" y="154"/>
                    <a:pt x="842" y="230"/>
                    <a:pt x="613" y="322"/>
                  </a:cubicBezTo>
                  <a:cubicBezTo>
                    <a:pt x="506" y="368"/>
                    <a:pt x="383" y="429"/>
                    <a:pt x="276" y="475"/>
                  </a:cubicBezTo>
                  <a:cubicBezTo>
                    <a:pt x="230" y="521"/>
                    <a:pt x="169" y="536"/>
                    <a:pt x="123" y="567"/>
                  </a:cubicBezTo>
                  <a:cubicBezTo>
                    <a:pt x="77" y="597"/>
                    <a:pt x="16" y="643"/>
                    <a:pt x="1" y="705"/>
                  </a:cubicBezTo>
                  <a:cubicBezTo>
                    <a:pt x="32" y="659"/>
                    <a:pt x="77" y="628"/>
                    <a:pt x="123" y="613"/>
                  </a:cubicBezTo>
                  <a:cubicBezTo>
                    <a:pt x="184" y="597"/>
                    <a:pt x="246" y="582"/>
                    <a:pt x="307" y="567"/>
                  </a:cubicBezTo>
                  <a:cubicBezTo>
                    <a:pt x="414" y="521"/>
                    <a:pt x="521" y="490"/>
                    <a:pt x="643" y="460"/>
                  </a:cubicBezTo>
                  <a:cubicBezTo>
                    <a:pt x="873" y="399"/>
                    <a:pt x="1102" y="353"/>
                    <a:pt x="1332" y="322"/>
                  </a:cubicBezTo>
                  <a:cubicBezTo>
                    <a:pt x="1561" y="292"/>
                    <a:pt x="1806" y="276"/>
                    <a:pt x="2035" y="276"/>
                  </a:cubicBezTo>
                  <a:cubicBezTo>
                    <a:pt x="2062" y="280"/>
                    <a:pt x="2089" y="282"/>
                    <a:pt x="2115" y="284"/>
                  </a:cubicBezTo>
                  <a:lnTo>
                    <a:pt x="2115" y="284"/>
                  </a:lnTo>
                  <a:cubicBezTo>
                    <a:pt x="2002" y="323"/>
                    <a:pt x="1888" y="369"/>
                    <a:pt x="1775" y="414"/>
                  </a:cubicBezTo>
                  <a:cubicBezTo>
                    <a:pt x="1454" y="521"/>
                    <a:pt x="1163" y="674"/>
                    <a:pt x="888" y="873"/>
                  </a:cubicBezTo>
                  <a:cubicBezTo>
                    <a:pt x="873" y="888"/>
                    <a:pt x="873" y="888"/>
                    <a:pt x="857" y="903"/>
                  </a:cubicBezTo>
                  <a:cubicBezTo>
                    <a:pt x="842" y="965"/>
                    <a:pt x="873" y="1010"/>
                    <a:pt x="919" y="1026"/>
                  </a:cubicBezTo>
                  <a:cubicBezTo>
                    <a:pt x="962" y="1037"/>
                    <a:pt x="1005" y="1047"/>
                    <a:pt x="1048" y="1047"/>
                  </a:cubicBezTo>
                  <a:cubicBezTo>
                    <a:pt x="1066" y="1047"/>
                    <a:pt x="1084" y="1046"/>
                    <a:pt x="1102" y="1041"/>
                  </a:cubicBezTo>
                  <a:cubicBezTo>
                    <a:pt x="1163" y="1026"/>
                    <a:pt x="1209" y="1010"/>
                    <a:pt x="1255" y="1010"/>
                  </a:cubicBezTo>
                  <a:cubicBezTo>
                    <a:pt x="1332" y="995"/>
                    <a:pt x="1439" y="980"/>
                    <a:pt x="1530" y="980"/>
                  </a:cubicBezTo>
                  <a:cubicBezTo>
                    <a:pt x="1714" y="949"/>
                    <a:pt x="1898" y="919"/>
                    <a:pt x="2081" y="888"/>
                  </a:cubicBezTo>
                  <a:cubicBezTo>
                    <a:pt x="1898" y="873"/>
                    <a:pt x="1699" y="857"/>
                    <a:pt x="1515" y="857"/>
                  </a:cubicBezTo>
                  <a:lnTo>
                    <a:pt x="1313" y="857"/>
                  </a:lnTo>
                  <a:cubicBezTo>
                    <a:pt x="1496" y="774"/>
                    <a:pt x="1686" y="702"/>
                    <a:pt x="1882" y="643"/>
                  </a:cubicBezTo>
                  <a:cubicBezTo>
                    <a:pt x="2035" y="597"/>
                    <a:pt x="2173" y="536"/>
                    <a:pt x="2326" y="490"/>
                  </a:cubicBezTo>
                  <a:cubicBezTo>
                    <a:pt x="2402" y="475"/>
                    <a:pt x="2479" y="444"/>
                    <a:pt x="2540" y="429"/>
                  </a:cubicBezTo>
                  <a:cubicBezTo>
                    <a:pt x="2647" y="429"/>
                    <a:pt x="2754" y="383"/>
                    <a:pt x="2831" y="322"/>
                  </a:cubicBezTo>
                  <a:lnTo>
                    <a:pt x="2846" y="307"/>
                  </a:lnTo>
                  <a:cubicBezTo>
                    <a:pt x="2907" y="261"/>
                    <a:pt x="2907" y="169"/>
                    <a:pt x="2846" y="123"/>
                  </a:cubicBezTo>
                  <a:cubicBezTo>
                    <a:pt x="2785" y="62"/>
                    <a:pt x="2693" y="16"/>
                    <a:pt x="2601" y="16"/>
                  </a:cubicBezTo>
                  <a:cubicBezTo>
                    <a:pt x="2540" y="1"/>
                    <a:pt x="2479" y="1"/>
                    <a:pt x="2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2"/>
            <p:cNvSpPr/>
            <p:nvPr/>
          </p:nvSpPr>
          <p:spPr>
            <a:xfrm>
              <a:off x="1470201" y="3671850"/>
              <a:ext cx="148701" cy="61900"/>
            </a:xfrm>
            <a:custGeom>
              <a:avLst/>
              <a:gdLst/>
              <a:ahLst/>
              <a:cxnLst/>
              <a:rect l="l" t="t" r="r" b="b"/>
              <a:pathLst>
                <a:path w="2908" h="1048" extrusionOk="0">
                  <a:moveTo>
                    <a:pt x="2051" y="1"/>
                  </a:moveTo>
                  <a:cubicBezTo>
                    <a:pt x="1806" y="1"/>
                    <a:pt x="1546" y="32"/>
                    <a:pt x="1316" y="93"/>
                  </a:cubicBezTo>
                  <a:cubicBezTo>
                    <a:pt x="1072" y="154"/>
                    <a:pt x="842" y="230"/>
                    <a:pt x="613" y="322"/>
                  </a:cubicBezTo>
                  <a:cubicBezTo>
                    <a:pt x="506" y="368"/>
                    <a:pt x="383" y="429"/>
                    <a:pt x="276" y="475"/>
                  </a:cubicBezTo>
                  <a:cubicBezTo>
                    <a:pt x="230" y="521"/>
                    <a:pt x="169" y="536"/>
                    <a:pt x="123" y="567"/>
                  </a:cubicBezTo>
                  <a:cubicBezTo>
                    <a:pt x="77" y="597"/>
                    <a:pt x="16" y="643"/>
                    <a:pt x="1" y="705"/>
                  </a:cubicBezTo>
                  <a:cubicBezTo>
                    <a:pt x="32" y="659"/>
                    <a:pt x="77" y="628"/>
                    <a:pt x="123" y="613"/>
                  </a:cubicBezTo>
                  <a:cubicBezTo>
                    <a:pt x="184" y="597"/>
                    <a:pt x="246" y="582"/>
                    <a:pt x="307" y="567"/>
                  </a:cubicBezTo>
                  <a:cubicBezTo>
                    <a:pt x="414" y="521"/>
                    <a:pt x="521" y="490"/>
                    <a:pt x="643" y="460"/>
                  </a:cubicBezTo>
                  <a:cubicBezTo>
                    <a:pt x="873" y="399"/>
                    <a:pt x="1102" y="353"/>
                    <a:pt x="1332" y="322"/>
                  </a:cubicBezTo>
                  <a:cubicBezTo>
                    <a:pt x="1561" y="292"/>
                    <a:pt x="1806" y="276"/>
                    <a:pt x="2035" y="276"/>
                  </a:cubicBezTo>
                  <a:cubicBezTo>
                    <a:pt x="2062" y="280"/>
                    <a:pt x="2089" y="282"/>
                    <a:pt x="2115" y="284"/>
                  </a:cubicBezTo>
                  <a:lnTo>
                    <a:pt x="2115" y="284"/>
                  </a:lnTo>
                  <a:cubicBezTo>
                    <a:pt x="2002" y="323"/>
                    <a:pt x="1888" y="369"/>
                    <a:pt x="1775" y="414"/>
                  </a:cubicBezTo>
                  <a:cubicBezTo>
                    <a:pt x="1454" y="521"/>
                    <a:pt x="1163" y="674"/>
                    <a:pt x="888" y="873"/>
                  </a:cubicBezTo>
                  <a:cubicBezTo>
                    <a:pt x="873" y="888"/>
                    <a:pt x="873" y="888"/>
                    <a:pt x="857" y="903"/>
                  </a:cubicBezTo>
                  <a:cubicBezTo>
                    <a:pt x="842" y="965"/>
                    <a:pt x="873" y="1010"/>
                    <a:pt x="919" y="1026"/>
                  </a:cubicBezTo>
                  <a:cubicBezTo>
                    <a:pt x="962" y="1037"/>
                    <a:pt x="1005" y="1047"/>
                    <a:pt x="1048" y="1047"/>
                  </a:cubicBezTo>
                  <a:cubicBezTo>
                    <a:pt x="1066" y="1047"/>
                    <a:pt x="1084" y="1046"/>
                    <a:pt x="1102" y="1041"/>
                  </a:cubicBezTo>
                  <a:cubicBezTo>
                    <a:pt x="1163" y="1026"/>
                    <a:pt x="1209" y="1010"/>
                    <a:pt x="1255" y="1010"/>
                  </a:cubicBezTo>
                  <a:cubicBezTo>
                    <a:pt x="1332" y="995"/>
                    <a:pt x="1439" y="980"/>
                    <a:pt x="1530" y="980"/>
                  </a:cubicBezTo>
                  <a:cubicBezTo>
                    <a:pt x="1714" y="949"/>
                    <a:pt x="1898" y="919"/>
                    <a:pt x="2081" y="888"/>
                  </a:cubicBezTo>
                  <a:cubicBezTo>
                    <a:pt x="1898" y="873"/>
                    <a:pt x="1699" y="857"/>
                    <a:pt x="1515" y="857"/>
                  </a:cubicBezTo>
                  <a:lnTo>
                    <a:pt x="1313" y="857"/>
                  </a:lnTo>
                  <a:cubicBezTo>
                    <a:pt x="1496" y="774"/>
                    <a:pt x="1686" y="702"/>
                    <a:pt x="1882" y="643"/>
                  </a:cubicBezTo>
                  <a:cubicBezTo>
                    <a:pt x="2035" y="597"/>
                    <a:pt x="2173" y="536"/>
                    <a:pt x="2326" y="490"/>
                  </a:cubicBezTo>
                  <a:cubicBezTo>
                    <a:pt x="2402" y="475"/>
                    <a:pt x="2479" y="444"/>
                    <a:pt x="2540" y="429"/>
                  </a:cubicBezTo>
                  <a:cubicBezTo>
                    <a:pt x="2647" y="429"/>
                    <a:pt x="2754" y="383"/>
                    <a:pt x="2831" y="322"/>
                  </a:cubicBezTo>
                  <a:lnTo>
                    <a:pt x="2846" y="307"/>
                  </a:lnTo>
                  <a:cubicBezTo>
                    <a:pt x="2907" y="261"/>
                    <a:pt x="2907" y="169"/>
                    <a:pt x="2846" y="123"/>
                  </a:cubicBezTo>
                  <a:cubicBezTo>
                    <a:pt x="2785" y="62"/>
                    <a:pt x="2693" y="16"/>
                    <a:pt x="2601" y="16"/>
                  </a:cubicBezTo>
                  <a:cubicBezTo>
                    <a:pt x="2540" y="1"/>
                    <a:pt x="2479" y="1"/>
                    <a:pt x="2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62"/>
            <p:cNvGrpSpPr/>
            <p:nvPr/>
          </p:nvGrpSpPr>
          <p:grpSpPr>
            <a:xfrm>
              <a:off x="1470198" y="4641140"/>
              <a:ext cx="868369" cy="676207"/>
              <a:chOff x="11034768" y="2365014"/>
              <a:chExt cx="868369" cy="1221252"/>
            </a:xfrm>
          </p:grpSpPr>
          <p:sp>
            <p:nvSpPr>
              <p:cNvPr id="1136" name="Google Shape;1136;p62"/>
              <p:cNvSpPr/>
              <p:nvPr/>
            </p:nvSpPr>
            <p:spPr>
              <a:xfrm>
                <a:off x="11822608" y="2487331"/>
                <a:ext cx="80529" cy="1098934"/>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2"/>
              <p:cNvSpPr/>
              <p:nvPr/>
            </p:nvSpPr>
            <p:spPr>
              <a:xfrm>
                <a:off x="11034768" y="2365014"/>
                <a:ext cx="104871" cy="939943"/>
              </a:xfrm>
              <a:custGeom>
                <a:avLst/>
                <a:gdLst/>
                <a:ahLst/>
                <a:cxnLst/>
                <a:rect l="l" t="t" r="r" b="b"/>
                <a:pathLst>
                  <a:path w="1775" h="15909" extrusionOk="0">
                    <a:moveTo>
                      <a:pt x="1744" y="1"/>
                    </a:moveTo>
                    <a:cubicBezTo>
                      <a:pt x="1744" y="674"/>
                      <a:pt x="1515" y="1316"/>
                      <a:pt x="1408" y="1974"/>
                    </a:cubicBezTo>
                    <a:cubicBezTo>
                      <a:pt x="1285" y="2632"/>
                      <a:pt x="1194" y="3305"/>
                      <a:pt x="1117" y="3947"/>
                    </a:cubicBezTo>
                    <a:cubicBezTo>
                      <a:pt x="1041" y="4605"/>
                      <a:pt x="980" y="5278"/>
                      <a:pt x="918" y="5951"/>
                    </a:cubicBezTo>
                    <a:cubicBezTo>
                      <a:pt x="872" y="6609"/>
                      <a:pt x="827" y="7282"/>
                      <a:pt x="765" y="7939"/>
                    </a:cubicBezTo>
                    <a:cubicBezTo>
                      <a:pt x="674" y="9270"/>
                      <a:pt x="536" y="10601"/>
                      <a:pt x="383" y="11916"/>
                    </a:cubicBezTo>
                    <a:cubicBezTo>
                      <a:pt x="352" y="12253"/>
                      <a:pt x="307" y="12589"/>
                      <a:pt x="291" y="12926"/>
                    </a:cubicBezTo>
                    <a:cubicBezTo>
                      <a:pt x="261" y="13262"/>
                      <a:pt x="245" y="13583"/>
                      <a:pt x="230" y="13920"/>
                    </a:cubicBezTo>
                    <a:cubicBezTo>
                      <a:pt x="215" y="14593"/>
                      <a:pt x="138" y="15251"/>
                      <a:pt x="1" y="15908"/>
                    </a:cubicBezTo>
                    <a:cubicBezTo>
                      <a:pt x="199" y="15266"/>
                      <a:pt x="322" y="14593"/>
                      <a:pt x="368" y="13935"/>
                    </a:cubicBezTo>
                    <a:lnTo>
                      <a:pt x="475" y="12941"/>
                    </a:lnTo>
                    <a:cubicBezTo>
                      <a:pt x="521" y="12604"/>
                      <a:pt x="567" y="12283"/>
                      <a:pt x="612" y="11947"/>
                    </a:cubicBezTo>
                    <a:cubicBezTo>
                      <a:pt x="796" y="10631"/>
                      <a:pt x="949" y="9301"/>
                      <a:pt x="1056" y="7970"/>
                    </a:cubicBezTo>
                    <a:cubicBezTo>
                      <a:pt x="1178" y="6639"/>
                      <a:pt x="1240" y="5308"/>
                      <a:pt x="1347" y="3978"/>
                    </a:cubicBezTo>
                    <a:cubicBezTo>
                      <a:pt x="1408" y="3320"/>
                      <a:pt x="1469" y="2647"/>
                      <a:pt x="1545" y="1989"/>
                    </a:cubicBezTo>
                    <a:cubicBezTo>
                      <a:pt x="1591" y="1668"/>
                      <a:pt x="1653" y="1332"/>
                      <a:pt x="1698" y="995"/>
                    </a:cubicBezTo>
                    <a:cubicBezTo>
                      <a:pt x="1760" y="674"/>
                      <a:pt x="1775" y="337"/>
                      <a:pt x="1744"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1"/>
        <p:cNvGrpSpPr/>
        <p:nvPr/>
      </p:nvGrpSpPr>
      <p:grpSpPr>
        <a:xfrm>
          <a:off x="0" y="0"/>
          <a:ext cx="0" cy="0"/>
          <a:chOff x="0" y="0"/>
          <a:chExt cx="0" cy="0"/>
        </a:xfrm>
      </p:grpSpPr>
      <p:sp>
        <p:nvSpPr>
          <p:cNvPr id="1142" name="Google Shape;1142;p63"/>
          <p:cNvSpPr txBox="1">
            <a:spLocks noGrp="1"/>
          </p:cNvSpPr>
          <p:nvPr>
            <p:ph type="body" idx="1"/>
          </p:nvPr>
        </p:nvSpPr>
        <p:spPr>
          <a:xfrm>
            <a:off x="4084200" y="1346950"/>
            <a:ext cx="2481900" cy="15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EIN BILD SAGT MEHR ALS TAUSEND WORTE</a:t>
            </a:r>
            <a:endParaRPr/>
          </a:p>
        </p:txBody>
      </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64"/>
          <p:cNvSpPr txBox="1">
            <a:spLocks noGrp="1"/>
          </p:cNvSpPr>
          <p:nvPr>
            <p:ph type="title"/>
          </p:nvPr>
        </p:nvSpPr>
        <p:spPr>
          <a:xfrm>
            <a:off x="715550" y="1741375"/>
            <a:ext cx="3856500" cy="124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BILDER SIND LEICHTER ZU VERSTEHEN</a:t>
            </a:r>
            <a:endParaRPr/>
          </a:p>
        </p:txBody>
      </p:sp>
      <p:sp>
        <p:nvSpPr>
          <p:cNvPr id="1148" name="Google Shape;1148;p64"/>
          <p:cNvSpPr txBox="1">
            <a:spLocks noGrp="1"/>
          </p:cNvSpPr>
          <p:nvPr>
            <p:ph type="subTitle" idx="1"/>
          </p:nvPr>
        </p:nvSpPr>
        <p:spPr>
          <a:xfrm>
            <a:off x="715550" y="2975525"/>
            <a:ext cx="3856500" cy="688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a:t>Bilder zeigen große Datenmengen, also denke daran: verwende ein Bild statt eines langen Textes</a:t>
            </a:r>
            <a:endParaRPr/>
          </a:p>
        </p:txBody>
      </p:sp>
      <p:pic>
        <p:nvPicPr>
          <p:cNvPr id="1149" name="Google Shape;1149;p64"/>
          <p:cNvPicPr preferRelativeResize="0"/>
          <p:nvPr/>
        </p:nvPicPr>
        <p:blipFill rotWithShape="1">
          <a:blip r:embed="rId3">
            <a:alphaModFix/>
          </a:blip>
          <a:srcRect t="7154" b="18557"/>
          <a:stretch/>
        </p:blipFill>
        <p:spPr>
          <a:xfrm>
            <a:off x="4747025" y="263900"/>
            <a:ext cx="4133875" cy="4620825"/>
          </a:xfrm>
          <a:prstGeom prst="rect">
            <a:avLst/>
          </a:prstGeom>
          <a:noFill/>
          <a:ln>
            <a:noFill/>
          </a:ln>
        </p:spPr>
      </p:pic>
      <p:sp>
        <p:nvSpPr>
          <p:cNvPr id="1150" name="Google Shape;1150;p64"/>
          <p:cNvSpPr/>
          <p:nvPr/>
        </p:nvSpPr>
        <p:spPr>
          <a:xfrm rot="10800000" flipH="1">
            <a:off x="6357366" y="2638214"/>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65"/>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LASS UNS VERGLEICHEN</a:t>
            </a:r>
            <a:endParaRPr/>
          </a:p>
        </p:txBody>
      </p:sp>
      <p:sp>
        <p:nvSpPr>
          <p:cNvPr id="1156" name="Google Shape;1156;p65"/>
          <p:cNvSpPr txBox="1">
            <a:spLocks noGrp="1"/>
          </p:cNvSpPr>
          <p:nvPr>
            <p:ph type="title" idx="2"/>
          </p:nvPr>
        </p:nvSpPr>
        <p:spPr>
          <a:xfrm>
            <a:off x="2160375" y="1630325"/>
            <a:ext cx="2951700" cy="4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a:t>
            </a:r>
            <a:endParaRPr/>
          </a:p>
        </p:txBody>
      </p:sp>
      <p:sp>
        <p:nvSpPr>
          <p:cNvPr id="1157" name="Google Shape;1157;p65"/>
          <p:cNvSpPr txBox="1">
            <a:spLocks noGrp="1"/>
          </p:cNvSpPr>
          <p:nvPr>
            <p:ph type="subTitle" idx="1"/>
          </p:nvPr>
        </p:nvSpPr>
        <p:spPr>
          <a:xfrm>
            <a:off x="2160375" y="2142975"/>
            <a:ext cx="3475200" cy="60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Obwohl er rot ist, ist der Mars eigentlich ein kalter Ort. Er ist voller Eisenstaub, der dem Planeten seine rötliche Farbe verleiht</a:t>
            </a:r>
            <a:endParaRPr/>
          </a:p>
        </p:txBody>
      </p:sp>
      <p:sp>
        <p:nvSpPr>
          <p:cNvPr id="1158" name="Google Shape;1158;p65"/>
          <p:cNvSpPr txBox="1">
            <a:spLocks noGrp="1"/>
          </p:cNvSpPr>
          <p:nvPr>
            <p:ph type="title" idx="3"/>
          </p:nvPr>
        </p:nvSpPr>
        <p:spPr>
          <a:xfrm>
            <a:off x="4024025" y="3002075"/>
            <a:ext cx="2951700" cy="4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MARS</a:t>
            </a:r>
            <a:endParaRPr/>
          </a:p>
        </p:txBody>
      </p:sp>
      <p:sp>
        <p:nvSpPr>
          <p:cNvPr id="1159" name="Google Shape;1159;p65"/>
          <p:cNvSpPr txBox="1">
            <a:spLocks noGrp="1"/>
          </p:cNvSpPr>
          <p:nvPr>
            <p:ph type="subTitle" idx="4"/>
          </p:nvPr>
        </p:nvSpPr>
        <p:spPr>
          <a:xfrm>
            <a:off x="3500550" y="3514775"/>
            <a:ext cx="3475200" cy="609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Die Erde ist der dritte Planet von der Sonne aus gesehen und der einzige, der Leben beherbergt. Das ist der Ort, an dem wir alle leben</a:t>
            </a:r>
            <a:endParaRPr/>
          </a:p>
        </p:txBody>
      </p:sp>
      <p:sp>
        <p:nvSpPr>
          <p:cNvPr id="1160" name="Google Shape;1160;p65"/>
          <p:cNvSpPr/>
          <p:nvPr/>
        </p:nvSpPr>
        <p:spPr>
          <a:xfrm>
            <a:off x="1192441" y="1752581"/>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5"/>
          <p:cNvSpPr/>
          <p:nvPr/>
        </p:nvSpPr>
        <p:spPr>
          <a:xfrm>
            <a:off x="7107466" y="313390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65"/>
          <p:cNvGrpSpPr/>
          <p:nvPr/>
        </p:nvGrpSpPr>
        <p:grpSpPr>
          <a:xfrm>
            <a:off x="7287611" y="3295074"/>
            <a:ext cx="483820" cy="483820"/>
            <a:chOff x="1190625" y="238125"/>
            <a:chExt cx="5219200" cy="5219200"/>
          </a:xfrm>
        </p:grpSpPr>
        <p:sp>
          <p:nvSpPr>
            <p:cNvPr id="1163" name="Google Shape;1163;p65"/>
            <p:cNvSpPr/>
            <p:nvPr/>
          </p:nvSpPr>
          <p:spPr>
            <a:xfrm>
              <a:off x="2424450" y="2083575"/>
              <a:ext cx="2752325" cy="611650"/>
            </a:xfrm>
            <a:custGeom>
              <a:avLst/>
              <a:gdLst/>
              <a:ahLst/>
              <a:cxnLst/>
              <a:rect l="l" t="t" r="r" b="b"/>
              <a:pathLst>
                <a:path w="110093" h="24466" extrusionOk="0">
                  <a:moveTo>
                    <a:pt x="6101" y="1"/>
                  </a:moveTo>
                  <a:cubicBezTo>
                    <a:pt x="2708" y="1"/>
                    <a:pt x="1" y="2708"/>
                    <a:pt x="1" y="6101"/>
                  </a:cubicBezTo>
                  <a:lnTo>
                    <a:pt x="1" y="18333"/>
                  </a:lnTo>
                  <a:cubicBezTo>
                    <a:pt x="1" y="21726"/>
                    <a:pt x="2708" y="24466"/>
                    <a:pt x="6101" y="24466"/>
                  </a:cubicBezTo>
                  <a:lnTo>
                    <a:pt x="103960" y="24466"/>
                  </a:lnTo>
                  <a:cubicBezTo>
                    <a:pt x="107353" y="24466"/>
                    <a:pt x="110093" y="21726"/>
                    <a:pt x="110093" y="18333"/>
                  </a:cubicBezTo>
                  <a:lnTo>
                    <a:pt x="110093" y="6101"/>
                  </a:lnTo>
                  <a:cubicBezTo>
                    <a:pt x="110093" y="2708"/>
                    <a:pt x="107353" y="1"/>
                    <a:pt x="103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5"/>
            <p:cNvSpPr/>
            <p:nvPr/>
          </p:nvSpPr>
          <p:spPr>
            <a:xfrm>
              <a:off x="1190625" y="4845675"/>
              <a:ext cx="1539675" cy="611650"/>
            </a:xfrm>
            <a:custGeom>
              <a:avLst/>
              <a:gdLst/>
              <a:ahLst/>
              <a:cxnLst/>
              <a:rect l="l" t="t" r="r" b="b"/>
              <a:pathLst>
                <a:path w="61587" h="24466" extrusionOk="0">
                  <a:moveTo>
                    <a:pt x="12657" y="0"/>
                  </a:moveTo>
                  <a:cubicBezTo>
                    <a:pt x="5872" y="0"/>
                    <a:pt x="0" y="5480"/>
                    <a:pt x="0" y="12233"/>
                  </a:cubicBezTo>
                  <a:lnTo>
                    <a:pt x="0" y="18365"/>
                  </a:lnTo>
                  <a:cubicBezTo>
                    <a:pt x="0" y="21725"/>
                    <a:pt x="2740" y="24465"/>
                    <a:pt x="6133" y="24465"/>
                  </a:cubicBezTo>
                  <a:lnTo>
                    <a:pt x="55454" y="24465"/>
                  </a:lnTo>
                  <a:cubicBezTo>
                    <a:pt x="58846" y="24465"/>
                    <a:pt x="61586" y="21725"/>
                    <a:pt x="61586" y="18365"/>
                  </a:cubicBezTo>
                  <a:lnTo>
                    <a:pt x="61586" y="12233"/>
                  </a:lnTo>
                  <a:cubicBezTo>
                    <a:pt x="61586" y="5480"/>
                    <a:pt x="56106" y="0"/>
                    <a:pt x="49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5"/>
            <p:cNvSpPr/>
            <p:nvPr/>
          </p:nvSpPr>
          <p:spPr>
            <a:xfrm>
              <a:off x="1507025" y="3928225"/>
              <a:ext cx="917450" cy="917475"/>
            </a:xfrm>
            <a:custGeom>
              <a:avLst/>
              <a:gdLst/>
              <a:ahLst/>
              <a:cxnLst/>
              <a:rect l="l" t="t" r="r" b="b"/>
              <a:pathLst>
                <a:path w="36698" h="36699" extrusionOk="0">
                  <a:moveTo>
                    <a:pt x="18333" y="1"/>
                  </a:moveTo>
                  <a:cubicBezTo>
                    <a:pt x="8188" y="1"/>
                    <a:pt x="1" y="8221"/>
                    <a:pt x="1" y="18366"/>
                  </a:cubicBezTo>
                  <a:cubicBezTo>
                    <a:pt x="1" y="28478"/>
                    <a:pt x="8188" y="36698"/>
                    <a:pt x="18333" y="36698"/>
                  </a:cubicBezTo>
                  <a:cubicBezTo>
                    <a:pt x="28478" y="36698"/>
                    <a:pt x="36698" y="28478"/>
                    <a:pt x="36698" y="18366"/>
                  </a:cubicBezTo>
                  <a:cubicBezTo>
                    <a:pt x="36698" y="8221"/>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5"/>
            <p:cNvSpPr/>
            <p:nvPr/>
          </p:nvSpPr>
          <p:spPr>
            <a:xfrm>
              <a:off x="3036075" y="4845675"/>
              <a:ext cx="1529075" cy="611650"/>
            </a:xfrm>
            <a:custGeom>
              <a:avLst/>
              <a:gdLst/>
              <a:ahLst/>
              <a:cxnLst/>
              <a:rect l="l" t="t" r="r" b="b"/>
              <a:pathLst>
                <a:path w="61163" h="24466" extrusionOk="0">
                  <a:moveTo>
                    <a:pt x="12233" y="0"/>
                  </a:moveTo>
                  <a:cubicBezTo>
                    <a:pt x="5448" y="0"/>
                    <a:pt x="1" y="5480"/>
                    <a:pt x="1" y="12233"/>
                  </a:cubicBezTo>
                  <a:lnTo>
                    <a:pt x="1" y="18365"/>
                  </a:lnTo>
                  <a:cubicBezTo>
                    <a:pt x="1" y="21725"/>
                    <a:pt x="2708" y="24465"/>
                    <a:pt x="6101" y="24465"/>
                  </a:cubicBezTo>
                  <a:lnTo>
                    <a:pt x="55030" y="24465"/>
                  </a:lnTo>
                  <a:cubicBezTo>
                    <a:pt x="58423" y="24465"/>
                    <a:pt x="61163" y="21725"/>
                    <a:pt x="61163" y="18365"/>
                  </a:cubicBezTo>
                  <a:lnTo>
                    <a:pt x="61163" y="12233"/>
                  </a:lnTo>
                  <a:cubicBezTo>
                    <a:pt x="61163" y="5480"/>
                    <a:pt x="55683" y="0"/>
                    <a:pt x="48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5"/>
            <p:cNvSpPr/>
            <p:nvPr/>
          </p:nvSpPr>
          <p:spPr>
            <a:xfrm>
              <a:off x="3341900" y="3928225"/>
              <a:ext cx="917450" cy="917475"/>
            </a:xfrm>
            <a:custGeom>
              <a:avLst/>
              <a:gdLst/>
              <a:ahLst/>
              <a:cxnLst/>
              <a:rect l="l" t="t" r="r" b="b"/>
              <a:pathLst>
                <a:path w="36698" h="36699" extrusionOk="0">
                  <a:moveTo>
                    <a:pt x="18333" y="1"/>
                  </a:moveTo>
                  <a:cubicBezTo>
                    <a:pt x="8188" y="1"/>
                    <a:pt x="0" y="8221"/>
                    <a:pt x="0" y="18366"/>
                  </a:cubicBezTo>
                  <a:cubicBezTo>
                    <a:pt x="0" y="28478"/>
                    <a:pt x="8188" y="36698"/>
                    <a:pt x="18333" y="36698"/>
                  </a:cubicBezTo>
                  <a:cubicBezTo>
                    <a:pt x="28477" y="36698"/>
                    <a:pt x="36698" y="28478"/>
                    <a:pt x="36698" y="18366"/>
                  </a:cubicBezTo>
                  <a:cubicBezTo>
                    <a:pt x="36698" y="8221"/>
                    <a:pt x="28477"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5"/>
            <p:cNvSpPr/>
            <p:nvPr/>
          </p:nvSpPr>
          <p:spPr>
            <a:xfrm>
              <a:off x="4870950" y="4845675"/>
              <a:ext cx="1538875" cy="611650"/>
            </a:xfrm>
            <a:custGeom>
              <a:avLst/>
              <a:gdLst/>
              <a:ahLst/>
              <a:cxnLst/>
              <a:rect l="l" t="t" r="r" b="b"/>
              <a:pathLst>
                <a:path w="61555" h="24466" extrusionOk="0">
                  <a:moveTo>
                    <a:pt x="12233" y="0"/>
                  </a:moveTo>
                  <a:cubicBezTo>
                    <a:pt x="5448" y="0"/>
                    <a:pt x="0" y="5480"/>
                    <a:pt x="0" y="12233"/>
                  </a:cubicBezTo>
                  <a:lnTo>
                    <a:pt x="0" y="18365"/>
                  </a:lnTo>
                  <a:cubicBezTo>
                    <a:pt x="0" y="21725"/>
                    <a:pt x="2708" y="24465"/>
                    <a:pt x="6100" y="24465"/>
                  </a:cubicBezTo>
                  <a:lnTo>
                    <a:pt x="55454" y="24465"/>
                  </a:lnTo>
                  <a:cubicBezTo>
                    <a:pt x="58814" y="24465"/>
                    <a:pt x="61554" y="21725"/>
                    <a:pt x="61554" y="18365"/>
                  </a:cubicBezTo>
                  <a:lnTo>
                    <a:pt x="61554" y="12233"/>
                  </a:lnTo>
                  <a:cubicBezTo>
                    <a:pt x="61554" y="5480"/>
                    <a:pt x="56074" y="0"/>
                    <a:pt x="49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5"/>
            <p:cNvSpPr/>
            <p:nvPr/>
          </p:nvSpPr>
          <p:spPr>
            <a:xfrm>
              <a:off x="5176750" y="3928225"/>
              <a:ext cx="927250" cy="917475"/>
            </a:xfrm>
            <a:custGeom>
              <a:avLst/>
              <a:gdLst/>
              <a:ahLst/>
              <a:cxnLst/>
              <a:rect l="l" t="t" r="r" b="b"/>
              <a:pathLst>
                <a:path w="37090" h="36699" extrusionOk="0">
                  <a:moveTo>
                    <a:pt x="18333" y="1"/>
                  </a:moveTo>
                  <a:cubicBezTo>
                    <a:pt x="8221" y="1"/>
                    <a:pt x="1" y="8221"/>
                    <a:pt x="1" y="18366"/>
                  </a:cubicBezTo>
                  <a:cubicBezTo>
                    <a:pt x="1" y="28478"/>
                    <a:pt x="8221" y="36698"/>
                    <a:pt x="18333" y="36698"/>
                  </a:cubicBezTo>
                  <a:cubicBezTo>
                    <a:pt x="28445" y="36698"/>
                    <a:pt x="37090" y="28478"/>
                    <a:pt x="37090" y="18366"/>
                  </a:cubicBezTo>
                  <a:cubicBezTo>
                    <a:pt x="37090" y="8221"/>
                    <a:pt x="28445"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5"/>
            <p:cNvSpPr/>
            <p:nvPr/>
          </p:nvSpPr>
          <p:spPr>
            <a:xfrm>
              <a:off x="3341900" y="238125"/>
              <a:ext cx="917450" cy="928050"/>
            </a:xfrm>
            <a:custGeom>
              <a:avLst/>
              <a:gdLst/>
              <a:ahLst/>
              <a:cxnLst/>
              <a:rect l="l" t="t" r="r" b="b"/>
              <a:pathLst>
                <a:path w="36698" h="37122" extrusionOk="0">
                  <a:moveTo>
                    <a:pt x="18333" y="0"/>
                  </a:moveTo>
                  <a:cubicBezTo>
                    <a:pt x="8220" y="0"/>
                    <a:pt x="0" y="8644"/>
                    <a:pt x="0" y="18756"/>
                  </a:cubicBezTo>
                  <a:cubicBezTo>
                    <a:pt x="0" y="28869"/>
                    <a:pt x="8220" y="37121"/>
                    <a:pt x="18333" y="37121"/>
                  </a:cubicBezTo>
                  <a:cubicBezTo>
                    <a:pt x="28445" y="37121"/>
                    <a:pt x="36698" y="28869"/>
                    <a:pt x="36698" y="18756"/>
                  </a:cubicBezTo>
                  <a:cubicBezTo>
                    <a:pt x="36698" y="8644"/>
                    <a:pt x="28445"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5"/>
            <p:cNvSpPr/>
            <p:nvPr/>
          </p:nvSpPr>
          <p:spPr>
            <a:xfrm>
              <a:off x="3036075" y="1166150"/>
              <a:ext cx="2752325" cy="611650"/>
            </a:xfrm>
            <a:custGeom>
              <a:avLst/>
              <a:gdLst/>
              <a:ahLst/>
              <a:cxnLst/>
              <a:rect l="l" t="t" r="r" b="b"/>
              <a:pathLst>
                <a:path w="110093" h="24466" extrusionOk="0">
                  <a:moveTo>
                    <a:pt x="18333" y="0"/>
                  </a:moveTo>
                  <a:cubicBezTo>
                    <a:pt x="8221" y="0"/>
                    <a:pt x="1" y="8221"/>
                    <a:pt x="1" y="18333"/>
                  </a:cubicBezTo>
                  <a:lnTo>
                    <a:pt x="1" y="24465"/>
                  </a:lnTo>
                  <a:lnTo>
                    <a:pt x="61163" y="24465"/>
                  </a:lnTo>
                  <a:lnTo>
                    <a:pt x="61163" y="12233"/>
                  </a:lnTo>
                  <a:lnTo>
                    <a:pt x="103960" y="12233"/>
                  </a:lnTo>
                  <a:cubicBezTo>
                    <a:pt x="107353" y="12233"/>
                    <a:pt x="110093" y="9493"/>
                    <a:pt x="110093" y="6100"/>
                  </a:cubicBezTo>
                  <a:cubicBezTo>
                    <a:pt x="110093" y="2708"/>
                    <a:pt x="107353" y="0"/>
                    <a:pt x="103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5"/>
            <p:cNvSpPr/>
            <p:nvPr/>
          </p:nvSpPr>
          <p:spPr>
            <a:xfrm>
              <a:off x="2730275" y="3001025"/>
              <a:ext cx="2140700" cy="621425"/>
            </a:xfrm>
            <a:custGeom>
              <a:avLst/>
              <a:gdLst/>
              <a:ahLst/>
              <a:cxnLst/>
              <a:rect l="l" t="t" r="r" b="b"/>
              <a:pathLst>
                <a:path w="85628" h="24857" extrusionOk="0">
                  <a:moveTo>
                    <a:pt x="0" y="0"/>
                  </a:moveTo>
                  <a:lnTo>
                    <a:pt x="0" y="18757"/>
                  </a:lnTo>
                  <a:cubicBezTo>
                    <a:pt x="0" y="22116"/>
                    <a:pt x="2708" y="24856"/>
                    <a:pt x="6100" y="24856"/>
                  </a:cubicBezTo>
                  <a:lnTo>
                    <a:pt x="79495" y="24856"/>
                  </a:lnTo>
                  <a:cubicBezTo>
                    <a:pt x="82887" y="24856"/>
                    <a:pt x="85627" y="22116"/>
                    <a:pt x="85627" y="18757"/>
                  </a:cubicBezTo>
                  <a:lnTo>
                    <a:pt x="85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65"/>
          <p:cNvGrpSpPr/>
          <p:nvPr/>
        </p:nvGrpSpPr>
        <p:grpSpPr>
          <a:xfrm>
            <a:off x="1452753" y="1932812"/>
            <a:ext cx="399681" cy="483811"/>
            <a:chOff x="1659525" y="238125"/>
            <a:chExt cx="4311550" cy="5219100"/>
          </a:xfrm>
        </p:grpSpPr>
        <p:sp>
          <p:nvSpPr>
            <p:cNvPr id="1174" name="Google Shape;1174;p65"/>
            <p:cNvSpPr/>
            <p:nvPr/>
          </p:nvSpPr>
          <p:spPr>
            <a:xfrm>
              <a:off x="2730275" y="238125"/>
              <a:ext cx="1223275" cy="611625"/>
            </a:xfrm>
            <a:custGeom>
              <a:avLst/>
              <a:gdLst/>
              <a:ahLst/>
              <a:cxnLst/>
              <a:rect l="l" t="t" r="r" b="b"/>
              <a:pathLst>
                <a:path w="48931" h="24465" extrusionOk="0">
                  <a:moveTo>
                    <a:pt x="6100" y="0"/>
                  </a:moveTo>
                  <a:cubicBezTo>
                    <a:pt x="2740" y="0"/>
                    <a:pt x="0" y="2740"/>
                    <a:pt x="0" y="6133"/>
                  </a:cubicBezTo>
                  <a:lnTo>
                    <a:pt x="0" y="12232"/>
                  </a:lnTo>
                  <a:cubicBezTo>
                    <a:pt x="0" y="18985"/>
                    <a:pt x="5480" y="24465"/>
                    <a:pt x="12233" y="24465"/>
                  </a:cubicBezTo>
                  <a:lnTo>
                    <a:pt x="36698" y="24465"/>
                  </a:lnTo>
                  <a:cubicBezTo>
                    <a:pt x="43450" y="24465"/>
                    <a:pt x="48930" y="18985"/>
                    <a:pt x="48930" y="12232"/>
                  </a:cubicBezTo>
                  <a:lnTo>
                    <a:pt x="48930" y="6133"/>
                  </a:lnTo>
                  <a:cubicBezTo>
                    <a:pt x="48930" y="2740"/>
                    <a:pt x="4619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p:nvPr/>
          </p:nvSpPr>
          <p:spPr>
            <a:xfrm>
              <a:off x="1659525" y="543925"/>
              <a:ext cx="3364750" cy="4608400"/>
            </a:xfrm>
            <a:custGeom>
              <a:avLst/>
              <a:gdLst/>
              <a:ahLst/>
              <a:cxnLst/>
              <a:rect l="l" t="t" r="r" b="b"/>
              <a:pathLst>
                <a:path w="134590" h="184336" extrusionOk="0">
                  <a:moveTo>
                    <a:pt x="103993" y="37122"/>
                  </a:moveTo>
                  <a:cubicBezTo>
                    <a:pt x="107385" y="37122"/>
                    <a:pt x="110125" y="39862"/>
                    <a:pt x="110125" y="43222"/>
                  </a:cubicBezTo>
                  <a:cubicBezTo>
                    <a:pt x="110125" y="46614"/>
                    <a:pt x="107385" y="49354"/>
                    <a:pt x="103993" y="49354"/>
                  </a:cubicBezTo>
                  <a:lnTo>
                    <a:pt x="30598" y="49354"/>
                  </a:lnTo>
                  <a:cubicBezTo>
                    <a:pt x="27205" y="49354"/>
                    <a:pt x="24465" y="46614"/>
                    <a:pt x="24465" y="43222"/>
                  </a:cubicBezTo>
                  <a:cubicBezTo>
                    <a:pt x="24465" y="39862"/>
                    <a:pt x="27205" y="37122"/>
                    <a:pt x="30598" y="37122"/>
                  </a:cubicBezTo>
                  <a:close/>
                  <a:moveTo>
                    <a:pt x="103993" y="61587"/>
                  </a:moveTo>
                  <a:cubicBezTo>
                    <a:pt x="107385" y="61587"/>
                    <a:pt x="110125" y="64327"/>
                    <a:pt x="110125" y="67687"/>
                  </a:cubicBezTo>
                  <a:cubicBezTo>
                    <a:pt x="110125" y="71079"/>
                    <a:pt x="107385" y="73819"/>
                    <a:pt x="103993" y="73819"/>
                  </a:cubicBezTo>
                  <a:lnTo>
                    <a:pt x="30598" y="73819"/>
                  </a:lnTo>
                  <a:cubicBezTo>
                    <a:pt x="27205" y="73819"/>
                    <a:pt x="24465" y="71079"/>
                    <a:pt x="24465" y="67687"/>
                  </a:cubicBezTo>
                  <a:cubicBezTo>
                    <a:pt x="24465" y="64327"/>
                    <a:pt x="27205" y="61587"/>
                    <a:pt x="30598" y="61587"/>
                  </a:cubicBezTo>
                  <a:close/>
                  <a:moveTo>
                    <a:pt x="55063" y="135406"/>
                  </a:moveTo>
                  <a:cubicBezTo>
                    <a:pt x="58423" y="135406"/>
                    <a:pt x="61163" y="138146"/>
                    <a:pt x="61163" y="141505"/>
                  </a:cubicBezTo>
                  <a:cubicBezTo>
                    <a:pt x="61163" y="144898"/>
                    <a:pt x="58423" y="147638"/>
                    <a:pt x="55063" y="147638"/>
                  </a:cubicBezTo>
                  <a:lnTo>
                    <a:pt x="30598" y="147638"/>
                  </a:lnTo>
                  <a:cubicBezTo>
                    <a:pt x="27205" y="147638"/>
                    <a:pt x="24465" y="144898"/>
                    <a:pt x="24465" y="141505"/>
                  </a:cubicBezTo>
                  <a:cubicBezTo>
                    <a:pt x="24465" y="138146"/>
                    <a:pt x="27205" y="135406"/>
                    <a:pt x="30598" y="135406"/>
                  </a:cubicBezTo>
                  <a:close/>
                  <a:moveTo>
                    <a:pt x="6133" y="0"/>
                  </a:moveTo>
                  <a:cubicBezTo>
                    <a:pt x="2740" y="0"/>
                    <a:pt x="0" y="2741"/>
                    <a:pt x="0" y="6133"/>
                  </a:cubicBezTo>
                  <a:lnTo>
                    <a:pt x="0" y="178203"/>
                  </a:lnTo>
                  <a:cubicBezTo>
                    <a:pt x="0" y="181595"/>
                    <a:pt x="2740" y="184335"/>
                    <a:pt x="6133" y="184335"/>
                  </a:cubicBezTo>
                  <a:lnTo>
                    <a:pt x="124445" y="184335"/>
                  </a:lnTo>
                  <a:lnTo>
                    <a:pt x="77897" y="137787"/>
                  </a:lnTo>
                  <a:cubicBezTo>
                    <a:pt x="70133" y="130023"/>
                    <a:pt x="64816" y="120270"/>
                    <a:pt x="62467" y="109603"/>
                  </a:cubicBezTo>
                  <a:cubicBezTo>
                    <a:pt x="61130" y="103471"/>
                    <a:pt x="62957" y="97175"/>
                    <a:pt x="67426" y="92706"/>
                  </a:cubicBezTo>
                  <a:cubicBezTo>
                    <a:pt x="70871" y="89287"/>
                    <a:pt x="75570" y="87349"/>
                    <a:pt x="80430" y="87349"/>
                  </a:cubicBezTo>
                  <a:cubicBezTo>
                    <a:pt x="81691" y="87349"/>
                    <a:pt x="82962" y="87479"/>
                    <a:pt x="84225" y="87748"/>
                  </a:cubicBezTo>
                  <a:cubicBezTo>
                    <a:pt x="94989" y="90097"/>
                    <a:pt x="104743" y="95414"/>
                    <a:pt x="112506" y="103177"/>
                  </a:cubicBezTo>
                  <a:lnTo>
                    <a:pt x="134590" y="125261"/>
                  </a:lnTo>
                  <a:lnTo>
                    <a:pt x="134590" y="6133"/>
                  </a:lnTo>
                  <a:cubicBezTo>
                    <a:pt x="134590" y="2741"/>
                    <a:pt x="131850" y="0"/>
                    <a:pt x="128457" y="0"/>
                  </a:cubicBezTo>
                  <a:lnTo>
                    <a:pt x="103993" y="0"/>
                  </a:lnTo>
                  <a:cubicBezTo>
                    <a:pt x="103993" y="13505"/>
                    <a:pt x="93032" y="24465"/>
                    <a:pt x="79528" y="24465"/>
                  </a:cubicBezTo>
                  <a:lnTo>
                    <a:pt x="55063" y="24465"/>
                  </a:lnTo>
                  <a:cubicBezTo>
                    <a:pt x="41558" y="24465"/>
                    <a:pt x="30598" y="13505"/>
                    <a:pt x="30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5"/>
            <p:cNvSpPr/>
            <p:nvPr/>
          </p:nvSpPr>
          <p:spPr>
            <a:xfrm>
              <a:off x="3976350" y="3495200"/>
              <a:ext cx="1994725" cy="1962025"/>
            </a:xfrm>
            <a:custGeom>
              <a:avLst/>
              <a:gdLst/>
              <a:ahLst/>
              <a:cxnLst/>
              <a:rect l="l" t="t" r="r" b="b"/>
              <a:pathLst>
                <a:path w="79789" h="78481" extrusionOk="0">
                  <a:moveTo>
                    <a:pt x="17419" y="1"/>
                  </a:moveTo>
                  <a:cubicBezTo>
                    <a:pt x="11809" y="5513"/>
                    <a:pt x="5676" y="11548"/>
                    <a:pt x="0" y="17191"/>
                  </a:cubicBezTo>
                  <a:lnTo>
                    <a:pt x="57705" y="74896"/>
                  </a:lnTo>
                  <a:cubicBezTo>
                    <a:pt x="60082" y="77273"/>
                    <a:pt x="63217" y="78480"/>
                    <a:pt x="66361" y="78480"/>
                  </a:cubicBezTo>
                  <a:cubicBezTo>
                    <a:pt x="69472" y="78480"/>
                    <a:pt x="72592" y="77297"/>
                    <a:pt x="74994" y="74896"/>
                  </a:cubicBezTo>
                  <a:cubicBezTo>
                    <a:pt x="79756" y="70133"/>
                    <a:pt x="79789" y="62403"/>
                    <a:pt x="74994" y="57607"/>
                  </a:cubicBezTo>
                  <a:lnTo>
                    <a:pt x="17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5"/>
            <p:cNvSpPr/>
            <p:nvPr/>
          </p:nvSpPr>
          <p:spPr>
            <a:xfrm>
              <a:off x="3509075" y="3033525"/>
              <a:ext cx="681775" cy="670475"/>
            </a:xfrm>
            <a:custGeom>
              <a:avLst/>
              <a:gdLst/>
              <a:ahLst/>
              <a:cxnLst/>
              <a:rect l="l" t="t" r="r" b="b"/>
              <a:pathLst>
                <a:path w="27271" h="26819" extrusionOk="0">
                  <a:moveTo>
                    <a:pt x="6431" y="1"/>
                  </a:moveTo>
                  <a:cubicBezTo>
                    <a:pt x="4824" y="1"/>
                    <a:pt x="3244" y="611"/>
                    <a:pt x="2088" y="1766"/>
                  </a:cubicBezTo>
                  <a:cubicBezTo>
                    <a:pt x="620" y="3267"/>
                    <a:pt x="0" y="5387"/>
                    <a:pt x="457" y="7410"/>
                  </a:cubicBezTo>
                  <a:cubicBezTo>
                    <a:pt x="2023" y="14619"/>
                    <a:pt x="5415" y="21208"/>
                    <a:pt x="10210" y="26818"/>
                  </a:cubicBezTo>
                  <a:cubicBezTo>
                    <a:pt x="15788" y="21306"/>
                    <a:pt x="21790" y="15401"/>
                    <a:pt x="27270" y="9987"/>
                  </a:cubicBezTo>
                  <a:cubicBezTo>
                    <a:pt x="21627" y="5159"/>
                    <a:pt x="15005" y="1701"/>
                    <a:pt x="7731" y="135"/>
                  </a:cubicBezTo>
                  <a:cubicBezTo>
                    <a:pt x="7301" y="45"/>
                    <a:pt x="6865" y="1"/>
                    <a:pt x="6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66"/>
          <p:cNvSpPr txBox="1">
            <a:spLocks noGrp="1"/>
          </p:cNvSpPr>
          <p:nvPr>
            <p:ph type="title"/>
          </p:nvPr>
        </p:nvSpPr>
        <p:spPr>
          <a:xfrm>
            <a:off x="2333100" y="1224100"/>
            <a:ext cx="4477800" cy="17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1848</a:t>
            </a:r>
            <a:endParaRPr/>
          </a:p>
        </p:txBody>
      </p:sp>
      <p:sp>
        <p:nvSpPr>
          <p:cNvPr id="1183" name="Google Shape;1183;p66"/>
          <p:cNvSpPr txBox="1">
            <a:spLocks noGrp="1"/>
          </p:cNvSpPr>
          <p:nvPr>
            <p:ph type="body" idx="1"/>
          </p:nvPr>
        </p:nvSpPr>
        <p:spPr>
          <a:xfrm>
            <a:off x="2333100" y="3133175"/>
            <a:ext cx="4477800" cy="6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 diesem Jahr begannen im Bundesland Baden die ersten revolutionären Aufstände in Deutschland</a:t>
            </a:r>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Các quan điểm về giai cấp trước Mác:</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96" y="1787430"/>
            <a:ext cx="3963398" cy="189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907" y="1736886"/>
            <a:ext cx="3925797" cy="2021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81056"/>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68"/>
          <p:cNvSpPr txBox="1">
            <a:spLocks noGrp="1"/>
          </p:cNvSpPr>
          <p:nvPr>
            <p:ph type="subTitle" idx="1"/>
          </p:nvPr>
        </p:nvSpPr>
        <p:spPr>
          <a:xfrm>
            <a:off x="808712" y="3830880"/>
            <a:ext cx="21165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 ist der größte in unserem Sonnensystem!</a:t>
            </a:r>
            <a:endParaRPr/>
          </a:p>
        </p:txBody>
      </p:sp>
      <p:sp>
        <p:nvSpPr>
          <p:cNvPr id="1199" name="Google Shape;1199;p68"/>
          <p:cNvSpPr txBox="1">
            <a:spLocks noGrp="1"/>
          </p:cNvSpPr>
          <p:nvPr>
            <p:ph type="title"/>
          </p:nvPr>
        </p:nvSpPr>
        <p:spPr>
          <a:xfrm>
            <a:off x="1364162" y="2027125"/>
            <a:ext cx="10056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1200" name="Google Shape;1200;p68"/>
          <p:cNvSpPr txBox="1">
            <a:spLocks noGrp="1"/>
          </p:cNvSpPr>
          <p:nvPr>
            <p:ph type="subTitle" idx="2"/>
          </p:nvPr>
        </p:nvSpPr>
        <p:spPr>
          <a:xfrm>
            <a:off x="3513750" y="3830880"/>
            <a:ext cx="21165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Es besteht aus Wasserstoff und Helium</a:t>
            </a:r>
            <a:endParaRPr/>
          </a:p>
        </p:txBody>
      </p:sp>
      <p:sp>
        <p:nvSpPr>
          <p:cNvPr id="1201" name="Google Shape;1201;p68"/>
          <p:cNvSpPr txBox="1">
            <a:spLocks noGrp="1"/>
          </p:cNvSpPr>
          <p:nvPr>
            <p:ph type="title" idx="3"/>
          </p:nvPr>
        </p:nvSpPr>
        <p:spPr>
          <a:xfrm>
            <a:off x="4069200" y="2027125"/>
            <a:ext cx="10056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1202" name="Google Shape;1202;p68"/>
          <p:cNvSpPr txBox="1">
            <a:spLocks noGrp="1"/>
          </p:cNvSpPr>
          <p:nvPr>
            <p:ph type="subTitle" idx="4"/>
          </p:nvPr>
        </p:nvSpPr>
        <p:spPr>
          <a:xfrm>
            <a:off x="6218788" y="3830880"/>
            <a:ext cx="2116500" cy="3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Der äußerste Planet unseres Sonnensystems!</a:t>
            </a:r>
            <a:endParaRPr/>
          </a:p>
        </p:txBody>
      </p:sp>
      <p:sp>
        <p:nvSpPr>
          <p:cNvPr id="1203" name="Google Shape;1203;p68"/>
          <p:cNvSpPr txBox="1">
            <a:spLocks noGrp="1"/>
          </p:cNvSpPr>
          <p:nvPr>
            <p:ph type="title" idx="5"/>
          </p:nvPr>
        </p:nvSpPr>
        <p:spPr>
          <a:xfrm>
            <a:off x="6774238" y="2027125"/>
            <a:ext cx="10056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204" name="Google Shape;1204;p68"/>
          <p:cNvSpPr txBox="1">
            <a:spLocks noGrp="1"/>
          </p:cNvSpPr>
          <p:nvPr>
            <p:ph type="title" idx="6"/>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EINIGE PROZENTSÄTZE</a:t>
            </a:r>
            <a:endParaRPr>
              <a:solidFill>
                <a:schemeClr val="accent1"/>
              </a:solidFill>
            </a:endParaRPr>
          </a:p>
        </p:txBody>
      </p:sp>
      <p:sp>
        <p:nvSpPr>
          <p:cNvPr id="1205" name="Google Shape;1205;p68"/>
          <p:cNvSpPr txBox="1">
            <a:spLocks noGrp="1"/>
          </p:cNvSpPr>
          <p:nvPr>
            <p:ph type="title" idx="7"/>
          </p:nvPr>
        </p:nvSpPr>
        <p:spPr>
          <a:xfrm>
            <a:off x="808700" y="3293975"/>
            <a:ext cx="21165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a:t>
            </a:r>
            <a:endParaRPr/>
          </a:p>
        </p:txBody>
      </p:sp>
      <p:sp>
        <p:nvSpPr>
          <p:cNvPr id="1206" name="Google Shape;1206;p68"/>
          <p:cNvSpPr txBox="1">
            <a:spLocks noGrp="1"/>
          </p:cNvSpPr>
          <p:nvPr>
            <p:ph type="title" idx="8"/>
          </p:nvPr>
        </p:nvSpPr>
        <p:spPr>
          <a:xfrm>
            <a:off x="3513749" y="3293975"/>
            <a:ext cx="21165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a:t>
            </a:r>
            <a:endParaRPr/>
          </a:p>
        </p:txBody>
      </p:sp>
      <p:sp>
        <p:nvSpPr>
          <p:cNvPr id="1207" name="Google Shape;1207;p68"/>
          <p:cNvSpPr txBox="1">
            <a:spLocks noGrp="1"/>
          </p:cNvSpPr>
          <p:nvPr>
            <p:ph type="title" idx="9"/>
          </p:nvPr>
        </p:nvSpPr>
        <p:spPr>
          <a:xfrm>
            <a:off x="6218798" y="3293975"/>
            <a:ext cx="21165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NEPTUN</a:t>
            </a:r>
            <a:endParaRPr/>
          </a:p>
        </p:txBody>
      </p:sp>
      <p:grpSp>
        <p:nvGrpSpPr>
          <p:cNvPr id="1208" name="Google Shape;1208;p68"/>
          <p:cNvGrpSpPr/>
          <p:nvPr/>
        </p:nvGrpSpPr>
        <p:grpSpPr>
          <a:xfrm>
            <a:off x="1138314" y="1610475"/>
            <a:ext cx="1462058" cy="1464268"/>
            <a:chOff x="4049800" y="636189"/>
            <a:chExt cx="861707" cy="863111"/>
          </a:xfrm>
        </p:grpSpPr>
        <p:sp>
          <p:nvSpPr>
            <p:cNvPr id="1209" name="Google Shape;1209;p68"/>
            <p:cNvSpPr/>
            <p:nvPr/>
          </p:nvSpPr>
          <p:spPr>
            <a:xfrm>
              <a:off x="4049800" y="640400"/>
              <a:ext cx="858900" cy="858900"/>
            </a:xfrm>
            <a:prstGeom prst="donut">
              <a:avLst>
                <a:gd name="adj" fmla="val 711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8"/>
            <p:cNvSpPr/>
            <p:nvPr/>
          </p:nvSpPr>
          <p:spPr>
            <a:xfrm flipH="1">
              <a:off x="4052607" y="636189"/>
              <a:ext cx="858900" cy="858900"/>
            </a:xfrm>
            <a:prstGeom prst="blockArc">
              <a:avLst>
                <a:gd name="adj1" fmla="val 11572214"/>
                <a:gd name="adj2" fmla="val 16141568"/>
                <a:gd name="adj3" fmla="val 81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68"/>
          <p:cNvGrpSpPr/>
          <p:nvPr/>
        </p:nvGrpSpPr>
        <p:grpSpPr>
          <a:xfrm>
            <a:off x="3843352" y="1617619"/>
            <a:ext cx="1459677" cy="1457124"/>
            <a:chOff x="4049800" y="640400"/>
            <a:chExt cx="860303" cy="858900"/>
          </a:xfrm>
        </p:grpSpPr>
        <p:sp>
          <p:nvSpPr>
            <p:cNvPr id="1212" name="Google Shape;1212;p68"/>
            <p:cNvSpPr/>
            <p:nvPr/>
          </p:nvSpPr>
          <p:spPr>
            <a:xfrm>
              <a:off x="4049800" y="640400"/>
              <a:ext cx="858900" cy="858900"/>
            </a:xfrm>
            <a:prstGeom prst="donut">
              <a:avLst>
                <a:gd name="adj" fmla="val 711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8"/>
            <p:cNvSpPr/>
            <p:nvPr/>
          </p:nvSpPr>
          <p:spPr>
            <a:xfrm flipH="1">
              <a:off x="4051203" y="640400"/>
              <a:ext cx="858900" cy="858900"/>
            </a:xfrm>
            <a:prstGeom prst="blockArc">
              <a:avLst>
                <a:gd name="adj1" fmla="val 9878965"/>
                <a:gd name="adj2" fmla="val 16116187"/>
                <a:gd name="adj3" fmla="val 7214"/>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68"/>
          <p:cNvGrpSpPr/>
          <p:nvPr/>
        </p:nvGrpSpPr>
        <p:grpSpPr>
          <a:xfrm>
            <a:off x="6548390" y="1617631"/>
            <a:ext cx="1458486" cy="1457124"/>
            <a:chOff x="4049800" y="640400"/>
            <a:chExt cx="859602" cy="858900"/>
          </a:xfrm>
        </p:grpSpPr>
        <p:sp>
          <p:nvSpPr>
            <p:cNvPr id="1215" name="Google Shape;1215;p68"/>
            <p:cNvSpPr/>
            <p:nvPr/>
          </p:nvSpPr>
          <p:spPr>
            <a:xfrm>
              <a:off x="4049800" y="640400"/>
              <a:ext cx="858900" cy="858900"/>
            </a:xfrm>
            <a:prstGeom prst="donut">
              <a:avLst>
                <a:gd name="adj" fmla="val 711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8"/>
            <p:cNvSpPr/>
            <p:nvPr/>
          </p:nvSpPr>
          <p:spPr>
            <a:xfrm flipH="1">
              <a:off x="4050502" y="640400"/>
              <a:ext cx="858900" cy="858900"/>
            </a:xfrm>
            <a:prstGeom prst="blockArc">
              <a:avLst>
                <a:gd name="adj1" fmla="val 5416488"/>
                <a:gd name="adj2" fmla="val 16251972"/>
                <a:gd name="adj3" fmla="val 7159"/>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70"/>
          <p:cNvSpPr txBox="1">
            <a:spLocks noGrp="1"/>
          </p:cNvSpPr>
          <p:nvPr>
            <p:ph type="title"/>
          </p:nvPr>
        </p:nvSpPr>
        <p:spPr>
          <a:xfrm flipH="1">
            <a:off x="4508034" y="1493725"/>
            <a:ext cx="3904200" cy="121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FEHLSCHLÄGE DER REVOLUTIONEN</a:t>
            </a:r>
            <a:endParaRPr/>
          </a:p>
        </p:txBody>
      </p:sp>
      <p:sp>
        <p:nvSpPr>
          <p:cNvPr id="1341" name="Google Shape;1341;p70"/>
          <p:cNvSpPr txBox="1">
            <a:spLocks noGrp="1"/>
          </p:cNvSpPr>
          <p:nvPr>
            <p:ph type="subTitle" idx="1"/>
          </p:nvPr>
        </p:nvSpPr>
        <p:spPr>
          <a:xfrm flipH="1">
            <a:off x="4508034" y="2640550"/>
            <a:ext cx="3904200" cy="1049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Die Revolution von 1848 scheiterte mit ihrem Versuch, die deutschsprachigen Staaten zu einen, weil die Frankfurter Versammlung die vielfältigen Interessen der deutschen herrschenden Klassen widerspiegelte</a:t>
            </a:r>
            <a:endParaRPr/>
          </a:p>
        </p:txBody>
      </p:sp>
      <p:grpSp>
        <p:nvGrpSpPr>
          <p:cNvPr id="1342" name="Google Shape;1342;p70"/>
          <p:cNvGrpSpPr/>
          <p:nvPr/>
        </p:nvGrpSpPr>
        <p:grpSpPr>
          <a:xfrm flipH="1">
            <a:off x="515525" y="734125"/>
            <a:ext cx="3904229" cy="4465789"/>
            <a:chOff x="4698496" y="875425"/>
            <a:chExt cx="3904229" cy="4324800"/>
          </a:xfrm>
        </p:grpSpPr>
        <p:grpSp>
          <p:nvGrpSpPr>
            <p:cNvPr id="1343" name="Google Shape;1343;p70"/>
            <p:cNvGrpSpPr/>
            <p:nvPr/>
          </p:nvGrpSpPr>
          <p:grpSpPr>
            <a:xfrm>
              <a:off x="5533458" y="3546790"/>
              <a:ext cx="2088321" cy="1653435"/>
              <a:chOff x="4095259" y="6789575"/>
              <a:chExt cx="2093555" cy="1653435"/>
            </a:xfrm>
          </p:grpSpPr>
          <p:sp>
            <p:nvSpPr>
              <p:cNvPr id="1344" name="Google Shape;1344;p70"/>
              <p:cNvSpPr/>
              <p:nvPr/>
            </p:nvSpPr>
            <p:spPr>
              <a:xfrm flipH="1">
                <a:off x="4095259" y="7327010"/>
                <a:ext cx="250155" cy="1115973"/>
              </a:xfrm>
              <a:custGeom>
                <a:avLst/>
                <a:gdLst/>
                <a:ahLst/>
                <a:cxnLst/>
                <a:rect l="l" t="t" r="r" b="b"/>
                <a:pathLst>
                  <a:path w="3573" h="13780" extrusionOk="0">
                    <a:moveTo>
                      <a:pt x="2121" y="0"/>
                    </a:moveTo>
                    <a:cubicBezTo>
                      <a:pt x="707" y="2905"/>
                      <a:pt x="118" y="12013"/>
                      <a:pt x="1" y="13779"/>
                    </a:cubicBezTo>
                    <a:lnTo>
                      <a:pt x="3102" y="13779"/>
                    </a:lnTo>
                    <a:cubicBezTo>
                      <a:pt x="3573" y="3102"/>
                      <a:pt x="2121" y="0"/>
                      <a:pt x="2121" y="0"/>
                    </a:cubicBez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0"/>
              <p:cNvSpPr/>
              <p:nvPr/>
            </p:nvSpPr>
            <p:spPr>
              <a:xfrm flipH="1">
                <a:off x="4152951" y="6792700"/>
                <a:ext cx="1344524" cy="1650310"/>
              </a:xfrm>
              <a:custGeom>
                <a:avLst/>
                <a:gdLst/>
                <a:ahLst/>
                <a:cxnLst/>
                <a:rect l="l" t="t" r="r" b="b"/>
                <a:pathLst>
                  <a:path w="18176" h="20689" extrusionOk="0">
                    <a:moveTo>
                      <a:pt x="4907" y="0"/>
                    </a:moveTo>
                    <a:lnTo>
                      <a:pt x="0" y="2709"/>
                    </a:lnTo>
                    <a:lnTo>
                      <a:pt x="3926" y="20688"/>
                    </a:lnTo>
                    <a:lnTo>
                      <a:pt x="16762" y="20688"/>
                    </a:lnTo>
                    <a:cubicBezTo>
                      <a:pt x="17116" y="16292"/>
                      <a:pt x="18176" y="9461"/>
                      <a:pt x="17862" y="8676"/>
                    </a:cubicBezTo>
                    <a:cubicBezTo>
                      <a:pt x="17548" y="7852"/>
                      <a:pt x="17430" y="4476"/>
                      <a:pt x="16723" y="3259"/>
                    </a:cubicBezTo>
                    <a:cubicBezTo>
                      <a:pt x="16017" y="2042"/>
                      <a:pt x="11542" y="1"/>
                      <a:pt x="11541" y="0"/>
                    </a:cubicBezTo>
                    <a:lnTo>
                      <a:pt x="11541" y="0"/>
                    </a:lnTo>
                    <a:lnTo>
                      <a:pt x="12483" y="2631"/>
                    </a:lnTo>
                    <a:lnTo>
                      <a:pt x="11541" y="7852"/>
                    </a:lnTo>
                    <a:lnTo>
                      <a:pt x="8597" y="3180"/>
                    </a:lnTo>
                    <a:lnTo>
                      <a:pt x="4907" y="0"/>
                    </a:ln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0"/>
              <p:cNvSpPr/>
              <p:nvPr/>
            </p:nvSpPr>
            <p:spPr>
              <a:xfrm flipH="1">
                <a:off x="4566551" y="6789575"/>
                <a:ext cx="1412224" cy="1653421"/>
              </a:xfrm>
              <a:custGeom>
                <a:avLst/>
                <a:gdLst/>
                <a:ahLst/>
                <a:cxnLst/>
                <a:rect l="l" t="t" r="r" b="b"/>
                <a:pathLst>
                  <a:path w="20374" h="20728" extrusionOk="0">
                    <a:moveTo>
                      <a:pt x="12052" y="0"/>
                    </a:moveTo>
                    <a:lnTo>
                      <a:pt x="12994" y="3455"/>
                    </a:lnTo>
                    <a:lnTo>
                      <a:pt x="13426" y="8479"/>
                    </a:lnTo>
                    <a:lnTo>
                      <a:pt x="10089" y="4161"/>
                    </a:lnTo>
                    <a:lnTo>
                      <a:pt x="5182" y="510"/>
                    </a:lnTo>
                    <a:cubicBezTo>
                      <a:pt x="5182" y="510"/>
                      <a:pt x="2120" y="2355"/>
                      <a:pt x="1060" y="3141"/>
                    </a:cubicBezTo>
                    <a:cubicBezTo>
                      <a:pt x="0" y="3926"/>
                      <a:pt x="864" y="9068"/>
                      <a:pt x="1060" y="12405"/>
                    </a:cubicBezTo>
                    <a:cubicBezTo>
                      <a:pt x="1217" y="15232"/>
                      <a:pt x="2591" y="19550"/>
                      <a:pt x="2984" y="20727"/>
                    </a:cubicBezTo>
                    <a:lnTo>
                      <a:pt x="18136" y="20727"/>
                    </a:lnTo>
                    <a:cubicBezTo>
                      <a:pt x="18254" y="19550"/>
                      <a:pt x="18450" y="18411"/>
                      <a:pt x="18725" y="17273"/>
                    </a:cubicBezTo>
                    <a:cubicBezTo>
                      <a:pt x="19196" y="15467"/>
                      <a:pt x="20374" y="14446"/>
                      <a:pt x="20217" y="13426"/>
                    </a:cubicBezTo>
                    <a:cubicBezTo>
                      <a:pt x="20060" y="12405"/>
                      <a:pt x="19550" y="11502"/>
                      <a:pt x="18254" y="9932"/>
                    </a:cubicBezTo>
                    <a:cubicBezTo>
                      <a:pt x="16919" y="8322"/>
                      <a:pt x="14800" y="4318"/>
                      <a:pt x="14800" y="4318"/>
                    </a:cubicBezTo>
                    <a:lnTo>
                      <a:pt x="15702" y="3769"/>
                    </a:lnTo>
                    <a:cubicBezTo>
                      <a:pt x="15310" y="3219"/>
                      <a:pt x="12052" y="0"/>
                      <a:pt x="12052" y="0"/>
                    </a:cubicBez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0"/>
              <p:cNvSpPr/>
              <p:nvPr/>
            </p:nvSpPr>
            <p:spPr>
              <a:xfrm flipH="1">
                <a:off x="5556555" y="7003126"/>
                <a:ext cx="632258" cy="1432146"/>
              </a:xfrm>
              <a:custGeom>
                <a:avLst/>
                <a:gdLst/>
                <a:ahLst/>
                <a:cxnLst/>
                <a:rect l="l" t="t" r="r" b="b"/>
                <a:pathLst>
                  <a:path w="9030" h="17954" extrusionOk="0">
                    <a:moveTo>
                      <a:pt x="4885" y="0"/>
                    </a:moveTo>
                    <a:cubicBezTo>
                      <a:pt x="4829" y="0"/>
                      <a:pt x="4771" y="5"/>
                      <a:pt x="4712" y="13"/>
                    </a:cubicBezTo>
                    <a:cubicBezTo>
                      <a:pt x="3887" y="92"/>
                      <a:pt x="2317" y="720"/>
                      <a:pt x="1336" y="2643"/>
                    </a:cubicBezTo>
                    <a:cubicBezTo>
                      <a:pt x="1" y="5273"/>
                      <a:pt x="786" y="9160"/>
                      <a:pt x="707" y="11515"/>
                    </a:cubicBezTo>
                    <a:cubicBezTo>
                      <a:pt x="668" y="12771"/>
                      <a:pt x="1493" y="16815"/>
                      <a:pt x="1767" y="17953"/>
                    </a:cubicBezTo>
                    <a:lnTo>
                      <a:pt x="9030" y="17953"/>
                    </a:lnTo>
                    <a:cubicBezTo>
                      <a:pt x="8362" y="16815"/>
                      <a:pt x="7891" y="15598"/>
                      <a:pt x="7538" y="14342"/>
                    </a:cubicBezTo>
                    <a:cubicBezTo>
                      <a:pt x="7145" y="12614"/>
                      <a:pt x="7185" y="4213"/>
                      <a:pt x="6400" y="1819"/>
                    </a:cubicBezTo>
                    <a:cubicBezTo>
                      <a:pt x="6035" y="690"/>
                      <a:pt x="5604" y="0"/>
                      <a:pt x="4885" y="0"/>
                    </a:cubicBez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70"/>
            <p:cNvSpPr/>
            <p:nvPr/>
          </p:nvSpPr>
          <p:spPr>
            <a:xfrm flipH="1">
              <a:off x="4698496" y="875425"/>
              <a:ext cx="3904229" cy="2981303"/>
            </a:xfrm>
            <a:custGeom>
              <a:avLst/>
              <a:gdLst/>
              <a:ahLst/>
              <a:cxnLst/>
              <a:rect l="l" t="t" r="r" b="b"/>
              <a:pathLst>
                <a:path w="59552" h="48443" extrusionOk="0">
                  <a:moveTo>
                    <a:pt x="11541" y="0"/>
                  </a:moveTo>
                  <a:cubicBezTo>
                    <a:pt x="11541" y="0"/>
                    <a:pt x="2512" y="25046"/>
                    <a:pt x="0" y="33643"/>
                  </a:cubicBezTo>
                  <a:cubicBezTo>
                    <a:pt x="1688" y="35174"/>
                    <a:pt x="7851" y="37568"/>
                    <a:pt x="11463" y="37568"/>
                  </a:cubicBezTo>
                  <a:cubicBezTo>
                    <a:pt x="14603" y="37568"/>
                    <a:pt x="18372" y="37647"/>
                    <a:pt x="22572" y="37961"/>
                  </a:cubicBezTo>
                  <a:cubicBezTo>
                    <a:pt x="30816" y="38511"/>
                    <a:pt x="37293" y="44163"/>
                    <a:pt x="41101" y="48442"/>
                  </a:cubicBezTo>
                  <a:lnTo>
                    <a:pt x="47186" y="48442"/>
                  </a:lnTo>
                  <a:lnTo>
                    <a:pt x="59552" y="22847"/>
                  </a:lnTo>
                  <a:cubicBezTo>
                    <a:pt x="59552" y="22847"/>
                    <a:pt x="52917" y="7616"/>
                    <a:pt x="39138" y="6870"/>
                  </a:cubicBezTo>
                  <a:cubicBezTo>
                    <a:pt x="37709" y="6788"/>
                    <a:pt x="36370" y="6758"/>
                    <a:pt x="35108" y="6758"/>
                  </a:cubicBezTo>
                  <a:cubicBezTo>
                    <a:pt x="31490" y="6758"/>
                    <a:pt x="28508" y="7007"/>
                    <a:pt x="25859" y="7007"/>
                  </a:cubicBezTo>
                  <a:cubicBezTo>
                    <a:pt x="20551" y="7007"/>
                    <a:pt x="16586" y="6007"/>
                    <a:pt x="11541"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0"/>
            <p:cNvSpPr/>
            <p:nvPr/>
          </p:nvSpPr>
          <p:spPr>
            <a:xfrm rot="5689808" flipH="1">
              <a:off x="7720041" y="2364180"/>
              <a:ext cx="345195" cy="1153325"/>
            </a:xfrm>
            <a:custGeom>
              <a:avLst/>
              <a:gdLst/>
              <a:ahLst/>
              <a:cxnLst/>
              <a:rect l="l" t="t" r="r" b="b"/>
              <a:pathLst>
                <a:path w="12610" h="33905" extrusionOk="0">
                  <a:moveTo>
                    <a:pt x="12139" y="0"/>
                  </a:moveTo>
                  <a:cubicBezTo>
                    <a:pt x="10401" y="0"/>
                    <a:pt x="7578" y="3926"/>
                    <a:pt x="7517" y="5352"/>
                  </a:cubicBezTo>
                  <a:cubicBezTo>
                    <a:pt x="7428" y="7131"/>
                    <a:pt x="7650" y="8154"/>
                    <a:pt x="6894" y="9955"/>
                  </a:cubicBezTo>
                  <a:cubicBezTo>
                    <a:pt x="5782" y="12668"/>
                    <a:pt x="3981" y="14914"/>
                    <a:pt x="2647" y="17472"/>
                  </a:cubicBezTo>
                  <a:cubicBezTo>
                    <a:pt x="4315" y="16071"/>
                    <a:pt x="6272" y="15092"/>
                    <a:pt x="7850" y="13580"/>
                  </a:cubicBezTo>
                  <a:lnTo>
                    <a:pt x="7850" y="13580"/>
                  </a:lnTo>
                  <a:cubicBezTo>
                    <a:pt x="6405" y="15559"/>
                    <a:pt x="5916" y="18116"/>
                    <a:pt x="4582" y="20229"/>
                  </a:cubicBezTo>
                  <a:cubicBezTo>
                    <a:pt x="3470" y="21964"/>
                    <a:pt x="557" y="23676"/>
                    <a:pt x="1" y="25433"/>
                  </a:cubicBezTo>
                  <a:cubicBezTo>
                    <a:pt x="1402" y="24943"/>
                    <a:pt x="2669" y="24009"/>
                    <a:pt x="4048" y="23520"/>
                  </a:cubicBezTo>
                  <a:lnTo>
                    <a:pt x="4048" y="23520"/>
                  </a:lnTo>
                  <a:cubicBezTo>
                    <a:pt x="4537" y="27034"/>
                    <a:pt x="1335" y="30547"/>
                    <a:pt x="623" y="33905"/>
                  </a:cubicBezTo>
                  <a:cubicBezTo>
                    <a:pt x="2269" y="31748"/>
                    <a:pt x="4203" y="30302"/>
                    <a:pt x="6583" y="29013"/>
                  </a:cubicBezTo>
                  <a:cubicBezTo>
                    <a:pt x="7784" y="28368"/>
                    <a:pt x="9540" y="27879"/>
                    <a:pt x="10252" y="26611"/>
                  </a:cubicBezTo>
                  <a:cubicBezTo>
                    <a:pt x="11030" y="25210"/>
                    <a:pt x="10919" y="22964"/>
                    <a:pt x="11119" y="21408"/>
                  </a:cubicBezTo>
                  <a:cubicBezTo>
                    <a:pt x="11297" y="19918"/>
                    <a:pt x="11675" y="18428"/>
                    <a:pt x="11764" y="16938"/>
                  </a:cubicBezTo>
                  <a:cubicBezTo>
                    <a:pt x="11920" y="13869"/>
                    <a:pt x="10741" y="10912"/>
                    <a:pt x="10608" y="7843"/>
                  </a:cubicBezTo>
                  <a:cubicBezTo>
                    <a:pt x="10563" y="6331"/>
                    <a:pt x="10719" y="4819"/>
                    <a:pt x="11142" y="3373"/>
                  </a:cubicBezTo>
                  <a:cubicBezTo>
                    <a:pt x="11408" y="2395"/>
                    <a:pt x="12609" y="1172"/>
                    <a:pt x="12587" y="104"/>
                  </a:cubicBezTo>
                  <a:cubicBezTo>
                    <a:pt x="12449" y="33"/>
                    <a:pt x="12298" y="0"/>
                    <a:pt x="12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0"/>
            <p:cNvSpPr/>
            <p:nvPr/>
          </p:nvSpPr>
          <p:spPr>
            <a:xfrm rot="5176545">
              <a:off x="5734865" y="3042730"/>
              <a:ext cx="394581" cy="1052549"/>
            </a:xfrm>
            <a:custGeom>
              <a:avLst/>
              <a:gdLst/>
              <a:ahLst/>
              <a:cxnLst/>
              <a:rect l="l" t="t" r="r" b="b"/>
              <a:pathLst>
                <a:path w="12610" h="33905" extrusionOk="0">
                  <a:moveTo>
                    <a:pt x="12139" y="0"/>
                  </a:moveTo>
                  <a:cubicBezTo>
                    <a:pt x="10401" y="0"/>
                    <a:pt x="7578" y="3926"/>
                    <a:pt x="7517" y="5352"/>
                  </a:cubicBezTo>
                  <a:cubicBezTo>
                    <a:pt x="7428" y="7131"/>
                    <a:pt x="7650" y="8154"/>
                    <a:pt x="6894" y="9955"/>
                  </a:cubicBezTo>
                  <a:cubicBezTo>
                    <a:pt x="5782" y="12668"/>
                    <a:pt x="3981" y="14914"/>
                    <a:pt x="2647" y="17472"/>
                  </a:cubicBezTo>
                  <a:cubicBezTo>
                    <a:pt x="4315" y="16071"/>
                    <a:pt x="6272" y="15092"/>
                    <a:pt x="7850" y="13580"/>
                  </a:cubicBezTo>
                  <a:lnTo>
                    <a:pt x="7850" y="13580"/>
                  </a:lnTo>
                  <a:cubicBezTo>
                    <a:pt x="6405" y="15559"/>
                    <a:pt x="5916" y="18116"/>
                    <a:pt x="4582" y="20229"/>
                  </a:cubicBezTo>
                  <a:cubicBezTo>
                    <a:pt x="3470" y="21964"/>
                    <a:pt x="557" y="23676"/>
                    <a:pt x="1" y="25433"/>
                  </a:cubicBezTo>
                  <a:cubicBezTo>
                    <a:pt x="1402" y="24943"/>
                    <a:pt x="2669" y="24009"/>
                    <a:pt x="4048" y="23520"/>
                  </a:cubicBezTo>
                  <a:lnTo>
                    <a:pt x="4048" y="23520"/>
                  </a:lnTo>
                  <a:cubicBezTo>
                    <a:pt x="4537" y="27034"/>
                    <a:pt x="1335" y="30547"/>
                    <a:pt x="623" y="33905"/>
                  </a:cubicBezTo>
                  <a:cubicBezTo>
                    <a:pt x="2269" y="31748"/>
                    <a:pt x="4203" y="30302"/>
                    <a:pt x="6583" y="29013"/>
                  </a:cubicBezTo>
                  <a:cubicBezTo>
                    <a:pt x="7784" y="28368"/>
                    <a:pt x="9540" y="27879"/>
                    <a:pt x="10252" y="26611"/>
                  </a:cubicBezTo>
                  <a:cubicBezTo>
                    <a:pt x="11030" y="25210"/>
                    <a:pt x="10919" y="22964"/>
                    <a:pt x="11119" y="21408"/>
                  </a:cubicBezTo>
                  <a:cubicBezTo>
                    <a:pt x="11297" y="19918"/>
                    <a:pt x="11675" y="18428"/>
                    <a:pt x="11764" y="16938"/>
                  </a:cubicBezTo>
                  <a:cubicBezTo>
                    <a:pt x="11920" y="13869"/>
                    <a:pt x="10741" y="10912"/>
                    <a:pt x="10608" y="7843"/>
                  </a:cubicBezTo>
                  <a:cubicBezTo>
                    <a:pt x="10563" y="6331"/>
                    <a:pt x="10719" y="4819"/>
                    <a:pt x="11142" y="3373"/>
                  </a:cubicBezTo>
                  <a:cubicBezTo>
                    <a:pt x="11408" y="2395"/>
                    <a:pt x="12609" y="1172"/>
                    <a:pt x="12587" y="104"/>
                  </a:cubicBezTo>
                  <a:cubicBezTo>
                    <a:pt x="12449" y="33"/>
                    <a:pt x="12298" y="0"/>
                    <a:pt x="12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0"/>
            <p:cNvSpPr/>
            <p:nvPr/>
          </p:nvSpPr>
          <p:spPr>
            <a:xfrm flipH="1">
              <a:off x="5522903" y="4093693"/>
              <a:ext cx="250173" cy="1099196"/>
            </a:xfrm>
            <a:custGeom>
              <a:avLst/>
              <a:gdLst/>
              <a:ahLst/>
              <a:cxnLst/>
              <a:rect l="l" t="t" r="r" b="b"/>
              <a:pathLst>
                <a:path w="3573" h="13780" extrusionOk="0">
                  <a:moveTo>
                    <a:pt x="2121" y="0"/>
                  </a:moveTo>
                  <a:cubicBezTo>
                    <a:pt x="707" y="2905"/>
                    <a:pt x="118" y="12013"/>
                    <a:pt x="1" y="13779"/>
                  </a:cubicBezTo>
                  <a:lnTo>
                    <a:pt x="3102" y="13779"/>
                  </a:lnTo>
                  <a:cubicBezTo>
                    <a:pt x="3573" y="3102"/>
                    <a:pt x="2121" y="0"/>
                    <a:pt x="2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0"/>
            <p:cNvSpPr/>
            <p:nvPr/>
          </p:nvSpPr>
          <p:spPr>
            <a:xfrm flipH="1">
              <a:off x="5966047" y="3220600"/>
              <a:ext cx="632250" cy="952588"/>
            </a:xfrm>
            <a:custGeom>
              <a:avLst/>
              <a:gdLst/>
              <a:ahLst/>
              <a:cxnLst/>
              <a:rect l="l" t="t" r="r" b="b"/>
              <a:pathLst>
                <a:path w="9577" h="13605" extrusionOk="0">
                  <a:moveTo>
                    <a:pt x="2157" y="0"/>
                  </a:moveTo>
                  <a:cubicBezTo>
                    <a:pt x="2157" y="0"/>
                    <a:pt x="901" y="6635"/>
                    <a:pt x="351" y="7655"/>
                  </a:cubicBezTo>
                  <a:cubicBezTo>
                    <a:pt x="0" y="8332"/>
                    <a:pt x="3124" y="13604"/>
                    <a:pt x="5897" y="13604"/>
                  </a:cubicBezTo>
                  <a:cubicBezTo>
                    <a:pt x="7467" y="13604"/>
                    <a:pt x="8924" y="11916"/>
                    <a:pt x="9577" y="6752"/>
                  </a:cubicBezTo>
                  <a:cubicBezTo>
                    <a:pt x="8634" y="6203"/>
                    <a:pt x="7967" y="5261"/>
                    <a:pt x="7771" y="4162"/>
                  </a:cubicBezTo>
                  <a:cubicBezTo>
                    <a:pt x="7653" y="2945"/>
                    <a:pt x="7653" y="1688"/>
                    <a:pt x="7771" y="471"/>
                  </a:cubicBezTo>
                  <a:lnTo>
                    <a:pt x="2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0"/>
            <p:cNvSpPr/>
            <p:nvPr/>
          </p:nvSpPr>
          <p:spPr>
            <a:xfrm flipH="1">
              <a:off x="6044437" y="3220600"/>
              <a:ext cx="703691" cy="637719"/>
            </a:xfrm>
            <a:custGeom>
              <a:avLst/>
              <a:gdLst/>
              <a:ahLst/>
              <a:cxnLst/>
              <a:rect l="l" t="t" r="r" b="b"/>
              <a:pathLst>
                <a:path w="7970" h="9108" extrusionOk="0">
                  <a:moveTo>
                    <a:pt x="1924" y="0"/>
                  </a:moveTo>
                  <a:cubicBezTo>
                    <a:pt x="1924" y="0"/>
                    <a:pt x="668" y="6595"/>
                    <a:pt x="118" y="7655"/>
                  </a:cubicBezTo>
                  <a:cubicBezTo>
                    <a:pt x="0" y="7852"/>
                    <a:pt x="197" y="8401"/>
                    <a:pt x="550" y="9108"/>
                  </a:cubicBezTo>
                  <a:cubicBezTo>
                    <a:pt x="1257" y="8912"/>
                    <a:pt x="2002" y="8794"/>
                    <a:pt x="2709" y="8715"/>
                  </a:cubicBezTo>
                  <a:cubicBezTo>
                    <a:pt x="4319" y="8598"/>
                    <a:pt x="4986" y="8323"/>
                    <a:pt x="5575" y="6713"/>
                  </a:cubicBezTo>
                  <a:cubicBezTo>
                    <a:pt x="5653" y="6360"/>
                    <a:pt x="5810" y="6007"/>
                    <a:pt x="6085" y="5732"/>
                  </a:cubicBezTo>
                  <a:cubicBezTo>
                    <a:pt x="6466" y="5410"/>
                    <a:pt x="6956" y="5240"/>
                    <a:pt x="7457" y="5240"/>
                  </a:cubicBezTo>
                  <a:cubicBezTo>
                    <a:pt x="7628" y="5240"/>
                    <a:pt x="7800" y="5260"/>
                    <a:pt x="7969" y="5300"/>
                  </a:cubicBezTo>
                  <a:cubicBezTo>
                    <a:pt x="7773" y="4947"/>
                    <a:pt x="7616" y="4554"/>
                    <a:pt x="7577" y="4162"/>
                  </a:cubicBezTo>
                  <a:cubicBezTo>
                    <a:pt x="7420" y="2905"/>
                    <a:pt x="7420" y="1688"/>
                    <a:pt x="7577" y="432"/>
                  </a:cubicBezTo>
                  <a:lnTo>
                    <a:pt x="1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0"/>
            <p:cNvSpPr/>
            <p:nvPr/>
          </p:nvSpPr>
          <p:spPr>
            <a:xfrm flipH="1">
              <a:off x="5850627" y="2425310"/>
              <a:ext cx="730992" cy="924623"/>
            </a:xfrm>
            <a:custGeom>
              <a:avLst/>
              <a:gdLst/>
              <a:ahLst/>
              <a:cxnLst/>
              <a:rect l="l" t="t" r="r" b="b"/>
              <a:pathLst>
                <a:path w="12092" h="14281" extrusionOk="0">
                  <a:moveTo>
                    <a:pt x="7091" y="1"/>
                  </a:moveTo>
                  <a:cubicBezTo>
                    <a:pt x="5004" y="1"/>
                    <a:pt x="2461" y="1390"/>
                    <a:pt x="1492" y="2464"/>
                  </a:cubicBezTo>
                  <a:cubicBezTo>
                    <a:pt x="0" y="4034"/>
                    <a:pt x="472" y="9962"/>
                    <a:pt x="1885" y="11768"/>
                  </a:cubicBezTo>
                  <a:cubicBezTo>
                    <a:pt x="3298" y="13534"/>
                    <a:pt x="6321" y="14084"/>
                    <a:pt x="7498" y="14241"/>
                  </a:cubicBezTo>
                  <a:lnTo>
                    <a:pt x="7852" y="14280"/>
                  </a:lnTo>
                  <a:cubicBezTo>
                    <a:pt x="8126" y="14202"/>
                    <a:pt x="8362" y="14123"/>
                    <a:pt x="8637" y="14084"/>
                  </a:cubicBezTo>
                  <a:cubicBezTo>
                    <a:pt x="9147" y="14045"/>
                    <a:pt x="9579" y="13888"/>
                    <a:pt x="10011" y="13613"/>
                  </a:cubicBezTo>
                  <a:cubicBezTo>
                    <a:pt x="10443" y="13338"/>
                    <a:pt x="10835" y="13063"/>
                    <a:pt x="11228" y="12710"/>
                  </a:cubicBezTo>
                  <a:cubicBezTo>
                    <a:pt x="11542" y="12317"/>
                    <a:pt x="11110" y="11768"/>
                    <a:pt x="10914" y="11454"/>
                  </a:cubicBezTo>
                  <a:cubicBezTo>
                    <a:pt x="10874" y="11414"/>
                    <a:pt x="10835" y="11336"/>
                    <a:pt x="10835" y="11257"/>
                  </a:cubicBezTo>
                  <a:cubicBezTo>
                    <a:pt x="10600" y="11100"/>
                    <a:pt x="10443" y="10943"/>
                    <a:pt x="10443" y="10943"/>
                  </a:cubicBezTo>
                  <a:cubicBezTo>
                    <a:pt x="10443" y="10943"/>
                    <a:pt x="10717" y="10904"/>
                    <a:pt x="11031" y="10826"/>
                  </a:cubicBezTo>
                  <a:cubicBezTo>
                    <a:pt x="11149" y="10786"/>
                    <a:pt x="11267" y="10747"/>
                    <a:pt x="11424" y="10747"/>
                  </a:cubicBezTo>
                  <a:cubicBezTo>
                    <a:pt x="11806" y="10632"/>
                    <a:pt x="11630" y="9960"/>
                    <a:pt x="11223" y="9960"/>
                  </a:cubicBezTo>
                  <a:cubicBezTo>
                    <a:pt x="11212" y="9960"/>
                    <a:pt x="11200" y="9961"/>
                    <a:pt x="11188" y="9962"/>
                  </a:cubicBezTo>
                  <a:cubicBezTo>
                    <a:pt x="10835" y="9962"/>
                    <a:pt x="10482" y="9923"/>
                    <a:pt x="10129" y="9805"/>
                  </a:cubicBezTo>
                  <a:cubicBezTo>
                    <a:pt x="11502" y="9491"/>
                    <a:pt x="11267" y="9137"/>
                    <a:pt x="11188" y="9020"/>
                  </a:cubicBezTo>
                  <a:cubicBezTo>
                    <a:pt x="11149" y="8863"/>
                    <a:pt x="10992" y="8784"/>
                    <a:pt x="11031" y="8588"/>
                  </a:cubicBezTo>
                  <a:cubicBezTo>
                    <a:pt x="11110" y="8431"/>
                    <a:pt x="11974" y="8117"/>
                    <a:pt x="12013" y="7803"/>
                  </a:cubicBezTo>
                  <a:cubicBezTo>
                    <a:pt x="12091" y="7449"/>
                    <a:pt x="10129" y="5840"/>
                    <a:pt x="9971" y="5565"/>
                  </a:cubicBezTo>
                  <a:cubicBezTo>
                    <a:pt x="9854" y="5330"/>
                    <a:pt x="10403" y="4741"/>
                    <a:pt x="10482" y="4387"/>
                  </a:cubicBezTo>
                  <a:cubicBezTo>
                    <a:pt x="10560" y="4034"/>
                    <a:pt x="10403" y="3995"/>
                    <a:pt x="10050" y="3485"/>
                  </a:cubicBezTo>
                  <a:cubicBezTo>
                    <a:pt x="9657" y="2935"/>
                    <a:pt x="9618" y="1247"/>
                    <a:pt x="9618" y="1247"/>
                  </a:cubicBezTo>
                  <a:cubicBezTo>
                    <a:pt x="9057" y="346"/>
                    <a:pt x="8130" y="1"/>
                    <a:pt x="7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0"/>
            <p:cNvSpPr/>
            <p:nvPr/>
          </p:nvSpPr>
          <p:spPr>
            <a:xfrm flipH="1">
              <a:off x="5981161" y="2764852"/>
              <a:ext cx="187171" cy="48131"/>
            </a:xfrm>
            <a:custGeom>
              <a:avLst/>
              <a:gdLst/>
              <a:ahLst/>
              <a:cxnLst/>
              <a:rect l="l" t="t" r="r" b="b"/>
              <a:pathLst>
                <a:path w="3216" h="1152" extrusionOk="0">
                  <a:moveTo>
                    <a:pt x="1754" y="0"/>
                  </a:moveTo>
                  <a:cubicBezTo>
                    <a:pt x="1632" y="0"/>
                    <a:pt x="1512" y="13"/>
                    <a:pt x="1400" y="38"/>
                  </a:cubicBezTo>
                  <a:cubicBezTo>
                    <a:pt x="929" y="274"/>
                    <a:pt x="537" y="588"/>
                    <a:pt x="183" y="941"/>
                  </a:cubicBezTo>
                  <a:cubicBezTo>
                    <a:pt x="1" y="1093"/>
                    <a:pt x="148" y="1151"/>
                    <a:pt x="297" y="1151"/>
                  </a:cubicBezTo>
                  <a:cubicBezTo>
                    <a:pt x="340" y="1151"/>
                    <a:pt x="384" y="1146"/>
                    <a:pt x="419" y="1138"/>
                  </a:cubicBezTo>
                  <a:cubicBezTo>
                    <a:pt x="694" y="1059"/>
                    <a:pt x="1047" y="745"/>
                    <a:pt x="1322" y="745"/>
                  </a:cubicBezTo>
                  <a:cubicBezTo>
                    <a:pt x="1518" y="784"/>
                    <a:pt x="1675" y="823"/>
                    <a:pt x="1832" y="902"/>
                  </a:cubicBezTo>
                  <a:cubicBezTo>
                    <a:pt x="1989" y="941"/>
                    <a:pt x="2107" y="980"/>
                    <a:pt x="2264" y="1020"/>
                  </a:cubicBezTo>
                  <a:cubicBezTo>
                    <a:pt x="2317" y="1031"/>
                    <a:pt x="2368" y="1037"/>
                    <a:pt x="2419" y="1037"/>
                  </a:cubicBezTo>
                  <a:cubicBezTo>
                    <a:pt x="2707" y="1037"/>
                    <a:pt x="2949" y="855"/>
                    <a:pt x="3049" y="588"/>
                  </a:cubicBezTo>
                  <a:cubicBezTo>
                    <a:pt x="3215" y="223"/>
                    <a:pt x="2960" y="194"/>
                    <a:pt x="2687" y="194"/>
                  </a:cubicBezTo>
                  <a:cubicBezTo>
                    <a:pt x="2637" y="194"/>
                    <a:pt x="2587" y="195"/>
                    <a:pt x="2539" y="195"/>
                  </a:cubicBezTo>
                  <a:cubicBezTo>
                    <a:pt x="2297" y="61"/>
                    <a:pt x="2019" y="0"/>
                    <a:pt x="17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0"/>
            <p:cNvSpPr/>
            <p:nvPr/>
          </p:nvSpPr>
          <p:spPr>
            <a:xfrm flipH="1">
              <a:off x="6058818" y="2420739"/>
              <a:ext cx="618535" cy="981365"/>
            </a:xfrm>
            <a:custGeom>
              <a:avLst/>
              <a:gdLst/>
              <a:ahLst/>
              <a:cxnLst/>
              <a:rect l="l" t="t" r="r" b="b"/>
              <a:pathLst>
                <a:path w="8834" h="14016" extrusionOk="0">
                  <a:moveTo>
                    <a:pt x="5810" y="1"/>
                  </a:moveTo>
                  <a:cubicBezTo>
                    <a:pt x="4162" y="393"/>
                    <a:pt x="2709" y="1178"/>
                    <a:pt x="1492" y="2317"/>
                  </a:cubicBezTo>
                  <a:cubicBezTo>
                    <a:pt x="0" y="3926"/>
                    <a:pt x="472" y="9854"/>
                    <a:pt x="1885" y="11621"/>
                  </a:cubicBezTo>
                  <a:cubicBezTo>
                    <a:pt x="3102" y="13152"/>
                    <a:pt x="5496" y="13780"/>
                    <a:pt x="6870" y="14015"/>
                  </a:cubicBezTo>
                  <a:lnTo>
                    <a:pt x="7145" y="13741"/>
                  </a:lnTo>
                  <a:cubicBezTo>
                    <a:pt x="7812" y="13034"/>
                    <a:pt x="8126" y="12210"/>
                    <a:pt x="7655" y="11346"/>
                  </a:cubicBezTo>
                  <a:cubicBezTo>
                    <a:pt x="7381" y="10836"/>
                    <a:pt x="6870" y="10482"/>
                    <a:pt x="6674" y="9972"/>
                  </a:cubicBezTo>
                  <a:cubicBezTo>
                    <a:pt x="6399" y="9344"/>
                    <a:pt x="6674" y="8990"/>
                    <a:pt x="7067" y="8598"/>
                  </a:cubicBezTo>
                  <a:cubicBezTo>
                    <a:pt x="7224" y="8441"/>
                    <a:pt x="7498" y="8205"/>
                    <a:pt x="7302" y="8009"/>
                  </a:cubicBezTo>
                  <a:cubicBezTo>
                    <a:pt x="7106" y="7852"/>
                    <a:pt x="6792" y="8009"/>
                    <a:pt x="6635" y="7734"/>
                  </a:cubicBezTo>
                  <a:cubicBezTo>
                    <a:pt x="6399" y="7263"/>
                    <a:pt x="7224" y="6753"/>
                    <a:pt x="7538" y="6557"/>
                  </a:cubicBezTo>
                  <a:cubicBezTo>
                    <a:pt x="8833" y="5614"/>
                    <a:pt x="7224" y="4201"/>
                    <a:pt x="6831" y="3220"/>
                  </a:cubicBezTo>
                  <a:cubicBezTo>
                    <a:pt x="6595" y="2670"/>
                    <a:pt x="6360" y="2081"/>
                    <a:pt x="6203" y="1493"/>
                  </a:cubicBezTo>
                  <a:cubicBezTo>
                    <a:pt x="6046" y="1061"/>
                    <a:pt x="5967" y="511"/>
                    <a:pt x="5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0"/>
            <p:cNvSpPr/>
            <p:nvPr/>
          </p:nvSpPr>
          <p:spPr>
            <a:xfrm flipH="1">
              <a:off x="5953759" y="2278461"/>
              <a:ext cx="929132" cy="511697"/>
            </a:xfrm>
            <a:custGeom>
              <a:avLst/>
              <a:gdLst/>
              <a:ahLst/>
              <a:cxnLst/>
              <a:rect l="l" t="t" r="r" b="b"/>
              <a:pathLst>
                <a:path w="13270" h="7588" extrusionOk="0">
                  <a:moveTo>
                    <a:pt x="10564" y="0"/>
                  </a:moveTo>
                  <a:cubicBezTo>
                    <a:pt x="10248" y="0"/>
                    <a:pt x="9937" y="43"/>
                    <a:pt x="9658" y="119"/>
                  </a:cubicBezTo>
                  <a:cubicBezTo>
                    <a:pt x="8712" y="365"/>
                    <a:pt x="8173" y="766"/>
                    <a:pt x="7203" y="766"/>
                  </a:cubicBezTo>
                  <a:cubicBezTo>
                    <a:pt x="7086" y="766"/>
                    <a:pt x="6963" y="760"/>
                    <a:pt x="6832" y="748"/>
                  </a:cubicBezTo>
                  <a:cubicBezTo>
                    <a:pt x="6559" y="712"/>
                    <a:pt x="6268" y="687"/>
                    <a:pt x="5974" y="687"/>
                  </a:cubicBezTo>
                  <a:cubicBezTo>
                    <a:pt x="5297" y="687"/>
                    <a:pt x="4604" y="820"/>
                    <a:pt x="4084" y="1258"/>
                  </a:cubicBezTo>
                  <a:cubicBezTo>
                    <a:pt x="3691" y="1611"/>
                    <a:pt x="3456" y="2043"/>
                    <a:pt x="3063" y="2475"/>
                  </a:cubicBezTo>
                  <a:cubicBezTo>
                    <a:pt x="2670" y="2907"/>
                    <a:pt x="2160" y="3260"/>
                    <a:pt x="1767" y="3692"/>
                  </a:cubicBezTo>
                  <a:cubicBezTo>
                    <a:pt x="1022" y="4438"/>
                    <a:pt x="1" y="4909"/>
                    <a:pt x="40" y="6047"/>
                  </a:cubicBezTo>
                  <a:cubicBezTo>
                    <a:pt x="104" y="7254"/>
                    <a:pt x="1093" y="7587"/>
                    <a:pt x="2112" y="7587"/>
                  </a:cubicBezTo>
                  <a:cubicBezTo>
                    <a:pt x="2353" y="7587"/>
                    <a:pt x="2595" y="7569"/>
                    <a:pt x="2827" y="7539"/>
                  </a:cubicBezTo>
                  <a:cubicBezTo>
                    <a:pt x="4044" y="7382"/>
                    <a:pt x="4594" y="6479"/>
                    <a:pt x="5693" y="6204"/>
                  </a:cubicBezTo>
                  <a:cubicBezTo>
                    <a:pt x="6007" y="6165"/>
                    <a:pt x="6311" y="6145"/>
                    <a:pt x="6616" y="6145"/>
                  </a:cubicBezTo>
                  <a:cubicBezTo>
                    <a:pt x="6920" y="6145"/>
                    <a:pt x="7224" y="6165"/>
                    <a:pt x="7538" y="6204"/>
                  </a:cubicBezTo>
                  <a:cubicBezTo>
                    <a:pt x="7621" y="6211"/>
                    <a:pt x="7704" y="6214"/>
                    <a:pt x="7786" y="6214"/>
                  </a:cubicBezTo>
                  <a:cubicBezTo>
                    <a:pt x="8212" y="6214"/>
                    <a:pt x="8629" y="6127"/>
                    <a:pt x="8991" y="5929"/>
                  </a:cubicBezTo>
                  <a:cubicBezTo>
                    <a:pt x="9462" y="5576"/>
                    <a:pt x="9069" y="5223"/>
                    <a:pt x="9422" y="4791"/>
                  </a:cubicBezTo>
                  <a:cubicBezTo>
                    <a:pt x="9538" y="4649"/>
                    <a:pt x="9680" y="4600"/>
                    <a:pt x="9833" y="4600"/>
                  </a:cubicBezTo>
                  <a:cubicBezTo>
                    <a:pt x="10146" y="4600"/>
                    <a:pt x="10506" y="4804"/>
                    <a:pt x="10796" y="4830"/>
                  </a:cubicBezTo>
                  <a:cubicBezTo>
                    <a:pt x="11052" y="4850"/>
                    <a:pt x="11307" y="4860"/>
                    <a:pt x="11562" y="4860"/>
                  </a:cubicBezTo>
                  <a:cubicBezTo>
                    <a:pt x="11817" y="4860"/>
                    <a:pt x="12072" y="4850"/>
                    <a:pt x="12327" y="4830"/>
                  </a:cubicBezTo>
                  <a:cubicBezTo>
                    <a:pt x="13270" y="4830"/>
                    <a:pt x="13113" y="2318"/>
                    <a:pt x="12877" y="1886"/>
                  </a:cubicBezTo>
                  <a:cubicBezTo>
                    <a:pt x="12641" y="1493"/>
                    <a:pt x="12681" y="1062"/>
                    <a:pt x="12327" y="669"/>
                  </a:cubicBezTo>
                  <a:cubicBezTo>
                    <a:pt x="11902" y="191"/>
                    <a:pt x="11225" y="0"/>
                    <a:pt x="10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0"/>
            <p:cNvSpPr/>
            <p:nvPr/>
          </p:nvSpPr>
          <p:spPr>
            <a:xfrm flipH="1">
              <a:off x="5580601" y="3542600"/>
              <a:ext cx="1344524" cy="1650310"/>
            </a:xfrm>
            <a:custGeom>
              <a:avLst/>
              <a:gdLst/>
              <a:ahLst/>
              <a:cxnLst/>
              <a:rect l="l" t="t" r="r" b="b"/>
              <a:pathLst>
                <a:path w="18176" h="20689" extrusionOk="0">
                  <a:moveTo>
                    <a:pt x="4907" y="0"/>
                  </a:moveTo>
                  <a:lnTo>
                    <a:pt x="0" y="2709"/>
                  </a:lnTo>
                  <a:lnTo>
                    <a:pt x="3926" y="20688"/>
                  </a:lnTo>
                  <a:lnTo>
                    <a:pt x="16762" y="20688"/>
                  </a:lnTo>
                  <a:cubicBezTo>
                    <a:pt x="17116" y="16292"/>
                    <a:pt x="18176" y="9461"/>
                    <a:pt x="17862" y="8676"/>
                  </a:cubicBezTo>
                  <a:cubicBezTo>
                    <a:pt x="17548" y="7852"/>
                    <a:pt x="17430" y="4476"/>
                    <a:pt x="16723" y="3259"/>
                  </a:cubicBezTo>
                  <a:cubicBezTo>
                    <a:pt x="16017" y="2042"/>
                    <a:pt x="11542" y="1"/>
                    <a:pt x="11541" y="0"/>
                  </a:cubicBezTo>
                  <a:lnTo>
                    <a:pt x="11541" y="0"/>
                  </a:lnTo>
                  <a:lnTo>
                    <a:pt x="12483" y="2631"/>
                  </a:lnTo>
                  <a:lnTo>
                    <a:pt x="11541" y="7852"/>
                  </a:lnTo>
                  <a:lnTo>
                    <a:pt x="8597" y="3180"/>
                  </a:lnTo>
                  <a:lnTo>
                    <a:pt x="4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0"/>
            <p:cNvSpPr/>
            <p:nvPr/>
          </p:nvSpPr>
          <p:spPr>
            <a:xfrm rot="-173666" flipH="1">
              <a:off x="6172708" y="3030918"/>
              <a:ext cx="929164" cy="1161301"/>
            </a:xfrm>
            <a:custGeom>
              <a:avLst/>
              <a:gdLst/>
              <a:ahLst/>
              <a:cxnLst/>
              <a:rect l="l" t="t" r="r" b="b"/>
              <a:pathLst>
                <a:path w="13820" h="16586" extrusionOk="0">
                  <a:moveTo>
                    <a:pt x="982" y="1"/>
                  </a:moveTo>
                  <a:cubicBezTo>
                    <a:pt x="1925" y="6282"/>
                    <a:pt x="1" y="9933"/>
                    <a:pt x="1" y="9933"/>
                  </a:cubicBezTo>
                  <a:cubicBezTo>
                    <a:pt x="293" y="11137"/>
                    <a:pt x="2181" y="16585"/>
                    <a:pt x="6990" y="16585"/>
                  </a:cubicBezTo>
                  <a:cubicBezTo>
                    <a:pt x="7352" y="16585"/>
                    <a:pt x="7731" y="16554"/>
                    <a:pt x="8127" y="16488"/>
                  </a:cubicBezTo>
                  <a:cubicBezTo>
                    <a:pt x="13819" y="15546"/>
                    <a:pt x="10129" y="11424"/>
                    <a:pt x="8755" y="9501"/>
                  </a:cubicBezTo>
                  <a:cubicBezTo>
                    <a:pt x="7381" y="7577"/>
                    <a:pt x="7028" y="4005"/>
                    <a:pt x="7028" y="4005"/>
                  </a:cubicBezTo>
                  <a:lnTo>
                    <a:pt x="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0"/>
            <p:cNvSpPr/>
            <p:nvPr/>
          </p:nvSpPr>
          <p:spPr>
            <a:xfrm flipH="1">
              <a:off x="6561820" y="3030933"/>
              <a:ext cx="538855" cy="995089"/>
            </a:xfrm>
            <a:custGeom>
              <a:avLst/>
              <a:gdLst/>
              <a:ahLst/>
              <a:cxnLst/>
              <a:rect l="l" t="t" r="r" b="b"/>
              <a:pathLst>
                <a:path w="7696" h="14212" extrusionOk="0">
                  <a:moveTo>
                    <a:pt x="982" y="1"/>
                  </a:moveTo>
                  <a:cubicBezTo>
                    <a:pt x="1925" y="6282"/>
                    <a:pt x="1" y="9933"/>
                    <a:pt x="1" y="9933"/>
                  </a:cubicBezTo>
                  <a:cubicBezTo>
                    <a:pt x="433" y="11503"/>
                    <a:pt x="1179" y="12955"/>
                    <a:pt x="2199" y="14211"/>
                  </a:cubicBezTo>
                  <a:cubicBezTo>
                    <a:pt x="2435" y="13976"/>
                    <a:pt x="2631" y="13740"/>
                    <a:pt x="2788" y="13466"/>
                  </a:cubicBezTo>
                  <a:cubicBezTo>
                    <a:pt x="3416" y="12406"/>
                    <a:pt x="3809" y="11189"/>
                    <a:pt x="4476" y="10168"/>
                  </a:cubicBezTo>
                  <a:cubicBezTo>
                    <a:pt x="5379" y="8716"/>
                    <a:pt x="6203" y="7538"/>
                    <a:pt x="7695" y="7185"/>
                  </a:cubicBezTo>
                  <a:cubicBezTo>
                    <a:pt x="7381" y="6164"/>
                    <a:pt x="7146" y="5104"/>
                    <a:pt x="7028" y="4005"/>
                  </a:cubicBezTo>
                  <a:lnTo>
                    <a:pt x="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0"/>
            <p:cNvSpPr/>
            <p:nvPr/>
          </p:nvSpPr>
          <p:spPr>
            <a:xfrm flipH="1">
              <a:off x="6308635" y="2563292"/>
              <a:ext cx="923951" cy="833698"/>
            </a:xfrm>
            <a:custGeom>
              <a:avLst/>
              <a:gdLst/>
              <a:ahLst/>
              <a:cxnLst/>
              <a:rect l="l" t="t" r="r" b="b"/>
              <a:pathLst>
                <a:path w="13196" h="11907" extrusionOk="0">
                  <a:moveTo>
                    <a:pt x="8514" y="1"/>
                  </a:moveTo>
                  <a:cubicBezTo>
                    <a:pt x="6946" y="1"/>
                    <a:pt x="4162" y="1694"/>
                    <a:pt x="4162" y="1694"/>
                  </a:cubicBezTo>
                  <a:cubicBezTo>
                    <a:pt x="1" y="5738"/>
                    <a:pt x="5182" y="9820"/>
                    <a:pt x="5850" y="10213"/>
                  </a:cubicBezTo>
                  <a:cubicBezTo>
                    <a:pt x="6517" y="10605"/>
                    <a:pt x="6753" y="11037"/>
                    <a:pt x="7656" y="11233"/>
                  </a:cubicBezTo>
                  <a:cubicBezTo>
                    <a:pt x="8559" y="11469"/>
                    <a:pt x="8873" y="11430"/>
                    <a:pt x="11032" y="11822"/>
                  </a:cubicBezTo>
                  <a:cubicBezTo>
                    <a:pt x="11330" y="11881"/>
                    <a:pt x="11586" y="11907"/>
                    <a:pt x="11804" y="11907"/>
                  </a:cubicBezTo>
                  <a:cubicBezTo>
                    <a:pt x="13195" y="11907"/>
                    <a:pt x="13075" y="10850"/>
                    <a:pt x="12837" y="10409"/>
                  </a:cubicBezTo>
                  <a:cubicBezTo>
                    <a:pt x="12680" y="10095"/>
                    <a:pt x="12602" y="9742"/>
                    <a:pt x="12641" y="9349"/>
                  </a:cubicBezTo>
                  <a:cubicBezTo>
                    <a:pt x="12641" y="9310"/>
                    <a:pt x="13034" y="9231"/>
                    <a:pt x="13073" y="8878"/>
                  </a:cubicBezTo>
                  <a:cubicBezTo>
                    <a:pt x="13112" y="8485"/>
                    <a:pt x="12563" y="8485"/>
                    <a:pt x="12563" y="8485"/>
                  </a:cubicBezTo>
                  <a:cubicBezTo>
                    <a:pt x="13073" y="8171"/>
                    <a:pt x="12720" y="7779"/>
                    <a:pt x="12563" y="7779"/>
                  </a:cubicBezTo>
                  <a:cubicBezTo>
                    <a:pt x="12406" y="7779"/>
                    <a:pt x="12288" y="7426"/>
                    <a:pt x="12249" y="7386"/>
                  </a:cubicBezTo>
                  <a:cubicBezTo>
                    <a:pt x="12209" y="7308"/>
                    <a:pt x="12563" y="7072"/>
                    <a:pt x="12641" y="6994"/>
                  </a:cubicBezTo>
                  <a:cubicBezTo>
                    <a:pt x="12680" y="6954"/>
                    <a:pt x="13191" y="6601"/>
                    <a:pt x="13073" y="6287"/>
                  </a:cubicBezTo>
                  <a:cubicBezTo>
                    <a:pt x="12955" y="5934"/>
                    <a:pt x="11778" y="5227"/>
                    <a:pt x="11621" y="4874"/>
                  </a:cubicBezTo>
                  <a:cubicBezTo>
                    <a:pt x="11542" y="4560"/>
                    <a:pt x="11503" y="4207"/>
                    <a:pt x="11503" y="3893"/>
                  </a:cubicBezTo>
                  <a:cubicBezTo>
                    <a:pt x="11463" y="3618"/>
                    <a:pt x="10835" y="3264"/>
                    <a:pt x="10835" y="2479"/>
                  </a:cubicBezTo>
                  <a:cubicBezTo>
                    <a:pt x="10835" y="1694"/>
                    <a:pt x="10364" y="988"/>
                    <a:pt x="9187" y="163"/>
                  </a:cubicBezTo>
                  <a:cubicBezTo>
                    <a:pt x="9010" y="49"/>
                    <a:pt x="8779" y="1"/>
                    <a:pt x="85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0"/>
            <p:cNvSpPr/>
            <p:nvPr/>
          </p:nvSpPr>
          <p:spPr>
            <a:xfrm flipH="1">
              <a:off x="6449321" y="2848735"/>
              <a:ext cx="167951" cy="62813"/>
            </a:xfrm>
            <a:custGeom>
              <a:avLst/>
              <a:gdLst/>
              <a:ahLst/>
              <a:cxnLst/>
              <a:rect l="l" t="t" r="r" b="b"/>
              <a:pathLst>
                <a:path w="2673" h="1000" extrusionOk="0">
                  <a:moveTo>
                    <a:pt x="2130" y="0"/>
                  </a:moveTo>
                  <a:cubicBezTo>
                    <a:pt x="1976" y="0"/>
                    <a:pt x="1815" y="21"/>
                    <a:pt x="1694" y="36"/>
                  </a:cubicBezTo>
                  <a:cubicBezTo>
                    <a:pt x="1419" y="36"/>
                    <a:pt x="1223" y="76"/>
                    <a:pt x="987" y="193"/>
                  </a:cubicBezTo>
                  <a:cubicBezTo>
                    <a:pt x="870" y="272"/>
                    <a:pt x="752" y="350"/>
                    <a:pt x="595" y="429"/>
                  </a:cubicBezTo>
                  <a:cubicBezTo>
                    <a:pt x="438" y="547"/>
                    <a:pt x="320" y="664"/>
                    <a:pt x="163" y="782"/>
                  </a:cubicBezTo>
                  <a:cubicBezTo>
                    <a:pt x="0" y="945"/>
                    <a:pt x="6" y="1000"/>
                    <a:pt x="86" y="1000"/>
                  </a:cubicBezTo>
                  <a:cubicBezTo>
                    <a:pt x="198" y="1000"/>
                    <a:pt x="457" y="890"/>
                    <a:pt x="595" y="821"/>
                  </a:cubicBezTo>
                  <a:cubicBezTo>
                    <a:pt x="830" y="704"/>
                    <a:pt x="1105" y="625"/>
                    <a:pt x="1419" y="625"/>
                  </a:cubicBezTo>
                  <a:cubicBezTo>
                    <a:pt x="1655" y="625"/>
                    <a:pt x="1930" y="664"/>
                    <a:pt x="2204" y="704"/>
                  </a:cubicBezTo>
                  <a:cubicBezTo>
                    <a:pt x="2222" y="707"/>
                    <a:pt x="2239" y="708"/>
                    <a:pt x="2257" y="708"/>
                  </a:cubicBezTo>
                  <a:cubicBezTo>
                    <a:pt x="2473" y="708"/>
                    <a:pt x="2673" y="490"/>
                    <a:pt x="2636" y="272"/>
                  </a:cubicBezTo>
                  <a:cubicBezTo>
                    <a:pt x="2612" y="54"/>
                    <a:pt x="2379"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0"/>
            <p:cNvSpPr/>
            <p:nvPr/>
          </p:nvSpPr>
          <p:spPr>
            <a:xfrm flipH="1">
              <a:off x="6341964" y="2574705"/>
              <a:ext cx="890623" cy="825366"/>
            </a:xfrm>
            <a:custGeom>
              <a:avLst/>
              <a:gdLst/>
              <a:ahLst/>
              <a:cxnLst/>
              <a:rect l="l" t="t" r="r" b="b"/>
              <a:pathLst>
                <a:path w="12720" h="11788" extrusionOk="0">
                  <a:moveTo>
                    <a:pt x="7656" y="0"/>
                  </a:moveTo>
                  <a:cubicBezTo>
                    <a:pt x="6439" y="393"/>
                    <a:pt x="5261" y="903"/>
                    <a:pt x="4162" y="1570"/>
                  </a:cubicBezTo>
                  <a:cubicBezTo>
                    <a:pt x="1" y="5575"/>
                    <a:pt x="5143" y="9696"/>
                    <a:pt x="5850" y="10089"/>
                  </a:cubicBezTo>
                  <a:cubicBezTo>
                    <a:pt x="6517" y="10482"/>
                    <a:pt x="6753" y="10913"/>
                    <a:pt x="7656" y="11110"/>
                  </a:cubicBezTo>
                  <a:cubicBezTo>
                    <a:pt x="8519" y="11345"/>
                    <a:pt x="8833" y="11306"/>
                    <a:pt x="11032" y="11699"/>
                  </a:cubicBezTo>
                  <a:cubicBezTo>
                    <a:pt x="11318" y="11761"/>
                    <a:pt x="11564" y="11787"/>
                    <a:pt x="11777" y="11787"/>
                  </a:cubicBezTo>
                  <a:cubicBezTo>
                    <a:pt x="12234" y="11787"/>
                    <a:pt x="12532" y="11663"/>
                    <a:pt x="12720" y="11502"/>
                  </a:cubicBezTo>
                  <a:cubicBezTo>
                    <a:pt x="12680" y="11463"/>
                    <a:pt x="12680" y="11424"/>
                    <a:pt x="12641" y="11345"/>
                  </a:cubicBezTo>
                  <a:cubicBezTo>
                    <a:pt x="12327" y="10796"/>
                    <a:pt x="11621" y="10953"/>
                    <a:pt x="11071" y="10717"/>
                  </a:cubicBezTo>
                  <a:cubicBezTo>
                    <a:pt x="10443" y="10482"/>
                    <a:pt x="9972" y="9932"/>
                    <a:pt x="9854" y="9265"/>
                  </a:cubicBezTo>
                  <a:cubicBezTo>
                    <a:pt x="9854" y="8951"/>
                    <a:pt x="9854" y="8637"/>
                    <a:pt x="9815" y="8362"/>
                  </a:cubicBezTo>
                  <a:cubicBezTo>
                    <a:pt x="9736" y="7969"/>
                    <a:pt x="9501" y="7851"/>
                    <a:pt x="9226" y="7655"/>
                  </a:cubicBezTo>
                  <a:cubicBezTo>
                    <a:pt x="8716" y="7223"/>
                    <a:pt x="8441" y="6595"/>
                    <a:pt x="8519" y="5928"/>
                  </a:cubicBezTo>
                  <a:cubicBezTo>
                    <a:pt x="8598" y="4946"/>
                    <a:pt x="9932" y="4044"/>
                    <a:pt x="9069" y="3180"/>
                  </a:cubicBezTo>
                  <a:cubicBezTo>
                    <a:pt x="8598" y="2670"/>
                    <a:pt x="8166" y="2120"/>
                    <a:pt x="7891" y="1492"/>
                  </a:cubicBezTo>
                  <a:cubicBezTo>
                    <a:pt x="7734" y="1178"/>
                    <a:pt x="7656" y="785"/>
                    <a:pt x="7656" y="432"/>
                  </a:cubicBezTo>
                  <a:lnTo>
                    <a:pt x="76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0"/>
            <p:cNvSpPr/>
            <p:nvPr/>
          </p:nvSpPr>
          <p:spPr>
            <a:xfrm flipH="1">
              <a:off x="6427183" y="2896291"/>
              <a:ext cx="70" cy="70"/>
            </a:xfrm>
            <a:custGeom>
              <a:avLst/>
              <a:gdLst/>
              <a:ahLst/>
              <a:cxnLst/>
              <a:rect l="l" t="t" r="r" b="b"/>
              <a:pathLst>
                <a:path w="1" h="1" extrusionOk="0">
                  <a:moveTo>
                    <a:pt x="1" y="0"/>
                  </a:moveTo>
                  <a:lnTo>
                    <a:pt x="1" y="0"/>
                  </a:lnTo>
                  <a:close/>
                </a:path>
              </a:pathLst>
            </a:custGeom>
            <a:solidFill>
              <a:srgbClr val="5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0"/>
            <p:cNvSpPr/>
            <p:nvPr/>
          </p:nvSpPr>
          <p:spPr>
            <a:xfrm flipH="1">
              <a:off x="6310735" y="3028202"/>
              <a:ext cx="134784" cy="59865"/>
            </a:xfrm>
            <a:custGeom>
              <a:avLst/>
              <a:gdLst/>
              <a:ahLst/>
              <a:cxnLst/>
              <a:rect l="l" t="t" r="r" b="b"/>
              <a:pathLst>
                <a:path w="1925" h="855" extrusionOk="0">
                  <a:moveTo>
                    <a:pt x="1924" y="0"/>
                  </a:moveTo>
                  <a:lnTo>
                    <a:pt x="1924" y="0"/>
                  </a:lnTo>
                  <a:cubicBezTo>
                    <a:pt x="1471" y="340"/>
                    <a:pt x="1100" y="462"/>
                    <a:pt x="836" y="462"/>
                  </a:cubicBezTo>
                  <a:cubicBezTo>
                    <a:pt x="552" y="462"/>
                    <a:pt x="393" y="320"/>
                    <a:pt x="393" y="157"/>
                  </a:cubicBezTo>
                  <a:lnTo>
                    <a:pt x="393" y="157"/>
                  </a:lnTo>
                  <a:cubicBezTo>
                    <a:pt x="1" y="197"/>
                    <a:pt x="354" y="746"/>
                    <a:pt x="590" y="825"/>
                  </a:cubicBezTo>
                  <a:cubicBezTo>
                    <a:pt x="668" y="844"/>
                    <a:pt x="747" y="854"/>
                    <a:pt x="825" y="854"/>
                  </a:cubicBezTo>
                  <a:cubicBezTo>
                    <a:pt x="904" y="854"/>
                    <a:pt x="982" y="844"/>
                    <a:pt x="1061" y="825"/>
                  </a:cubicBezTo>
                  <a:cubicBezTo>
                    <a:pt x="1061" y="786"/>
                    <a:pt x="1061" y="746"/>
                    <a:pt x="1021" y="746"/>
                  </a:cubicBezTo>
                  <a:cubicBezTo>
                    <a:pt x="982" y="668"/>
                    <a:pt x="1375" y="432"/>
                    <a:pt x="1414" y="393"/>
                  </a:cubicBezTo>
                  <a:cubicBezTo>
                    <a:pt x="1610" y="275"/>
                    <a:pt x="1767" y="157"/>
                    <a:pt x="1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0"/>
            <p:cNvSpPr/>
            <p:nvPr/>
          </p:nvSpPr>
          <p:spPr>
            <a:xfrm flipH="1">
              <a:off x="6002230" y="3539475"/>
              <a:ext cx="1417317" cy="1653421"/>
            </a:xfrm>
            <a:custGeom>
              <a:avLst/>
              <a:gdLst/>
              <a:ahLst/>
              <a:cxnLst/>
              <a:rect l="l" t="t" r="r" b="b"/>
              <a:pathLst>
                <a:path w="20374" h="20728" extrusionOk="0">
                  <a:moveTo>
                    <a:pt x="12052" y="0"/>
                  </a:moveTo>
                  <a:lnTo>
                    <a:pt x="12994" y="3455"/>
                  </a:lnTo>
                  <a:lnTo>
                    <a:pt x="13426" y="8479"/>
                  </a:lnTo>
                  <a:lnTo>
                    <a:pt x="10089" y="4161"/>
                  </a:lnTo>
                  <a:lnTo>
                    <a:pt x="5182" y="510"/>
                  </a:lnTo>
                  <a:cubicBezTo>
                    <a:pt x="5182" y="510"/>
                    <a:pt x="2120" y="2355"/>
                    <a:pt x="1060" y="3141"/>
                  </a:cubicBezTo>
                  <a:cubicBezTo>
                    <a:pt x="0" y="3926"/>
                    <a:pt x="864" y="9068"/>
                    <a:pt x="1060" y="12405"/>
                  </a:cubicBezTo>
                  <a:cubicBezTo>
                    <a:pt x="1217" y="15232"/>
                    <a:pt x="2591" y="19550"/>
                    <a:pt x="2984" y="20727"/>
                  </a:cubicBezTo>
                  <a:lnTo>
                    <a:pt x="18136" y="20727"/>
                  </a:lnTo>
                  <a:cubicBezTo>
                    <a:pt x="18254" y="19550"/>
                    <a:pt x="18450" y="18411"/>
                    <a:pt x="18725" y="17273"/>
                  </a:cubicBezTo>
                  <a:cubicBezTo>
                    <a:pt x="19196" y="15467"/>
                    <a:pt x="20374" y="14446"/>
                    <a:pt x="20217" y="13426"/>
                  </a:cubicBezTo>
                  <a:cubicBezTo>
                    <a:pt x="20060" y="12405"/>
                    <a:pt x="19550" y="11502"/>
                    <a:pt x="18254" y="9932"/>
                  </a:cubicBezTo>
                  <a:cubicBezTo>
                    <a:pt x="16919" y="8322"/>
                    <a:pt x="14800" y="4318"/>
                    <a:pt x="14800" y="4318"/>
                  </a:cubicBezTo>
                  <a:lnTo>
                    <a:pt x="15702" y="3769"/>
                  </a:lnTo>
                  <a:cubicBezTo>
                    <a:pt x="15310" y="3219"/>
                    <a:pt x="12052" y="0"/>
                    <a:pt x="12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0"/>
            <p:cNvSpPr/>
            <p:nvPr/>
          </p:nvSpPr>
          <p:spPr>
            <a:xfrm flipH="1">
              <a:off x="6350227" y="3616411"/>
              <a:ext cx="783426" cy="673498"/>
            </a:xfrm>
            <a:custGeom>
              <a:avLst/>
              <a:gdLst/>
              <a:ahLst/>
              <a:cxnLst/>
              <a:rect l="l" t="t" r="r" b="b"/>
              <a:pathLst>
                <a:path w="11189" h="9619" extrusionOk="0">
                  <a:moveTo>
                    <a:pt x="197" y="0"/>
                  </a:moveTo>
                  <a:lnTo>
                    <a:pt x="1" y="118"/>
                  </a:lnTo>
                  <a:cubicBezTo>
                    <a:pt x="943" y="2042"/>
                    <a:pt x="1336" y="4240"/>
                    <a:pt x="1964" y="6242"/>
                  </a:cubicBezTo>
                  <a:cubicBezTo>
                    <a:pt x="2507" y="6090"/>
                    <a:pt x="3171" y="5974"/>
                    <a:pt x="3795" y="5974"/>
                  </a:cubicBezTo>
                  <a:cubicBezTo>
                    <a:pt x="4298" y="5974"/>
                    <a:pt x="4775" y="6049"/>
                    <a:pt x="5143" y="6242"/>
                  </a:cubicBezTo>
                  <a:cubicBezTo>
                    <a:pt x="6478" y="6988"/>
                    <a:pt x="7538" y="8833"/>
                    <a:pt x="9069" y="9147"/>
                  </a:cubicBezTo>
                  <a:cubicBezTo>
                    <a:pt x="9776" y="9304"/>
                    <a:pt x="10482" y="9461"/>
                    <a:pt x="11189" y="9618"/>
                  </a:cubicBezTo>
                  <a:cubicBezTo>
                    <a:pt x="9501" y="7812"/>
                    <a:pt x="7656" y="6085"/>
                    <a:pt x="5732" y="4515"/>
                  </a:cubicBezTo>
                  <a:cubicBezTo>
                    <a:pt x="5143" y="4790"/>
                    <a:pt x="4515" y="5064"/>
                    <a:pt x="3927" y="5300"/>
                  </a:cubicBezTo>
                  <a:cubicBezTo>
                    <a:pt x="3876" y="5317"/>
                    <a:pt x="3826" y="5324"/>
                    <a:pt x="3777" y="5324"/>
                  </a:cubicBezTo>
                  <a:cubicBezTo>
                    <a:pt x="3597" y="5324"/>
                    <a:pt x="3439" y="5219"/>
                    <a:pt x="3377" y="5064"/>
                  </a:cubicBezTo>
                  <a:cubicBezTo>
                    <a:pt x="2513" y="3259"/>
                    <a:pt x="1218" y="172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0"/>
            <p:cNvSpPr/>
            <p:nvPr/>
          </p:nvSpPr>
          <p:spPr>
            <a:xfrm flipH="1">
              <a:off x="6853166" y="3861972"/>
              <a:ext cx="536054" cy="1330921"/>
            </a:xfrm>
            <a:custGeom>
              <a:avLst/>
              <a:gdLst/>
              <a:ahLst/>
              <a:cxnLst/>
              <a:rect l="l" t="t" r="r" b="b"/>
              <a:pathLst>
                <a:path w="7656" h="16685" extrusionOk="0">
                  <a:moveTo>
                    <a:pt x="314" y="1"/>
                  </a:moveTo>
                  <a:lnTo>
                    <a:pt x="314" y="1"/>
                  </a:lnTo>
                  <a:cubicBezTo>
                    <a:pt x="0" y="1767"/>
                    <a:pt x="589" y="5653"/>
                    <a:pt x="746" y="8323"/>
                  </a:cubicBezTo>
                  <a:cubicBezTo>
                    <a:pt x="903" y="11189"/>
                    <a:pt x="2277" y="15507"/>
                    <a:pt x="2670" y="16684"/>
                  </a:cubicBezTo>
                  <a:lnTo>
                    <a:pt x="7655" y="16684"/>
                  </a:lnTo>
                  <a:cubicBezTo>
                    <a:pt x="6517" y="14761"/>
                    <a:pt x="5692" y="12641"/>
                    <a:pt x="5260" y="10443"/>
                  </a:cubicBezTo>
                  <a:cubicBezTo>
                    <a:pt x="4829" y="8048"/>
                    <a:pt x="5457" y="5536"/>
                    <a:pt x="4122" y="3337"/>
                  </a:cubicBezTo>
                  <a:cubicBezTo>
                    <a:pt x="3180" y="1885"/>
                    <a:pt x="1884" y="746"/>
                    <a:pt x="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0"/>
            <p:cNvSpPr/>
            <p:nvPr/>
          </p:nvSpPr>
          <p:spPr>
            <a:xfrm flipH="1">
              <a:off x="7002095" y="3757638"/>
              <a:ext cx="632258" cy="1432146"/>
            </a:xfrm>
            <a:custGeom>
              <a:avLst/>
              <a:gdLst/>
              <a:ahLst/>
              <a:cxnLst/>
              <a:rect l="l" t="t" r="r" b="b"/>
              <a:pathLst>
                <a:path w="9030" h="17954" extrusionOk="0">
                  <a:moveTo>
                    <a:pt x="4885" y="0"/>
                  </a:moveTo>
                  <a:cubicBezTo>
                    <a:pt x="4829" y="0"/>
                    <a:pt x="4771" y="5"/>
                    <a:pt x="4712" y="13"/>
                  </a:cubicBezTo>
                  <a:cubicBezTo>
                    <a:pt x="3887" y="92"/>
                    <a:pt x="2317" y="720"/>
                    <a:pt x="1336" y="2643"/>
                  </a:cubicBezTo>
                  <a:cubicBezTo>
                    <a:pt x="1" y="5273"/>
                    <a:pt x="786" y="9160"/>
                    <a:pt x="707" y="11515"/>
                  </a:cubicBezTo>
                  <a:cubicBezTo>
                    <a:pt x="668" y="12771"/>
                    <a:pt x="1493" y="16815"/>
                    <a:pt x="1767" y="17953"/>
                  </a:cubicBezTo>
                  <a:lnTo>
                    <a:pt x="9030" y="17953"/>
                  </a:lnTo>
                  <a:cubicBezTo>
                    <a:pt x="8362" y="16815"/>
                    <a:pt x="7891" y="15598"/>
                    <a:pt x="7538" y="14342"/>
                  </a:cubicBezTo>
                  <a:cubicBezTo>
                    <a:pt x="7145" y="12614"/>
                    <a:pt x="7185" y="4213"/>
                    <a:pt x="6400" y="1819"/>
                  </a:cubicBezTo>
                  <a:cubicBezTo>
                    <a:pt x="6035" y="690"/>
                    <a:pt x="5604" y="0"/>
                    <a:pt x="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0"/>
            <p:cNvSpPr/>
            <p:nvPr/>
          </p:nvSpPr>
          <p:spPr>
            <a:xfrm flipH="1">
              <a:off x="6369400" y="2405055"/>
              <a:ext cx="1973583" cy="1512028"/>
            </a:xfrm>
            <a:custGeom>
              <a:avLst/>
              <a:gdLst/>
              <a:ahLst/>
              <a:cxnLst/>
              <a:rect l="l" t="t" r="r" b="b"/>
              <a:pathLst>
                <a:path w="28187" h="21595" extrusionOk="0">
                  <a:moveTo>
                    <a:pt x="23003" y="1"/>
                  </a:moveTo>
                  <a:cubicBezTo>
                    <a:pt x="22754" y="1"/>
                    <a:pt x="22515" y="10"/>
                    <a:pt x="22298" y="29"/>
                  </a:cubicBezTo>
                  <a:cubicBezTo>
                    <a:pt x="20975" y="142"/>
                    <a:pt x="19797" y="1093"/>
                    <a:pt x="18449" y="1093"/>
                  </a:cubicBezTo>
                  <a:cubicBezTo>
                    <a:pt x="18398" y="1093"/>
                    <a:pt x="18346" y="1091"/>
                    <a:pt x="18294" y="1088"/>
                  </a:cubicBezTo>
                  <a:cubicBezTo>
                    <a:pt x="17338" y="1064"/>
                    <a:pt x="16443" y="856"/>
                    <a:pt x="15533" y="856"/>
                  </a:cubicBezTo>
                  <a:cubicBezTo>
                    <a:pt x="14985" y="856"/>
                    <a:pt x="14433" y="931"/>
                    <a:pt x="13858" y="1167"/>
                  </a:cubicBezTo>
                  <a:cubicBezTo>
                    <a:pt x="12327" y="1756"/>
                    <a:pt x="10599" y="2816"/>
                    <a:pt x="9696" y="4111"/>
                  </a:cubicBezTo>
                  <a:cubicBezTo>
                    <a:pt x="8676" y="5564"/>
                    <a:pt x="7891" y="7016"/>
                    <a:pt x="6595" y="8233"/>
                  </a:cubicBezTo>
                  <a:cubicBezTo>
                    <a:pt x="5339" y="9450"/>
                    <a:pt x="3101" y="10157"/>
                    <a:pt x="1453" y="10431"/>
                  </a:cubicBezTo>
                  <a:cubicBezTo>
                    <a:pt x="1453" y="11217"/>
                    <a:pt x="2866" y="11648"/>
                    <a:pt x="3455" y="11962"/>
                  </a:cubicBezTo>
                  <a:cubicBezTo>
                    <a:pt x="3847" y="12080"/>
                    <a:pt x="4201" y="12198"/>
                    <a:pt x="4554" y="12394"/>
                  </a:cubicBezTo>
                  <a:cubicBezTo>
                    <a:pt x="4907" y="12826"/>
                    <a:pt x="4593" y="12708"/>
                    <a:pt x="4318" y="13140"/>
                  </a:cubicBezTo>
                  <a:cubicBezTo>
                    <a:pt x="3730" y="14004"/>
                    <a:pt x="3455" y="14122"/>
                    <a:pt x="2591" y="14593"/>
                  </a:cubicBezTo>
                  <a:cubicBezTo>
                    <a:pt x="1879" y="14968"/>
                    <a:pt x="1345" y="15736"/>
                    <a:pt x="512" y="15736"/>
                  </a:cubicBezTo>
                  <a:cubicBezTo>
                    <a:pt x="473" y="15736"/>
                    <a:pt x="433" y="15735"/>
                    <a:pt x="393" y="15731"/>
                  </a:cubicBezTo>
                  <a:lnTo>
                    <a:pt x="393" y="15731"/>
                  </a:lnTo>
                  <a:cubicBezTo>
                    <a:pt x="840" y="16070"/>
                    <a:pt x="1361" y="16179"/>
                    <a:pt x="1911" y="16179"/>
                  </a:cubicBezTo>
                  <a:cubicBezTo>
                    <a:pt x="2922" y="16179"/>
                    <a:pt x="4027" y="15808"/>
                    <a:pt x="4937" y="15808"/>
                  </a:cubicBezTo>
                  <a:cubicBezTo>
                    <a:pt x="4966" y="15808"/>
                    <a:pt x="4996" y="15809"/>
                    <a:pt x="5025" y="15810"/>
                  </a:cubicBezTo>
                  <a:cubicBezTo>
                    <a:pt x="4436" y="16516"/>
                    <a:pt x="4004" y="17498"/>
                    <a:pt x="3219" y="18008"/>
                  </a:cubicBezTo>
                  <a:cubicBezTo>
                    <a:pt x="2984" y="18204"/>
                    <a:pt x="2670" y="18243"/>
                    <a:pt x="2395" y="18440"/>
                  </a:cubicBezTo>
                  <a:cubicBezTo>
                    <a:pt x="2159" y="18636"/>
                    <a:pt x="2002" y="18911"/>
                    <a:pt x="1727" y="19068"/>
                  </a:cubicBezTo>
                  <a:cubicBezTo>
                    <a:pt x="1178" y="19343"/>
                    <a:pt x="511" y="19225"/>
                    <a:pt x="0" y="19578"/>
                  </a:cubicBezTo>
                  <a:cubicBezTo>
                    <a:pt x="699" y="20050"/>
                    <a:pt x="1443" y="20232"/>
                    <a:pt x="2193" y="20232"/>
                  </a:cubicBezTo>
                  <a:cubicBezTo>
                    <a:pt x="3002" y="20232"/>
                    <a:pt x="3819" y="20020"/>
                    <a:pt x="4593" y="19735"/>
                  </a:cubicBezTo>
                  <a:lnTo>
                    <a:pt x="4593" y="19735"/>
                  </a:lnTo>
                  <a:cubicBezTo>
                    <a:pt x="4358" y="20363"/>
                    <a:pt x="3847" y="20874"/>
                    <a:pt x="3219" y="21148"/>
                  </a:cubicBezTo>
                  <a:cubicBezTo>
                    <a:pt x="3783" y="21465"/>
                    <a:pt x="4426" y="21594"/>
                    <a:pt x="5105" y="21594"/>
                  </a:cubicBezTo>
                  <a:cubicBezTo>
                    <a:pt x="7124" y="21594"/>
                    <a:pt x="9465" y="20450"/>
                    <a:pt x="10992" y="19657"/>
                  </a:cubicBezTo>
                  <a:cubicBezTo>
                    <a:pt x="12405" y="18911"/>
                    <a:pt x="12798" y="17655"/>
                    <a:pt x="13936" y="16712"/>
                  </a:cubicBezTo>
                  <a:cubicBezTo>
                    <a:pt x="14486" y="16241"/>
                    <a:pt x="15192" y="16163"/>
                    <a:pt x="15742" y="15653"/>
                  </a:cubicBezTo>
                  <a:cubicBezTo>
                    <a:pt x="16252" y="15103"/>
                    <a:pt x="16684" y="14514"/>
                    <a:pt x="17037" y="13886"/>
                  </a:cubicBezTo>
                  <a:cubicBezTo>
                    <a:pt x="17783" y="12787"/>
                    <a:pt x="18411" y="11688"/>
                    <a:pt x="19000" y="10510"/>
                  </a:cubicBezTo>
                  <a:cubicBezTo>
                    <a:pt x="19511" y="9489"/>
                    <a:pt x="20374" y="8783"/>
                    <a:pt x="20963" y="7801"/>
                  </a:cubicBezTo>
                  <a:cubicBezTo>
                    <a:pt x="21748" y="6545"/>
                    <a:pt x="21866" y="5564"/>
                    <a:pt x="23554" y="5524"/>
                  </a:cubicBezTo>
                  <a:cubicBezTo>
                    <a:pt x="23641" y="5536"/>
                    <a:pt x="23727" y="5542"/>
                    <a:pt x="23812" y="5542"/>
                  </a:cubicBezTo>
                  <a:cubicBezTo>
                    <a:pt x="24302" y="5542"/>
                    <a:pt x="24756" y="5355"/>
                    <a:pt x="25124" y="5053"/>
                  </a:cubicBezTo>
                  <a:cubicBezTo>
                    <a:pt x="25520" y="4799"/>
                    <a:pt x="25814" y="4605"/>
                    <a:pt x="26168" y="4605"/>
                  </a:cubicBezTo>
                  <a:cubicBezTo>
                    <a:pt x="26305" y="4605"/>
                    <a:pt x="26451" y="4634"/>
                    <a:pt x="26616" y="4700"/>
                  </a:cubicBezTo>
                  <a:cubicBezTo>
                    <a:pt x="27048" y="4386"/>
                    <a:pt x="27440" y="3993"/>
                    <a:pt x="27754" y="3562"/>
                  </a:cubicBezTo>
                  <a:cubicBezTo>
                    <a:pt x="28068" y="3169"/>
                    <a:pt x="28186" y="2659"/>
                    <a:pt x="28108" y="2188"/>
                  </a:cubicBezTo>
                  <a:cubicBezTo>
                    <a:pt x="28029" y="1717"/>
                    <a:pt x="27715" y="1363"/>
                    <a:pt x="27283" y="1285"/>
                  </a:cubicBezTo>
                  <a:cubicBezTo>
                    <a:pt x="26734" y="735"/>
                    <a:pt x="26027" y="421"/>
                    <a:pt x="25281" y="382"/>
                  </a:cubicBezTo>
                  <a:cubicBezTo>
                    <a:pt x="24767" y="110"/>
                    <a:pt x="23835" y="1"/>
                    <a:pt x="23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0"/>
            <p:cNvSpPr/>
            <p:nvPr/>
          </p:nvSpPr>
          <p:spPr>
            <a:xfrm flipH="1">
              <a:off x="6394885" y="2401085"/>
              <a:ext cx="1943336" cy="1543746"/>
            </a:xfrm>
            <a:custGeom>
              <a:avLst/>
              <a:gdLst/>
              <a:ahLst/>
              <a:cxnLst/>
              <a:rect l="l" t="t" r="r" b="b"/>
              <a:pathLst>
                <a:path w="27755" h="22048" extrusionOk="0">
                  <a:moveTo>
                    <a:pt x="23081" y="0"/>
                  </a:moveTo>
                  <a:cubicBezTo>
                    <a:pt x="22821" y="0"/>
                    <a:pt x="22559" y="13"/>
                    <a:pt x="22298" y="39"/>
                  </a:cubicBezTo>
                  <a:cubicBezTo>
                    <a:pt x="20975" y="153"/>
                    <a:pt x="19797" y="1103"/>
                    <a:pt x="18449" y="1103"/>
                  </a:cubicBezTo>
                  <a:cubicBezTo>
                    <a:pt x="18398" y="1103"/>
                    <a:pt x="18346" y="1102"/>
                    <a:pt x="18294" y="1099"/>
                  </a:cubicBezTo>
                  <a:cubicBezTo>
                    <a:pt x="17362" y="1075"/>
                    <a:pt x="16461" y="866"/>
                    <a:pt x="15553" y="866"/>
                  </a:cubicBezTo>
                  <a:cubicBezTo>
                    <a:pt x="15006" y="866"/>
                    <a:pt x="14457" y="942"/>
                    <a:pt x="13897" y="1178"/>
                  </a:cubicBezTo>
                  <a:cubicBezTo>
                    <a:pt x="12366" y="1767"/>
                    <a:pt x="10639" y="2826"/>
                    <a:pt x="9696" y="4122"/>
                  </a:cubicBezTo>
                  <a:cubicBezTo>
                    <a:pt x="8715" y="5574"/>
                    <a:pt x="7891" y="7027"/>
                    <a:pt x="6634" y="8244"/>
                  </a:cubicBezTo>
                  <a:cubicBezTo>
                    <a:pt x="5339" y="9461"/>
                    <a:pt x="3101" y="10167"/>
                    <a:pt x="1453" y="10442"/>
                  </a:cubicBezTo>
                  <a:cubicBezTo>
                    <a:pt x="1492" y="11227"/>
                    <a:pt x="2866" y="11659"/>
                    <a:pt x="3494" y="11973"/>
                  </a:cubicBezTo>
                  <a:cubicBezTo>
                    <a:pt x="3847" y="12091"/>
                    <a:pt x="4201" y="12209"/>
                    <a:pt x="4554" y="12405"/>
                  </a:cubicBezTo>
                  <a:cubicBezTo>
                    <a:pt x="4946" y="12837"/>
                    <a:pt x="4593" y="12719"/>
                    <a:pt x="4318" y="13151"/>
                  </a:cubicBezTo>
                  <a:cubicBezTo>
                    <a:pt x="3769" y="14015"/>
                    <a:pt x="3494" y="14132"/>
                    <a:pt x="2591" y="14603"/>
                  </a:cubicBezTo>
                  <a:cubicBezTo>
                    <a:pt x="1879" y="14978"/>
                    <a:pt x="1345" y="15747"/>
                    <a:pt x="512" y="15747"/>
                  </a:cubicBezTo>
                  <a:cubicBezTo>
                    <a:pt x="473" y="15747"/>
                    <a:pt x="433" y="15745"/>
                    <a:pt x="393" y="15742"/>
                  </a:cubicBezTo>
                  <a:lnTo>
                    <a:pt x="393" y="15742"/>
                  </a:lnTo>
                  <a:cubicBezTo>
                    <a:pt x="853" y="16080"/>
                    <a:pt x="1379" y="16190"/>
                    <a:pt x="1928" y="16190"/>
                  </a:cubicBezTo>
                  <a:cubicBezTo>
                    <a:pt x="2939" y="16190"/>
                    <a:pt x="4028" y="15819"/>
                    <a:pt x="4937" y="15819"/>
                  </a:cubicBezTo>
                  <a:cubicBezTo>
                    <a:pt x="4966" y="15819"/>
                    <a:pt x="4996" y="15819"/>
                    <a:pt x="5025" y="15820"/>
                  </a:cubicBezTo>
                  <a:cubicBezTo>
                    <a:pt x="4436" y="16527"/>
                    <a:pt x="4004" y="17508"/>
                    <a:pt x="3258" y="18019"/>
                  </a:cubicBezTo>
                  <a:cubicBezTo>
                    <a:pt x="3023" y="18176"/>
                    <a:pt x="2709" y="18254"/>
                    <a:pt x="2434" y="18450"/>
                  </a:cubicBezTo>
                  <a:cubicBezTo>
                    <a:pt x="2159" y="18647"/>
                    <a:pt x="2002" y="18922"/>
                    <a:pt x="1767" y="19079"/>
                  </a:cubicBezTo>
                  <a:cubicBezTo>
                    <a:pt x="1217" y="19353"/>
                    <a:pt x="550" y="19236"/>
                    <a:pt x="0" y="19589"/>
                  </a:cubicBezTo>
                  <a:cubicBezTo>
                    <a:pt x="718" y="20061"/>
                    <a:pt x="1472" y="20242"/>
                    <a:pt x="2227" y="20242"/>
                  </a:cubicBezTo>
                  <a:cubicBezTo>
                    <a:pt x="3042" y="20242"/>
                    <a:pt x="3858" y="20031"/>
                    <a:pt x="4632" y="19746"/>
                  </a:cubicBezTo>
                  <a:lnTo>
                    <a:pt x="4632" y="19746"/>
                  </a:lnTo>
                  <a:cubicBezTo>
                    <a:pt x="4358" y="20374"/>
                    <a:pt x="3887" y="20884"/>
                    <a:pt x="3219" y="21120"/>
                  </a:cubicBezTo>
                  <a:cubicBezTo>
                    <a:pt x="4348" y="21762"/>
                    <a:pt x="5737" y="22047"/>
                    <a:pt x="7095" y="22047"/>
                  </a:cubicBezTo>
                  <a:cubicBezTo>
                    <a:pt x="8477" y="22047"/>
                    <a:pt x="9825" y="21752"/>
                    <a:pt x="10835" y="21238"/>
                  </a:cubicBezTo>
                  <a:cubicBezTo>
                    <a:pt x="12287" y="20492"/>
                    <a:pt x="12405" y="19550"/>
                    <a:pt x="13544" y="18568"/>
                  </a:cubicBezTo>
                  <a:cubicBezTo>
                    <a:pt x="14054" y="18136"/>
                    <a:pt x="16566" y="18490"/>
                    <a:pt x="17116" y="17979"/>
                  </a:cubicBezTo>
                  <a:cubicBezTo>
                    <a:pt x="17665" y="17469"/>
                    <a:pt x="19550" y="16645"/>
                    <a:pt x="19903" y="16017"/>
                  </a:cubicBezTo>
                  <a:cubicBezTo>
                    <a:pt x="20649" y="14957"/>
                    <a:pt x="20296" y="12798"/>
                    <a:pt x="20884" y="11620"/>
                  </a:cubicBezTo>
                  <a:cubicBezTo>
                    <a:pt x="21356" y="10560"/>
                    <a:pt x="21866" y="10874"/>
                    <a:pt x="22494" y="9932"/>
                  </a:cubicBezTo>
                  <a:cubicBezTo>
                    <a:pt x="23279" y="8676"/>
                    <a:pt x="22180" y="6477"/>
                    <a:pt x="23907" y="6438"/>
                  </a:cubicBezTo>
                  <a:cubicBezTo>
                    <a:pt x="24653" y="6438"/>
                    <a:pt x="24496" y="5457"/>
                    <a:pt x="25203" y="5025"/>
                  </a:cubicBezTo>
                  <a:cubicBezTo>
                    <a:pt x="25542" y="4770"/>
                    <a:pt x="25821" y="4577"/>
                    <a:pt x="26185" y="4577"/>
                  </a:cubicBezTo>
                  <a:cubicBezTo>
                    <a:pt x="26326" y="4577"/>
                    <a:pt x="26480" y="4606"/>
                    <a:pt x="26655" y="4672"/>
                  </a:cubicBezTo>
                  <a:cubicBezTo>
                    <a:pt x="27087" y="4357"/>
                    <a:pt x="27440" y="4004"/>
                    <a:pt x="27754" y="3572"/>
                  </a:cubicBezTo>
                  <a:cubicBezTo>
                    <a:pt x="27447" y="3240"/>
                    <a:pt x="27024" y="3057"/>
                    <a:pt x="26581" y="3057"/>
                  </a:cubicBezTo>
                  <a:cubicBezTo>
                    <a:pt x="26345" y="3057"/>
                    <a:pt x="26103" y="3110"/>
                    <a:pt x="25870" y="3219"/>
                  </a:cubicBezTo>
                  <a:cubicBezTo>
                    <a:pt x="25320" y="3455"/>
                    <a:pt x="25006" y="4043"/>
                    <a:pt x="24418" y="4318"/>
                  </a:cubicBezTo>
                  <a:cubicBezTo>
                    <a:pt x="23829" y="4593"/>
                    <a:pt x="23161" y="4711"/>
                    <a:pt x="22533" y="4946"/>
                  </a:cubicBezTo>
                  <a:cubicBezTo>
                    <a:pt x="21395" y="5300"/>
                    <a:pt x="19825" y="5653"/>
                    <a:pt x="19000" y="6595"/>
                  </a:cubicBezTo>
                  <a:cubicBezTo>
                    <a:pt x="18137" y="7576"/>
                    <a:pt x="17940" y="8911"/>
                    <a:pt x="17626" y="10128"/>
                  </a:cubicBezTo>
                  <a:cubicBezTo>
                    <a:pt x="17234" y="11502"/>
                    <a:pt x="16566" y="12758"/>
                    <a:pt x="15075" y="13190"/>
                  </a:cubicBezTo>
                  <a:cubicBezTo>
                    <a:pt x="13818" y="13543"/>
                    <a:pt x="12327" y="13112"/>
                    <a:pt x="11659" y="14643"/>
                  </a:cubicBezTo>
                  <a:cubicBezTo>
                    <a:pt x="11110" y="15977"/>
                    <a:pt x="11659" y="17234"/>
                    <a:pt x="10482" y="18333"/>
                  </a:cubicBezTo>
                  <a:cubicBezTo>
                    <a:pt x="10127" y="18687"/>
                    <a:pt x="7916" y="20194"/>
                    <a:pt x="7057" y="20194"/>
                  </a:cubicBezTo>
                  <a:cubicBezTo>
                    <a:pt x="6965" y="20194"/>
                    <a:pt x="6888" y="20177"/>
                    <a:pt x="6831" y="20138"/>
                  </a:cubicBezTo>
                  <a:lnTo>
                    <a:pt x="6752" y="20138"/>
                  </a:lnTo>
                  <a:cubicBezTo>
                    <a:pt x="6988" y="19864"/>
                    <a:pt x="7106" y="19550"/>
                    <a:pt x="7302" y="19314"/>
                  </a:cubicBezTo>
                  <a:cubicBezTo>
                    <a:pt x="6953" y="19314"/>
                    <a:pt x="6666" y="19438"/>
                    <a:pt x="6331" y="19438"/>
                  </a:cubicBezTo>
                  <a:cubicBezTo>
                    <a:pt x="6289" y="19438"/>
                    <a:pt x="6246" y="19436"/>
                    <a:pt x="6203" y="19432"/>
                  </a:cubicBezTo>
                  <a:cubicBezTo>
                    <a:pt x="6320" y="18843"/>
                    <a:pt x="6752" y="18372"/>
                    <a:pt x="6792" y="17744"/>
                  </a:cubicBezTo>
                  <a:lnTo>
                    <a:pt x="6792" y="17744"/>
                  </a:lnTo>
                  <a:cubicBezTo>
                    <a:pt x="6091" y="18666"/>
                    <a:pt x="5424" y="18964"/>
                    <a:pt x="4271" y="18964"/>
                  </a:cubicBezTo>
                  <a:cubicBezTo>
                    <a:pt x="4198" y="18964"/>
                    <a:pt x="4122" y="18963"/>
                    <a:pt x="4044" y="18961"/>
                  </a:cubicBezTo>
                  <a:cubicBezTo>
                    <a:pt x="4907" y="17862"/>
                    <a:pt x="5967" y="16684"/>
                    <a:pt x="6006" y="15192"/>
                  </a:cubicBezTo>
                  <a:lnTo>
                    <a:pt x="6006" y="15192"/>
                  </a:lnTo>
                  <a:cubicBezTo>
                    <a:pt x="5182" y="15271"/>
                    <a:pt x="3847" y="15153"/>
                    <a:pt x="3023" y="15428"/>
                  </a:cubicBezTo>
                  <a:cubicBezTo>
                    <a:pt x="4868" y="14211"/>
                    <a:pt x="6163" y="12994"/>
                    <a:pt x="6595" y="10795"/>
                  </a:cubicBezTo>
                  <a:lnTo>
                    <a:pt x="6595" y="10795"/>
                  </a:lnTo>
                  <a:cubicBezTo>
                    <a:pt x="5954" y="11143"/>
                    <a:pt x="5240" y="11508"/>
                    <a:pt x="4540" y="11508"/>
                  </a:cubicBezTo>
                  <a:cubicBezTo>
                    <a:pt x="4211" y="11508"/>
                    <a:pt x="3886" y="11428"/>
                    <a:pt x="3573" y="11227"/>
                  </a:cubicBezTo>
                  <a:cubicBezTo>
                    <a:pt x="5300" y="11110"/>
                    <a:pt x="7341" y="9068"/>
                    <a:pt x="8323" y="7851"/>
                  </a:cubicBezTo>
                  <a:cubicBezTo>
                    <a:pt x="9304" y="6595"/>
                    <a:pt x="9736" y="5221"/>
                    <a:pt x="11110" y="4397"/>
                  </a:cubicBezTo>
                  <a:cubicBezTo>
                    <a:pt x="12327" y="3690"/>
                    <a:pt x="13779" y="3494"/>
                    <a:pt x="15114" y="2905"/>
                  </a:cubicBezTo>
                  <a:cubicBezTo>
                    <a:pt x="16449" y="2316"/>
                    <a:pt x="17508" y="1845"/>
                    <a:pt x="18961" y="1767"/>
                  </a:cubicBezTo>
                  <a:cubicBezTo>
                    <a:pt x="20413" y="1688"/>
                    <a:pt x="21199" y="1335"/>
                    <a:pt x="22533" y="864"/>
                  </a:cubicBezTo>
                  <a:cubicBezTo>
                    <a:pt x="23240" y="667"/>
                    <a:pt x="23946" y="432"/>
                    <a:pt x="24614" y="157"/>
                  </a:cubicBezTo>
                  <a:cubicBezTo>
                    <a:pt x="24117" y="52"/>
                    <a:pt x="23602" y="0"/>
                    <a:pt x="23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0"/>
            <p:cNvSpPr/>
            <p:nvPr/>
          </p:nvSpPr>
          <p:spPr>
            <a:xfrm flipH="1">
              <a:off x="6655286" y="2566443"/>
              <a:ext cx="1209482" cy="800090"/>
            </a:xfrm>
            <a:custGeom>
              <a:avLst/>
              <a:gdLst/>
              <a:ahLst/>
              <a:cxnLst/>
              <a:rect l="l" t="t" r="r" b="b"/>
              <a:pathLst>
                <a:path w="17274" h="11427" extrusionOk="0">
                  <a:moveTo>
                    <a:pt x="15955" y="0"/>
                  </a:moveTo>
                  <a:cubicBezTo>
                    <a:pt x="15255" y="0"/>
                    <a:pt x="14719" y="216"/>
                    <a:pt x="13897" y="550"/>
                  </a:cubicBezTo>
                  <a:cubicBezTo>
                    <a:pt x="12641" y="1100"/>
                    <a:pt x="11935" y="2474"/>
                    <a:pt x="10600" y="2905"/>
                  </a:cubicBezTo>
                  <a:cubicBezTo>
                    <a:pt x="9147" y="3376"/>
                    <a:pt x="7773" y="3219"/>
                    <a:pt x="6360" y="4122"/>
                  </a:cubicBezTo>
                  <a:cubicBezTo>
                    <a:pt x="4986" y="4986"/>
                    <a:pt x="4790" y="6556"/>
                    <a:pt x="4005" y="8048"/>
                  </a:cubicBezTo>
                  <a:cubicBezTo>
                    <a:pt x="3534" y="8912"/>
                    <a:pt x="2906" y="9697"/>
                    <a:pt x="2121" y="10325"/>
                  </a:cubicBezTo>
                  <a:cubicBezTo>
                    <a:pt x="1493" y="10835"/>
                    <a:pt x="511" y="10953"/>
                    <a:pt x="1" y="11424"/>
                  </a:cubicBezTo>
                  <a:cubicBezTo>
                    <a:pt x="54" y="11425"/>
                    <a:pt x="108" y="11426"/>
                    <a:pt x="161" y="11426"/>
                  </a:cubicBezTo>
                  <a:cubicBezTo>
                    <a:pt x="1599" y="11426"/>
                    <a:pt x="3025" y="10918"/>
                    <a:pt x="4123" y="9971"/>
                  </a:cubicBezTo>
                  <a:cubicBezTo>
                    <a:pt x="5379" y="8872"/>
                    <a:pt x="5183" y="7027"/>
                    <a:pt x="6517" y="6124"/>
                  </a:cubicBezTo>
                  <a:cubicBezTo>
                    <a:pt x="7773" y="5300"/>
                    <a:pt x="8951" y="5457"/>
                    <a:pt x="10090" y="4397"/>
                  </a:cubicBezTo>
                  <a:cubicBezTo>
                    <a:pt x="11071" y="3494"/>
                    <a:pt x="12013" y="2552"/>
                    <a:pt x="12995" y="1688"/>
                  </a:cubicBezTo>
                  <a:cubicBezTo>
                    <a:pt x="13955" y="860"/>
                    <a:pt x="15251" y="116"/>
                    <a:pt x="16553" y="116"/>
                  </a:cubicBezTo>
                  <a:cubicBezTo>
                    <a:pt x="16793" y="116"/>
                    <a:pt x="17034" y="141"/>
                    <a:pt x="17273" y="197"/>
                  </a:cubicBezTo>
                  <a:cubicBezTo>
                    <a:pt x="16743" y="61"/>
                    <a:pt x="16326" y="0"/>
                    <a:pt x="15955" y="0"/>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0"/>
            <p:cNvSpPr/>
            <p:nvPr/>
          </p:nvSpPr>
          <p:spPr>
            <a:xfrm flipH="1">
              <a:off x="6707519" y="2663066"/>
              <a:ext cx="1140725" cy="1060625"/>
            </a:xfrm>
            <a:custGeom>
              <a:avLst/>
              <a:gdLst/>
              <a:ahLst/>
              <a:cxnLst/>
              <a:rect l="l" t="t" r="r" b="b"/>
              <a:pathLst>
                <a:path w="16292" h="15148" extrusionOk="0">
                  <a:moveTo>
                    <a:pt x="15813" y="1"/>
                  </a:moveTo>
                  <a:cubicBezTo>
                    <a:pt x="13465" y="1"/>
                    <a:pt x="11438" y="2371"/>
                    <a:pt x="9893" y="4430"/>
                  </a:cubicBezTo>
                  <a:cubicBezTo>
                    <a:pt x="8911" y="5765"/>
                    <a:pt x="7655" y="5687"/>
                    <a:pt x="6478" y="6668"/>
                  </a:cubicBezTo>
                  <a:cubicBezTo>
                    <a:pt x="5535" y="7453"/>
                    <a:pt x="5261" y="8827"/>
                    <a:pt x="4318" y="9651"/>
                  </a:cubicBezTo>
                  <a:cubicBezTo>
                    <a:pt x="3376" y="10515"/>
                    <a:pt x="2316" y="11025"/>
                    <a:pt x="1453" y="11968"/>
                  </a:cubicBezTo>
                  <a:cubicBezTo>
                    <a:pt x="628" y="12870"/>
                    <a:pt x="393" y="14048"/>
                    <a:pt x="0" y="15147"/>
                  </a:cubicBezTo>
                  <a:cubicBezTo>
                    <a:pt x="432" y="14755"/>
                    <a:pt x="785" y="14284"/>
                    <a:pt x="1257" y="13891"/>
                  </a:cubicBezTo>
                  <a:cubicBezTo>
                    <a:pt x="1806" y="13577"/>
                    <a:pt x="2316" y="13184"/>
                    <a:pt x="2748" y="12713"/>
                  </a:cubicBezTo>
                  <a:cubicBezTo>
                    <a:pt x="3730" y="11418"/>
                    <a:pt x="4436" y="10201"/>
                    <a:pt x="5692" y="9180"/>
                  </a:cubicBezTo>
                  <a:cubicBezTo>
                    <a:pt x="6203" y="8709"/>
                    <a:pt x="6713" y="8199"/>
                    <a:pt x="7106" y="7649"/>
                  </a:cubicBezTo>
                  <a:cubicBezTo>
                    <a:pt x="7616" y="7021"/>
                    <a:pt x="8087" y="6982"/>
                    <a:pt x="8715" y="6589"/>
                  </a:cubicBezTo>
                  <a:cubicBezTo>
                    <a:pt x="9854" y="5922"/>
                    <a:pt x="10168" y="4313"/>
                    <a:pt x="10992" y="3370"/>
                  </a:cubicBezTo>
                  <a:cubicBezTo>
                    <a:pt x="12170" y="2075"/>
                    <a:pt x="14290" y="230"/>
                    <a:pt x="16292" y="34"/>
                  </a:cubicBezTo>
                  <a:cubicBezTo>
                    <a:pt x="16131" y="11"/>
                    <a:pt x="15971" y="1"/>
                    <a:pt x="15813" y="1"/>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0"/>
            <p:cNvSpPr/>
            <p:nvPr/>
          </p:nvSpPr>
          <p:spPr>
            <a:xfrm flipH="1">
              <a:off x="6614046" y="2513511"/>
              <a:ext cx="1209482" cy="604321"/>
            </a:xfrm>
            <a:custGeom>
              <a:avLst/>
              <a:gdLst/>
              <a:ahLst/>
              <a:cxnLst/>
              <a:rect l="l" t="t" r="r" b="b"/>
              <a:pathLst>
                <a:path w="17274" h="8631" extrusionOk="0">
                  <a:moveTo>
                    <a:pt x="14879" y="0"/>
                  </a:moveTo>
                  <a:cubicBezTo>
                    <a:pt x="14356" y="0"/>
                    <a:pt x="13799" y="103"/>
                    <a:pt x="13151" y="442"/>
                  </a:cubicBezTo>
                  <a:cubicBezTo>
                    <a:pt x="11934" y="1070"/>
                    <a:pt x="10835" y="1699"/>
                    <a:pt x="9461" y="1856"/>
                  </a:cubicBezTo>
                  <a:cubicBezTo>
                    <a:pt x="6753" y="2091"/>
                    <a:pt x="3730" y="2719"/>
                    <a:pt x="2592" y="5624"/>
                  </a:cubicBezTo>
                  <a:cubicBezTo>
                    <a:pt x="2081" y="6841"/>
                    <a:pt x="1178" y="7862"/>
                    <a:pt x="1" y="8451"/>
                  </a:cubicBezTo>
                  <a:cubicBezTo>
                    <a:pt x="340" y="8575"/>
                    <a:pt x="648" y="8631"/>
                    <a:pt x="932" y="8631"/>
                  </a:cubicBezTo>
                  <a:cubicBezTo>
                    <a:pt x="3345" y="8631"/>
                    <a:pt x="3957" y="4579"/>
                    <a:pt x="5889" y="3701"/>
                  </a:cubicBezTo>
                  <a:cubicBezTo>
                    <a:pt x="7106" y="3151"/>
                    <a:pt x="8480" y="3151"/>
                    <a:pt x="9736" y="2601"/>
                  </a:cubicBezTo>
                  <a:cubicBezTo>
                    <a:pt x="10757" y="2091"/>
                    <a:pt x="11738" y="1502"/>
                    <a:pt x="12759" y="953"/>
                  </a:cubicBezTo>
                  <a:cubicBezTo>
                    <a:pt x="13269" y="717"/>
                    <a:pt x="13701" y="482"/>
                    <a:pt x="14211" y="285"/>
                  </a:cubicBezTo>
                  <a:cubicBezTo>
                    <a:pt x="14377" y="207"/>
                    <a:pt x="14584" y="179"/>
                    <a:pt x="14814" y="179"/>
                  </a:cubicBezTo>
                  <a:cubicBezTo>
                    <a:pt x="15386" y="179"/>
                    <a:pt x="16099" y="353"/>
                    <a:pt x="16671" y="353"/>
                  </a:cubicBezTo>
                  <a:cubicBezTo>
                    <a:pt x="16900" y="353"/>
                    <a:pt x="17107" y="325"/>
                    <a:pt x="17273" y="246"/>
                  </a:cubicBezTo>
                  <a:cubicBezTo>
                    <a:pt x="16415" y="246"/>
                    <a:pt x="15688" y="0"/>
                    <a:pt x="14879" y="0"/>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0"/>
            <p:cNvSpPr/>
            <p:nvPr/>
          </p:nvSpPr>
          <p:spPr>
            <a:xfrm flipH="1">
              <a:off x="6445520" y="2918704"/>
              <a:ext cx="103369" cy="44277"/>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0"/>
            <p:cNvGrpSpPr/>
            <p:nvPr/>
          </p:nvGrpSpPr>
          <p:grpSpPr>
            <a:xfrm rot="-3167767">
              <a:off x="6143779" y="4704127"/>
              <a:ext cx="57252" cy="171476"/>
              <a:chOff x="6406669" y="2357776"/>
              <a:chExt cx="44144" cy="134599"/>
            </a:xfrm>
          </p:grpSpPr>
          <p:sp>
            <p:nvSpPr>
              <p:cNvPr id="1377" name="Google Shape;1377;p70"/>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0"/>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70"/>
            <p:cNvGrpSpPr/>
            <p:nvPr/>
          </p:nvGrpSpPr>
          <p:grpSpPr>
            <a:xfrm rot="2897209" flipH="1">
              <a:off x="6601064" y="3240711"/>
              <a:ext cx="99089" cy="200432"/>
              <a:chOff x="2453279" y="3008891"/>
              <a:chExt cx="80911" cy="163666"/>
            </a:xfrm>
          </p:grpSpPr>
          <p:sp>
            <p:nvSpPr>
              <p:cNvPr id="1380" name="Google Shape;1380;p70"/>
              <p:cNvSpPr/>
              <p:nvPr/>
            </p:nvSpPr>
            <p:spPr>
              <a:xfrm>
                <a:off x="2453279" y="3008891"/>
                <a:ext cx="80911" cy="163666"/>
              </a:xfrm>
              <a:custGeom>
                <a:avLst/>
                <a:gdLst/>
                <a:ahLst/>
                <a:cxnLst/>
                <a:rect l="l" t="t" r="r" b="b"/>
                <a:pathLst>
                  <a:path w="1623" h="3283" extrusionOk="0">
                    <a:moveTo>
                      <a:pt x="0" y="0"/>
                    </a:moveTo>
                    <a:lnTo>
                      <a:pt x="0" y="0"/>
                    </a:lnTo>
                    <a:cubicBezTo>
                      <a:pt x="56" y="295"/>
                      <a:pt x="129" y="590"/>
                      <a:pt x="240" y="885"/>
                    </a:cubicBezTo>
                    <a:cubicBezTo>
                      <a:pt x="332" y="1180"/>
                      <a:pt x="461" y="1457"/>
                      <a:pt x="590" y="1752"/>
                    </a:cubicBezTo>
                    <a:cubicBezTo>
                      <a:pt x="738" y="2028"/>
                      <a:pt x="885" y="2287"/>
                      <a:pt x="1051" y="2545"/>
                    </a:cubicBezTo>
                    <a:cubicBezTo>
                      <a:pt x="1217" y="2803"/>
                      <a:pt x="1420" y="3043"/>
                      <a:pt x="1623" y="3282"/>
                    </a:cubicBezTo>
                    <a:cubicBezTo>
                      <a:pt x="1494" y="3006"/>
                      <a:pt x="1346" y="2729"/>
                      <a:pt x="1199" y="2453"/>
                    </a:cubicBezTo>
                    <a:cubicBezTo>
                      <a:pt x="1070" y="2194"/>
                      <a:pt x="922" y="1918"/>
                      <a:pt x="793" y="1641"/>
                    </a:cubicBezTo>
                    <a:cubicBezTo>
                      <a:pt x="664" y="1383"/>
                      <a:pt x="517" y="1106"/>
                      <a:pt x="387" y="830"/>
                    </a:cubicBezTo>
                    <a:cubicBezTo>
                      <a:pt x="258" y="553"/>
                      <a:pt x="148" y="2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0"/>
              <p:cNvSpPr/>
              <p:nvPr/>
            </p:nvSpPr>
            <p:spPr>
              <a:xfrm>
                <a:off x="2487281" y="3050222"/>
                <a:ext cx="17498" cy="26721"/>
              </a:xfrm>
              <a:custGeom>
                <a:avLst/>
                <a:gdLst/>
                <a:ahLst/>
                <a:cxnLst/>
                <a:rect l="l" t="t" r="r" b="b"/>
                <a:pathLst>
                  <a:path w="351" h="536" extrusionOk="0">
                    <a:moveTo>
                      <a:pt x="1" y="1"/>
                    </a:moveTo>
                    <a:cubicBezTo>
                      <a:pt x="1" y="56"/>
                      <a:pt x="1" y="130"/>
                      <a:pt x="1" y="185"/>
                    </a:cubicBezTo>
                    <a:cubicBezTo>
                      <a:pt x="19" y="241"/>
                      <a:pt x="37" y="296"/>
                      <a:pt x="74" y="333"/>
                    </a:cubicBezTo>
                    <a:cubicBezTo>
                      <a:pt x="93" y="388"/>
                      <a:pt x="130" y="425"/>
                      <a:pt x="185" y="462"/>
                    </a:cubicBezTo>
                    <a:cubicBezTo>
                      <a:pt x="240" y="499"/>
                      <a:pt x="296" y="536"/>
                      <a:pt x="351" y="536"/>
                    </a:cubicBezTo>
                    <a:cubicBezTo>
                      <a:pt x="351" y="480"/>
                      <a:pt x="351" y="425"/>
                      <a:pt x="332" y="370"/>
                    </a:cubicBezTo>
                    <a:cubicBezTo>
                      <a:pt x="314" y="314"/>
                      <a:pt x="296" y="259"/>
                      <a:pt x="259" y="222"/>
                    </a:cubicBezTo>
                    <a:cubicBezTo>
                      <a:pt x="222" y="167"/>
                      <a:pt x="203" y="130"/>
                      <a:pt x="166" y="93"/>
                    </a:cubicBezTo>
                    <a:cubicBezTo>
                      <a:pt x="111" y="56"/>
                      <a:pt x="56" y="1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2" name="Google Shape;1382;p70"/>
            <p:cNvSpPr/>
            <p:nvPr/>
          </p:nvSpPr>
          <p:spPr>
            <a:xfrm rot="3104173" flipH="1">
              <a:off x="5208620" y="1716223"/>
              <a:ext cx="176729" cy="552294"/>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0"/>
            <p:cNvSpPr/>
            <p:nvPr/>
          </p:nvSpPr>
          <p:spPr>
            <a:xfrm rot="3104173" flipH="1">
              <a:off x="5091730" y="1696272"/>
              <a:ext cx="179872" cy="581469"/>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0"/>
            <p:cNvSpPr/>
            <p:nvPr/>
          </p:nvSpPr>
          <p:spPr>
            <a:xfrm rot="3104173" flipH="1">
              <a:off x="4890869" y="1988947"/>
              <a:ext cx="101541" cy="247927"/>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0"/>
            <p:cNvGrpSpPr/>
            <p:nvPr/>
          </p:nvGrpSpPr>
          <p:grpSpPr>
            <a:xfrm rot="-5382775" flipH="1">
              <a:off x="7394670" y="949721"/>
              <a:ext cx="237483" cy="758320"/>
              <a:chOff x="6674138" y="4273498"/>
              <a:chExt cx="115528" cy="366781"/>
            </a:xfrm>
          </p:grpSpPr>
          <p:sp>
            <p:nvSpPr>
              <p:cNvPr id="1386" name="Google Shape;1386;p70"/>
              <p:cNvSpPr/>
              <p:nvPr/>
            </p:nvSpPr>
            <p:spPr>
              <a:xfrm rot="-1675">
                <a:off x="6674138" y="4273518"/>
                <a:ext cx="82512" cy="268391"/>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0"/>
              <p:cNvSpPr/>
              <p:nvPr/>
            </p:nvSpPr>
            <p:spPr>
              <a:xfrm rot="-1675">
                <a:off x="6705687" y="4308917"/>
                <a:ext cx="83979" cy="282569"/>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0"/>
              <p:cNvSpPr/>
              <p:nvPr/>
            </p:nvSpPr>
            <p:spPr>
              <a:xfrm rot="-1675">
                <a:off x="6737970" y="4519786"/>
                <a:ext cx="47408" cy="120482"/>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70"/>
            <p:cNvSpPr/>
            <p:nvPr/>
          </p:nvSpPr>
          <p:spPr>
            <a:xfrm flipH="1">
              <a:off x="7167949" y="4829170"/>
              <a:ext cx="250163" cy="303382"/>
            </a:xfrm>
            <a:custGeom>
              <a:avLst/>
              <a:gdLst/>
              <a:ahLst/>
              <a:cxnLst/>
              <a:rect l="l" t="t" r="r" b="b"/>
              <a:pathLst>
                <a:path w="2912" h="2987" extrusionOk="0">
                  <a:moveTo>
                    <a:pt x="2911" y="0"/>
                  </a:moveTo>
                  <a:lnTo>
                    <a:pt x="2911" y="0"/>
                  </a:lnTo>
                  <a:cubicBezTo>
                    <a:pt x="2682" y="25"/>
                    <a:pt x="2441" y="51"/>
                    <a:pt x="2212" y="64"/>
                  </a:cubicBezTo>
                  <a:lnTo>
                    <a:pt x="1500" y="102"/>
                  </a:lnTo>
                  <a:cubicBezTo>
                    <a:pt x="1455" y="104"/>
                    <a:pt x="1409" y="105"/>
                    <a:pt x="1363" y="105"/>
                  </a:cubicBezTo>
                  <a:cubicBezTo>
                    <a:pt x="1180" y="105"/>
                    <a:pt x="994" y="89"/>
                    <a:pt x="801" y="89"/>
                  </a:cubicBezTo>
                  <a:cubicBezTo>
                    <a:pt x="762" y="87"/>
                    <a:pt x="723" y="86"/>
                    <a:pt x="684" y="86"/>
                  </a:cubicBezTo>
                  <a:cubicBezTo>
                    <a:pt x="481" y="86"/>
                    <a:pt x="279" y="114"/>
                    <a:pt x="77" y="178"/>
                  </a:cubicBezTo>
                  <a:lnTo>
                    <a:pt x="1" y="203"/>
                  </a:lnTo>
                  <a:lnTo>
                    <a:pt x="39" y="267"/>
                  </a:lnTo>
                  <a:cubicBezTo>
                    <a:pt x="102" y="381"/>
                    <a:pt x="204" y="470"/>
                    <a:pt x="318" y="521"/>
                  </a:cubicBezTo>
                  <a:cubicBezTo>
                    <a:pt x="433" y="572"/>
                    <a:pt x="534" y="610"/>
                    <a:pt x="649" y="648"/>
                  </a:cubicBezTo>
                  <a:lnTo>
                    <a:pt x="967" y="750"/>
                  </a:lnTo>
                  <a:cubicBezTo>
                    <a:pt x="1081" y="788"/>
                    <a:pt x="1183" y="813"/>
                    <a:pt x="1284" y="852"/>
                  </a:cubicBezTo>
                  <a:cubicBezTo>
                    <a:pt x="1386" y="890"/>
                    <a:pt x="1488" y="928"/>
                    <a:pt x="1577" y="991"/>
                  </a:cubicBezTo>
                  <a:cubicBezTo>
                    <a:pt x="1615" y="1017"/>
                    <a:pt x="1653" y="1055"/>
                    <a:pt x="1691" y="1093"/>
                  </a:cubicBezTo>
                  <a:cubicBezTo>
                    <a:pt x="1716" y="1119"/>
                    <a:pt x="1742" y="1157"/>
                    <a:pt x="1755" y="1195"/>
                  </a:cubicBezTo>
                  <a:cubicBezTo>
                    <a:pt x="1767" y="1246"/>
                    <a:pt x="1653" y="1296"/>
                    <a:pt x="1564" y="1335"/>
                  </a:cubicBezTo>
                  <a:cubicBezTo>
                    <a:pt x="1462" y="1373"/>
                    <a:pt x="1361" y="1398"/>
                    <a:pt x="1246" y="1449"/>
                  </a:cubicBezTo>
                  <a:lnTo>
                    <a:pt x="1119" y="1500"/>
                  </a:lnTo>
                  <a:lnTo>
                    <a:pt x="1233" y="1563"/>
                  </a:lnTo>
                  <a:cubicBezTo>
                    <a:pt x="1373" y="1640"/>
                    <a:pt x="1462" y="1767"/>
                    <a:pt x="1500" y="1919"/>
                  </a:cubicBezTo>
                  <a:cubicBezTo>
                    <a:pt x="1513" y="1995"/>
                    <a:pt x="1500" y="2072"/>
                    <a:pt x="1462" y="2135"/>
                  </a:cubicBezTo>
                  <a:cubicBezTo>
                    <a:pt x="1424" y="2199"/>
                    <a:pt x="1361" y="2262"/>
                    <a:pt x="1297" y="2301"/>
                  </a:cubicBezTo>
                  <a:cubicBezTo>
                    <a:pt x="1157" y="2402"/>
                    <a:pt x="1017" y="2504"/>
                    <a:pt x="890" y="2618"/>
                  </a:cubicBezTo>
                  <a:cubicBezTo>
                    <a:pt x="763" y="2733"/>
                    <a:pt x="636" y="2860"/>
                    <a:pt x="534" y="2987"/>
                  </a:cubicBezTo>
                  <a:cubicBezTo>
                    <a:pt x="649" y="2872"/>
                    <a:pt x="776" y="2758"/>
                    <a:pt x="916" y="2656"/>
                  </a:cubicBezTo>
                  <a:cubicBezTo>
                    <a:pt x="1056" y="2555"/>
                    <a:pt x="1195" y="2466"/>
                    <a:pt x="1348" y="2377"/>
                  </a:cubicBezTo>
                  <a:cubicBezTo>
                    <a:pt x="1424" y="2326"/>
                    <a:pt x="1488" y="2262"/>
                    <a:pt x="1538" y="2199"/>
                  </a:cubicBezTo>
                  <a:cubicBezTo>
                    <a:pt x="1602" y="2110"/>
                    <a:pt x="1615" y="2008"/>
                    <a:pt x="1602" y="1919"/>
                  </a:cubicBezTo>
                  <a:cubicBezTo>
                    <a:pt x="1583" y="1774"/>
                    <a:pt x="1512" y="1637"/>
                    <a:pt x="1406" y="1540"/>
                  </a:cubicBezTo>
                  <a:lnTo>
                    <a:pt x="1406" y="1540"/>
                  </a:lnTo>
                  <a:cubicBezTo>
                    <a:pt x="1477" y="1519"/>
                    <a:pt x="1548" y="1499"/>
                    <a:pt x="1615" y="1474"/>
                  </a:cubicBezTo>
                  <a:cubicBezTo>
                    <a:pt x="1678" y="1449"/>
                    <a:pt x="1729" y="1424"/>
                    <a:pt x="1793" y="1385"/>
                  </a:cubicBezTo>
                  <a:cubicBezTo>
                    <a:pt x="1818" y="1373"/>
                    <a:pt x="1844" y="1347"/>
                    <a:pt x="1869" y="1322"/>
                  </a:cubicBezTo>
                  <a:cubicBezTo>
                    <a:pt x="1882" y="1296"/>
                    <a:pt x="1894" y="1271"/>
                    <a:pt x="1894" y="1258"/>
                  </a:cubicBezTo>
                  <a:cubicBezTo>
                    <a:pt x="1894" y="1233"/>
                    <a:pt x="1894" y="1207"/>
                    <a:pt x="1894" y="1195"/>
                  </a:cubicBezTo>
                  <a:cubicBezTo>
                    <a:pt x="1882" y="1119"/>
                    <a:pt x="1856" y="1055"/>
                    <a:pt x="1805" y="1004"/>
                  </a:cubicBezTo>
                  <a:cubicBezTo>
                    <a:pt x="1767" y="953"/>
                    <a:pt x="1716" y="915"/>
                    <a:pt x="1666" y="877"/>
                  </a:cubicBezTo>
                  <a:cubicBezTo>
                    <a:pt x="1564" y="813"/>
                    <a:pt x="1462" y="750"/>
                    <a:pt x="1348" y="712"/>
                  </a:cubicBezTo>
                  <a:cubicBezTo>
                    <a:pt x="1132" y="636"/>
                    <a:pt x="916" y="572"/>
                    <a:pt x="700" y="508"/>
                  </a:cubicBezTo>
                  <a:cubicBezTo>
                    <a:pt x="585" y="483"/>
                    <a:pt x="484" y="445"/>
                    <a:pt x="395" y="394"/>
                  </a:cubicBezTo>
                  <a:cubicBezTo>
                    <a:pt x="323" y="376"/>
                    <a:pt x="265" y="340"/>
                    <a:pt x="219" y="293"/>
                  </a:cubicBezTo>
                  <a:lnTo>
                    <a:pt x="219" y="293"/>
                  </a:lnTo>
                  <a:cubicBezTo>
                    <a:pt x="407" y="248"/>
                    <a:pt x="604" y="229"/>
                    <a:pt x="801" y="229"/>
                  </a:cubicBezTo>
                  <a:cubicBezTo>
                    <a:pt x="916" y="229"/>
                    <a:pt x="1033" y="232"/>
                    <a:pt x="1152" y="232"/>
                  </a:cubicBezTo>
                  <a:cubicBezTo>
                    <a:pt x="1272" y="232"/>
                    <a:pt x="1392" y="229"/>
                    <a:pt x="1513" y="216"/>
                  </a:cubicBezTo>
                  <a:cubicBezTo>
                    <a:pt x="1755" y="191"/>
                    <a:pt x="1983" y="165"/>
                    <a:pt x="2212" y="127"/>
                  </a:cubicBezTo>
                  <a:cubicBezTo>
                    <a:pt x="2454" y="89"/>
                    <a:pt x="2682" y="51"/>
                    <a:pt x="2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70"/>
            <p:cNvGrpSpPr/>
            <p:nvPr/>
          </p:nvGrpSpPr>
          <p:grpSpPr>
            <a:xfrm rot="-1254229" flipH="1">
              <a:off x="6386450" y="3429836"/>
              <a:ext cx="64521" cy="136805"/>
              <a:chOff x="6406669" y="2357776"/>
              <a:chExt cx="44144" cy="134599"/>
            </a:xfrm>
          </p:grpSpPr>
          <p:sp>
            <p:nvSpPr>
              <p:cNvPr id="1391" name="Google Shape;1391;p70"/>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0"/>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70"/>
            <p:cNvSpPr/>
            <p:nvPr/>
          </p:nvSpPr>
          <p:spPr>
            <a:xfrm flipH="1">
              <a:off x="5983862" y="2844584"/>
              <a:ext cx="112314" cy="48119"/>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0"/>
            <p:cNvSpPr/>
            <p:nvPr/>
          </p:nvSpPr>
          <p:spPr>
            <a:xfrm rot="-1064699" flipH="1">
              <a:off x="5891017" y="3049474"/>
              <a:ext cx="82258" cy="34059"/>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0"/>
            <p:cNvSpPr/>
            <p:nvPr/>
          </p:nvSpPr>
          <p:spPr>
            <a:xfrm rot="2245810" flipH="1">
              <a:off x="6991636" y="3974372"/>
              <a:ext cx="146749" cy="450074"/>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0"/>
            <p:cNvSpPr/>
            <p:nvPr/>
          </p:nvSpPr>
          <p:spPr>
            <a:xfrm rot="3206324" flipH="1">
              <a:off x="6588176" y="3644904"/>
              <a:ext cx="94346" cy="226079"/>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0"/>
            <p:cNvSpPr/>
            <p:nvPr/>
          </p:nvSpPr>
          <p:spPr>
            <a:xfrm rot="3206308" flipH="1">
              <a:off x="6066177" y="3570334"/>
              <a:ext cx="94349" cy="227528"/>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0"/>
            <p:cNvSpPr/>
            <p:nvPr/>
          </p:nvSpPr>
          <p:spPr>
            <a:xfrm rot="-5544701" flipH="1">
              <a:off x="6227301" y="4462440"/>
              <a:ext cx="1000037" cy="443038"/>
            </a:xfrm>
            <a:custGeom>
              <a:avLst/>
              <a:gdLst/>
              <a:ahLst/>
              <a:cxnLst/>
              <a:rect l="l" t="t" r="r" b="b"/>
              <a:pathLst>
                <a:path w="13831" h="7609" extrusionOk="0">
                  <a:moveTo>
                    <a:pt x="13831" y="0"/>
                  </a:moveTo>
                  <a:cubicBezTo>
                    <a:pt x="12780" y="424"/>
                    <a:pt x="12393" y="1752"/>
                    <a:pt x="11452" y="2397"/>
                  </a:cubicBezTo>
                  <a:cubicBezTo>
                    <a:pt x="11452" y="1641"/>
                    <a:pt x="12153" y="1014"/>
                    <a:pt x="12116" y="258"/>
                  </a:cubicBezTo>
                  <a:lnTo>
                    <a:pt x="12116" y="258"/>
                  </a:lnTo>
                  <a:cubicBezTo>
                    <a:pt x="11341" y="1014"/>
                    <a:pt x="10770" y="1936"/>
                    <a:pt x="10106" y="2785"/>
                  </a:cubicBezTo>
                  <a:cubicBezTo>
                    <a:pt x="9331" y="3799"/>
                    <a:pt x="8428" y="4702"/>
                    <a:pt x="7432" y="5495"/>
                  </a:cubicBezTo>
                  <a:cubicBezTo>
                    <a:pt x="7211" y="5680"/>
                    <a:pt x="6971" y="5846"/>
                    <a:pt x="6713" y="5975"/>
                  </a:cubicBezTo>
                  <a:cubicBezTo>
                    <a:pt x="6658" y="6012"/>
                    <a:pt x="6565" y="6030"/>
                    <a:pt x="6492" y="6030"/>
                  </a:cubicBezTo>
                  <a:cubicBezTo>
                    <a:pt x="6307" y="5993"/>
                    <a:pt x="6289" y="5735"/>
                    <a:pt x="6344" y="5532"/>
                  </a:cubicBezTo>
                  <a:cubicBezTo>
                    <a:pt x="6381" y="5348"/>
                    <a:pt x="6473" y="5145"/>
                    <a:pt x="6344" y="4997"/>
                  </a:cubicBezTo>
                  <a:lnTo>
                    <a:pt x="5275" y="5680"/>
                  </a:lnTo>
                  <a:cubicBezTo>
                    <a:pt x="5233" y="5721"/>
                    <a:pt x="5171" y="5742"/>
                    <a:pt x="5111" y="5742"/>
                  </a:cubicBezTo>
                  <a:cubicBezTo>
                    <a:pt x="5091" y="5742"/>
                    <a:pt x="5072" y="5740"/>
                    <a:pt x="5053" y="5735"/>
                  </a:cubicBezTo>
                  <a:cubicBezTo>
                    <a:pt x="4924" y="5698"/>
                    <a:pt x="4943" y="5514"/>
                    <a:pt x="4980" y="5385"/>
                  </a:cubicBezTo>
                  <a:cubicBezTo>
                    <a:pt x="5293" y="4573"/>
                    <a:pt x="5791" y="3836"/>
                    <a:pt x="6160" y="3043"/>
                  </a:cubicBezTo>
                  <a:cubicBezTo>
                    <a:pt x="6529" y="2231"/>
                    <a:pt x="6824" y="1365"/>
                    <a:pt x="6750" y="498"/>
                  </a:cubicBezTo>
                  <a:lnTo>
                    <a:pt x="6750" y="498"/>
                  </a:lnTo>
                  <a:lnTo>
                    <a:pt x="5865" y="1881"/>
                  </a:lnTo>
                  <a:cubicBezTo>
                    <a:pt x="5404" y="2619"/>
                    <a:pt x="4924" y="3338"/>
                    <a:pt x="4408" y="4038"/>
                  </a:cubicBezTo>
                  <a:cubicBezTo>
                    <a:pt x="3873" y="4758"/>
                    <a:pt x="3228" y="5366"/>
                    <a:pt x="2490" y="5846"/>
                  </a:cubicBezTo>
                  <a:cubicBezTo>
                    <a:pt x="1906" y="6210"/>
                    <a:pt x="1230" y="6402"/>
                    <a:pt x="544" y="6402"/>
                  </a:cubicBezTo>
                  <a:cubicBezTo>
                    <a:pt x="363" y="6402"/>
                    <a:pt x="181" y="6389"/>
                    <a:pt x="1" y="6362"/>
                  </a:cubicBezTo>
                  <a:lnTo>
                    <a:pt x="1" y="6362"/>
                  </a:lnTo>
                  <a:cubicBezTo>
                    <a:pt x="185" y="6473"/>
                    <a:pt x="369" y="6583"/>
                    <a:pt x="554" y="6712"/>
                  </a:cubicBezTo>
                  <a:lnTo>
                    <a:pt x="609" y="6639"/>
                  </a:lnTo>
                  <a:cubicBezTo>
                    <a:pt x="1674" y="7283"/>
                    <a:pt x="2890" y="7608"/>
                    <a:pt x="4121" y="7608"/>
                  </a:cubicBezTo>
                  <a:cubicBezTo>
                    <a:pt x="4616" y="7608"/>
                    <a:pt x="5115" y="7556"/>
                    <a:pt x="5607" y="7450"/>
                  </a:cubicBezTo>
                  <a:cubicBezTo>
                    <a:pt x="6399" y="7265"/>
                    <a:pt x="7174" y="6952"/>
                    <a:pt x="7875" y="6528"/>
                  </a:cubicBezTo>
                  <a:cubicBezTo>
                    <a:pt x="8557" y="6122"/>
                    <a:pt x="9184" y="5643"/>
                    <a:pt x="9756" y="5108"/>
                  </a:cubicBezTo>
                  <a:cubicBezTo>
                    <a:pt x="10733" y="4149"/>
                    <a:pt x="11636" y="3116"/>
                    <a:pt x="12448" y="2010"/>
                  </a:cubicBezTo>
                  <a:lnTo>
                    <a:pt x="12706" y="1678"/>
                  </a:lnTo>
                  <a:lnTo>
                    <a:pt x="12706" y="1678"/>
                  </a:lnTo>
                  <a:cubicBezTo>
                    <a:pt x="12651" y="1752"/>
                    <a:pt x="12614" y="1807"/>
                    <a:pt x="12577" y="1881"/>
                  </a:cubicBezTo>
                  <a:cubicBezTo>
                    <a:pt x="13112" y="1346"/>
                    <a:pt x="13536" y="701"/>
                    <a:pt x="13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0"/>
            <p:cNvSpPr/>
            <p:nvPr/>
          </p:nvSpPr>
          <p:spPr>
            <a:xfrm rot="1344586" flipH="1">
              <a:off x="5645891" y="4000101"/>
              <a:ext cx="309010" cy="753089"/>
            </a:xfrm>
            <a:custGeom>
              <a:avLst/>
              <a:gdLst/>
              <a:ahLst/>
              <a:cxnLst/>
              <a:rect l="l" t="t" r="r" b="b"/>
              <a:pathLst>
                <a:path w="3708" h="8797" extrusionOk="0">
                  <a:moveTo>
                    <a:pt x="2841" y="1"/>
                  </a:moveTo>
                  <a:cubicBezTo>
                    <a:pt x="2564" y="148"/>
                    <a:pt x="2343" y="388"/>
                    <a:pt x="2214" y="683"/>
                  </a:cubicBezTo>
                  <a:cubicBezTo>
                    <a:pt x="1513" y="1882"/>
                    <a:pt x="1033" y="3228"/>
                    <a:pt x="812" y="4611"/>
                  </a:cubicBezTo>
                  <a:lnTo>
                    <a:pt x="757" y="4593"/>
                  </a:lnTo>
                  <a:cubicBezTo>
                    <a:pt x="702" y="4998"/>
                    <a:pt x="665" y="5404"/>
                    <a:pt x="628" y="5810"/>
                  </a:cubicBezTo>
                  <a:cubicBezTo>
                    <a:pt x="609" y="6529"/>
                    <a:pt x="517" y="7230"/>
                    <a:pt x="333" y="7912"/>
                  </a:cubicBezTo>
                  <a:cubicBezTo>
                    <a:pt x="241" y="8225"/>
                    <a:pt x="130" y="8520"/>
                    <a:pt x="1" y="8797"/>
                  </a:cubicBezTo>
                  <a:cubicBezTo>
                    <a:pt x="185" y="8594"/>
                    <a:pt x="388" y="8428"/>
                    <a:pt x="609" y="8281"/>
                  </a:cubicBezTo>
                  <a:lnTo>
                    <a:pt x="2435" y="6990"/>
                  </a:lnTo>
                  <a:lnTo>
                    <a:pt x="2435" y="6990"/>
                  </a:lnTo>
                  <a:cubicBezTo>
                    <a:pt x="2195" y="7027"/>
                    <a:pt x="1974" y="7027"/>
                    <a:pt x="1734" y="7027"/>
                  </a:cubicBezTo>
                  <a:cubicBezTo>
                    <a:pt x="1937" y="6750"/>
                    <a:pt x="2121" y="6455"/>
                    <a:pt x="2269" y="6123"/>
                  </a:cubicBezTo>
                  <a:lnTo>
                    <a:pt x="2269" y="6123"/>
                  </a:lnTo>
                  <a:cubicBezTo>
                    <a:pt x="1808" y="6234"/>
                    <a:pt x="1347" y="6418"/>
                    <a:pt x="960" y="6695"/>
                  </a:cubicBezTo>
                  <a:cubicBezTo>
                    <a:pt x="1458" y="5127"/>
                    <a:pt x="2601" y="3855"/>
                    <a:pt x="3578" y="2527"/>
                  </a:cubicBezTo>
                  <a:cubicBezTo>
                    <a:pt x="3652" y="2435"/>
                    <a:pt x="3707" y="2306"/>
                    <a:pt x="3634" y="2214"/>
                  </a:cubicBezTo>
                  <a:cubicBezTo>
                    <a:pt x="3597" y="2195"/>
                    <a:pt x="3560" y="2177"/>
                    <a:pt x="3504" y="2177"/>
                  </a:cubicBezTo>
                  <a:cubicBezTo>
                    <a:pt x="3394" y="2195"/>
                    <a:pt x="3283" y="2214"/>
                    <a:pt x="3173" y="2232"/>
                  </a:cubicBezTo>
                  <a:cubicBezTo>
                    <a:pt x="3158" y="2235"/>
                    <a:pt x="3144" y="2236"/>
                    <a:pt x="3130" y="2236"/>
                  </a:cubicBezTo>
                  <a:cubicBezTo>
                    <a:pt x="3035" y="2236"/>
                    <a:pt x="2946" y="2183"/>
                    <a:pt x="2914" y="2103"/>
                  </a:cubicBezTo>
                  <a:cubicBezTo>
                    <a:pt x="2877" y="1993"/>
                    <a:pt x="2951" y="1900"/>
                    <a:pt x="3007" y="1808"/>
                  </a:cubicBezTo>
                  <a:cubicBezTo>
                    <a:pt x="3043" y="1716"/>
                    <a:pt x="3080" y="1587"/>
                    <a:pt x="2988" y="1532"/>
                  </a:cubicBezTo>
                  <a:cubicBezTo>
                    <a:pt x="2693" y="1734"/>
                    <a:pt x="2435" y="1956"/>
                    <a:pt x="2214" y="2232"/>
                  </a:cubicBezTo>
                  <a:cubicBezTo>
                    <a:pt x="2158" y="2066"/>
                    <a:pt x="2158" y="1882"/>
                    <a:pt x="2251" y="1716"/>
                  </a:cubicBezTo>
                  <a:cubicBezTo>
                    <a:pt x="2416" y="1292"/>
                    <a:pt x="2582" y="868"/>
                    <a:pt x="2748" y="425"/>
                  </a:cubicBezTo>
                  <a:cubicBezTo>
                    <a:pt x="2822" y="296"/>
                    <a:pt x="2841" y="148"/>
                    <a:pt x="2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0"/>
            <p:cNvSpPr/>
            <p:nvPr/>
          </p:nvSpPr>
          <p:spPr>
            <a:xfrm rot="-3680817" flipH="1">
              <a:off x="6514281" y="3348614"/>
              <a:ext cx="50644" cy="228555"/>
            </a:xfrm>
            <a:custGeom>
              <a:avLst/>
              <a:gdLst/>
              <a:ahLst/>
              <a:cxnLst/>
              <a:rect l="l" t="t" r="r" b="b"/>
              <a:pathLst>
                <a:path w="662" h="3712" extrusionOk="0">
                  <a:moveTo>
                    <a:pt x="394" y="1"/>
                  </a:moveTo>
                  <a:lnTo>
                    <a:pt x="394" y="1"/>
                  </a:lnTo>
                  <a:cubicBezTo>
                    <a:pt x="191" y="255"/>
                    <a:pt x="64" y="560"/>
                    <a:pt x="26" y="890"/>
                  </a:cubicBezTo>
                  <a:cubicBezTo>
                    <a:pt x="0" y="1221"/>
                    <a:pt x="51" y="1551"/>
                    <a:pt x="178" y="1856"/>
                  </a:cubicBezTo>
                  <a:cubicBezTo>
                    <a:pt x="280" y="2161"/>
                    <a:pt x="369" y="2466"/>
                    <a:pt x="445" y="2771"/>
                  </a:cubicBezTo>
                  <a:cubicBezTo>
                    <a:pt x="483" y="2924"/>
                    <a:pt x="534" y="3089"/>
                    <a:pt x="572" y="3242"/>
                  </a:cubicBezTo>
                  <a:cubicBezTo>
                    <a:pt x="611" y="3394"/>
                    <a:pt x="623" y="3547"/>
                    <a:pt x="661" y="3712"/>
                  </a:cubicBezTo>
                  <a:cubicBezTo>
                    <a:pt x="649" y="3547"/>
                    <a:pt x="661" y="3381"/>
                    <a:pt x="649" y="3229"/>
                  </a:cubicBezTo>
                  <a:cubicBezTo>
                    <a:pt x="623" y="3064"/>
                    <a:pt x="598" y="2911"/>
                    <a:pt x="572" y="2746"/>
                  </a:cubicBezTo>
                  <a:cubicBezTo>
                    <a:pt x="509" y="2428"/>
                    <a:pt x="433" y="2123"/>
                    <a:pt x="318" y="1818"/>
                  </a:cubicBezTo>
                  <a:cubicBezTo>
                    <a:pt x="216" y="1526"/>
                    <a:pt x="153" y="1208"/>
                    <a:pt x="153" y="903"/>
                  </a:cubicBezTo>
                  <a:cubicBezTo>
                    <a:pt x="166" y="585"/>
                    <a:pt x="255" y="280"/>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0"/>
            <p:cNvSpPr/>
            <p:nvPr/>
          </p:nvSpPr>
          <p:spPr>
            <a:xfrm rot="9542995">
              <a:off x="6009807" y="3075861"/>
              <a:ext cx="153809" cy="70864"/>
            </a:xfrm>
            <a:custGeom>
              <a:avLst/>
              <a:gdLst/>
              <a:ahLst/>
              <a:cxnLst/>
              <a:rect l="l" t="t" r="r" b="b"/>
              <a:pathLst>
                <a:path w="1272" h="586" extrusionOk="0">
                  <a:moveTo>
                    <a:pt x="1271" y="1"/>
                  </a:moveTo>
                  <a:lnTo>
                    <a:pt x="1271" y="1"/>
                  </a:lnTo>
                  <a:cubicBezTo>
                    <a:pt x="1081" y="140"/>
                    <a:pt x="877" y="255"/>
                    <a:pt x="674" y="356"/>
                  </a:cubicBezTo>
                  <a:cubicBezTo>
                    <a:pt x="572" y="407"/>
                    <a:pt x="458" y="445"/>
                    <a:pt x="356" y="458"/>
                  </a:cubicBezTo>
                  <a:cubicBezTo>
                    <a:pt x="242" y="484"/>
                    <a:pt x="127" y="496"/>
                    <a:pt x="0" y="534"/>
                  </a:cubicBezTo>
                  <a:cubicBezTo>
                    <a:pt x="115" y="560"/>
                    <a:pt x="242" y="585"/>
                    <a:pt x="356" y="585"/>
                  </a:cubicBezTo>
                  <a:cubicBezTo>
                    <a:pt x="496" y="585"/>
                    <a:pt x="623" y="560"/>
                    <a:pt x="738" y="509"/>
                  </a:cubicBezTo>
                  <a:cubicBezTo>
                    <a:pt x="966" y="407"/>
                    <a:pt x="1157" y="217"/>
                    <a:pt x="1271"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72"/>
          <p:cNvSpPr txBox="1">
            <a:spLocks noGrp="1"/>
          </p:cNvSpPr>
          <p:nvPr>
            <p:ph type="title"/>
          </p:nvPr>
        </p:nvSpPr>
        <p:spPr>
          <a:xfrm>
            <a:off x="4525550" y="2074750"/>
            <a:ext cx="3587400" cy="52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TABLET-APP</a:t>
            </a:r>
            <a:endParaRPr/>
          </a:p>
        </p:txBody>
      </p:sp>
      <p:sp>
        <p:nvSpPr>
          <p:cNvPr id="1419" name="Google Shape;1419;p72"/>
          <p:cNvSpPr txBox="1">
            <a:spLocks noGrp="1"/>
          </p:cNvSpPr>
          <p:nvPr>
            <p:ph type="subTitle" idx="1"/>
          </p:nvPr>
        </p:nvSpPr>
        <p:spPr>
          <a:xfrm>
            <a:off x="4572000" y="2598625"/>
            <a:ext cx="3540900" cy="9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Du kannst das Bild auf dem Bildschirm durch dein eigenes Werk ersetzen. Rechtsklick einfach darauf und wähle "Bild ersetzen"</a:t>
            </a:r>
            <a:endParaRPr/>
          </a:p>
        </p:txBody>
      </p:sp>
      <p:sp>
        <p:nvSpPr>
          <p:cNvPr id="1420" name="Google Shape;1420;p72"/>
          <p:cNvSpPr/>
          <p:nvPr/>
        </p:nvSpPr>
        <p:spPr>
          <a:xfrm>
            <a:off x="2364334" y="3904910"/>
            <a:ext cx="220500" cy="22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2"/>
          <p:cNvSpPr/>
          <p:nvPr/>
        </p:nvSpPr>
        <p:spPr>
          <a:xfrm>
            <a:off x="1312175" y="1034650"/>
            <a:ext cx="2324762" cy="3168972"/>
          </a:xfrm>
          <a:custGeom>
            <a:avLst/>
            <a:gdLst/>
            <a:ahLst/>
            <a:cxnLst/>
            <a:rect l="l" t="t" r="r" b="b"/>
            <a:pathLst>
              <a:path w="53101" h="72384" extrusionOk="0">
                <a:moveTo>
                  <a:pt x="26551" y="66082"/>
                </a:moveTo>
                <a:cubicBezTo>
                  <a:pt x="27601" y="66082"/>
                  <a:pt x="28483" y="66964"/>
                  <a:pt x="28483" y="68015"/>
                </a:cubicBezTo>
                <a:cubicBezTo>
                  <a:pt x="28483" y="69107"/>
                  <a:pt x="27601" y="69947"/>
                  <a:pt x="26551" y="69947"/>
                </a:cubicBezTo>
                <a:cubicBezTo>
                  <a:pt x="25459" y="69947"/>
                  <a:pt x="24618" y="69107"/>
                  <a:pt x="24618" y="68015"/>
                </a:cubicBezTo>
                <a:cubicBezTo>
                  <a:pt x="24618" y="66964"/>
                  <a:pt x="25459" y="66082"/>
                  <a:pt x="26551" y="66082"/>
                </a:cubicBezTo>
                <a:close/>
                <a:moveTo>
                  <a:pt x="3992" y="1"/>
                </a:moveTo>
                <a:cubicBezTo>
                  <a:pt x="1765" y="1"/>
                  <a:pt x="1" y="1765"/>
                  <a:pt x="1" y="3992"/>
                </a:cubicBezTo>
                <a:lnTo>
                  <a:pt x="1" y="68393"/>
                </a:lnTo>
                <a:cubicBezTo>
                  <a:pt x="1" y="70619"/>
                  <a:pt x="1765" y="72384"/>
                  <a:pt x="3992" y="72384"/>
                </a:cubicBezTo>
                <a:lnTo>
                  <a:pt x="49110" y="72384"/>
                </a:lnTo>
                <a:cubicBezTo>
                  <a:pt x="51295" y="72384"/>
                  <a:pt x="53101" y="70619"/>
                  <a:pt x="53101" y="68393"/>
                </a:cubicBezTo>
                <a:lnTo>
                  <a:pt x="53101" y="3992"/>
                </a:lnTo>
                <a:cubicBezTo>
                  <a:pt x="53101" y="1765"/>
                  <a:pt x="51295" y="1"/>
                  <a:pt x="49110"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2" name="Google Shape;1422;p72"/>
          <p:cNvPicPr preferRelativeResize="0"/>
          <p:nvPr/>
        </p:nvPicPr>
        <p:blipFill rotWithShape="1">
          <a:blip r:embed="rId3">
            <a:alphaModFix/>
          </a:blip>
          <a:srcRect l="179" r="179"/>
          <a:stretch/>
        </p:blipFill>
        <p:spPr>
          <a:xfrm>
            <a:off x="1486761" y="1242727"/>
            <a:ext cx="1975522" cy="2603326"/>
          </a:xfrm>
          <a:prstGeom prst="rect">
            <a:avLst/>
          </a:prstGeom>
          <a:noFill/>
          <a:ln w="28575" cap="flat" cmpd="sng">
            <a:solidFill>
              <a:srgbClr val="000000"/>
            </a:solidFill>
            <a:prstDash val="solid"/>
            <a:round/>
            <a:headEnd type="none" w="sm" len="sm"/>
            <a:tailEnd type="none" w="sm" len="sm"/>
          </a:ln>
        </p:spPr>
      </p:pic>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73"/>
          <p:cNvSpPr txBox="1">
            <a:spLocks noGrp="1"/>
          </p:cNvSpPr>
          <p:nvPr>
            <p:ph type="title"/>
          </p:nvPr>
        </p:nvSpPr>
        <p:spPr>
          <a:xfrm>
            <a:off x="1020350" y="2074750"/>
            <a:ext cx="3587400" cy="52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MOBILES WEB</a:t>
            </a:r>
            <a:endParaRPr/>
          </a:p>
        </p:txBody>
      </p:sp>
      <p:sp>
        <p:nvSpPr>
          <p:cNvPr id="1428" name="Google Shape;1428;p73"/>
          <p:cNvSpPr txBox="1">
            <a:spLocks noGrp="1"/>
          </p:cNvSpPr>
          <p:nvPr>
            <p:ph type="subTitle" idx="1"/>
          </p:nvPr>
        </p:nvSpPr>
        <p:spPr>
          <a:xfrm>
            <a:off x="1020350" y="2598625"/>
            <a:ext cx="3587400" cy="9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Du kannst das Bild auf dem Bildschirm durch dein eigenes Werk ersetzen. Rechtsklick einfach darauf und wähle "Bild ersetzen"</a:t>
            </a:r>
            <a:endParaRPr/>
          </a:p>
        </p:txBody>
      </p:sp>
      <p:grpSp>
        <p:nvGrpSpPr>
          <p:cNvPr id="1429" name="Google Shape;1429;p73"/>
          <p:cNvGrpSpPr/>
          <p:nvPr/>
        </p:nvGrpSpPr>
        <p:grpSpPr>
          <a:xfrm>
            <a:off x="5667930" y="1054662"/>
            <a:ext cx="1752544" cy="3148481"/>
            <a:chOff x="4820050" y="796357"/>
            <a:chExt cx="1976256" cy="3550785"/>
          </a:xfrm>
        </p:grpSpPr>
        <p:sp>
          <p:nvSpPr>
            <p:cNvPr id="1430" name="Google Shape;1430;p73"/>
            <p:cNvSpPr/>
            <p:nvPr/>
          </p:nvSpPr>
          <p:spPr>
            <a:xfrm>
              <a:off x="5671088" y="3962290"/>
              <a:ext cx="274200" cy="27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3"/>
            <p:cNvSpPr/>
            <p:nvPr/>
          </p:nvSpPr>
          <p:spPr>
            <a:xfrm>
              <a:off x="4820050" y="796357"/>
              <a:ext cx="1976256" cy="3550785"/>
            </a:xfrm>
            <a:custGeom>
              <a:avLst/>
              <a:gdLst/>
              <a:ahLst/>
              <a:cxnLst/>
              <a:rect l="l" t="t" r="r" b="b"/>
              <a:pathLst>
                <a:path w="43817" h="78727" extrusionOk="0">
                  <a:moveTo>
                    <a:pt x="21887" y="70619"/>
                  </a:moveTo>
                  <a:cubicBezTo>
                    <a:pt x="23442" y="70619"/>
                    <a:pt x="24660" y="71879"/>
                    <a:pt x="24660" y="73391"/>
                  </a:cubicBezTo>
                  <a:cubicBezTo>
                    <a:pt x="24660" y="74946"/>
                    <a:pt x="23442" y="76164"/>
                    <a:pt x="21887" y="76164"/>
                  </a:cubicBezTo>
                  <a:cubicBezTo>
                    <a:pt x="20375" y="76164"/>
                    <a:pt x="19115" y="74946"/>
                    <a:pt x="19115" y="73391"/>
                  </a:cubicBezTo>
                  <a:cubicBezTo>
                    <a:pt x="19115" y="71879"/>
                    <a:pt x="20375" y="70619"/>
                    <a:pt x="21887" y="70619"/>
                  </a:cubicBezTo>
                  <a:close/>
                  <a:moveTo>
                    <a:pt x="5756" y="0"/>
                  </a:moveTo>
                  <a:cubicBezTo>
                    <a:pt x="2563" y="0"/>
                    <a:pt x="0" y="2563"/>
                    <a:pt x="0" y="5756"/>
                  </a:cubicBezTo>
                  <a:lnTo>
                    <a:pt x="0" y="72971"/>
                  </a:lnTo>
                  <a:cubicBezTo>
                    <a:pt x="0" y="76122"/>
                    <a:pt x="2563" y="78727"/>
                    <a:pt x="5756" y="78727"/>
                  </a:cubicBezTo>
                  <a:lnTo>
                    <a:pt x="38061" y="78727"/>
                  </a:lnTo>
                  <a:cubicBezTo>
                    <a:pt x="41254" y="78727"/>
                    <a:pt x="43816" y="76164"/>
                    <a:pt x="43816" y="72971"/>
                  </a:cubicBezTo>
                  <a:lnTo>
                    <a:pt x="43816" y="5756"/>
                  </a:lnTo>
                  <a:cubicBezTo>
                    <a:pt x="43816" y="2563"/>
                    <a:pt x="41254" y="0"/>
                    <a:pt x="38061"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2" name="Google Shape;1432;p73"/>
          <p:cNvPicPr preferRelativeResize="0"/>
          <p:nvPr/>
        </p:nvPicPr>
        <p:blipFill rotWithShape="1">
          <a:blip r:embed="rId3">
            <a:alphaModFix/>
          </a:blip>
          <a:srcRect t="5507" b="5516"/>
          <a:stretch/>
        </p:blipFill>
        <p:spPr>
          <a:xfrm>
            <a:off x="5755665" y="1448154"/>
            <a:ext cx="1576646" cy="2361751"/>
          </a:xfrm>
          <a:prstGeom prst="rect">
            <a:avLst/>
          </a:prstGeom>
          <a:noFill/>
          <a:ln w="28575" cap="flat" cmpd="sng">
            <a:solidFill>
              <a:schemeClr val="dk1"/>
            </a:solidFill>
            <a:prstDash val="solid"/>
            <a:round/>
            <a:headEnd type="none" w="sm" len="sm"/>
            <a:tailEnd type="none" w="sm" len="sm"/>
          </a:ln>
        </p:spPr>
      </p:pic>
    </p:spTree>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77"/>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WEITERE INTERESSANTE DATEN</a:t>
            </a:r>
            <a:endParaRPr>
              <a:solidFill>
                <a:schemeClr val="accent1"/>
              </a:solidFill>
            </a:endParaRPr>
          </a:p>
        </p:txBody>
      </p:sp>
      <p:graphicFrame>
        <p:nvGraphicFramePr>
          <p:cNvPr id="1607" name="Google Shape;1607;p77"/>
          <p:cNvGraphicFramePr/>
          <p:nvPr/>
        </p:nvGraphicFramePr>
        <p:xfrm>
          <a:off x="1114513" y="1333475"/>
          <a:ext cx="6763625" cy="2803900"/>
        </p:xfrm>
        <a:graphic>
          <a:graphicData uri="http://schemas.openxmlformats.org/drawingml/2006/table">
            <a:tbl>
              <a:tblPr>
                <a:noFill/>
                <a:tableStyleId>{B89C88D9-B53B-4A07-9D2B-33710EBB898F}</a:tableStyleId>
              </a:tblPr>
              <a:tblGrid>
                <a:gridCol w="1422325">
                  <a:extLst>
                    <a:ext uri="{9D8B030D-6E8A-4147-A177-3AD203B41FA5}">
                      <a16:colId xmlns:a16="http://schemas.microsoft.com/office/drawing/2014/main" val="20000"/>
                    </a:ext>
                  </a:extLst>
                </a:gridCol>
                <a:gridCol w="1784125">
                  <a:extLst>
                    <a:ext uri="{9D8B030D-6E8A-4147-A177-3AD203B41FA5}">
                      <a16:colId xmlns:a16="http://schemas.microsoft.com/office/drawing/2014/main" val="20001"/>
                    </a:ext>
                  </a:extLst>
                </a:gridCol>
                <a:gridCol w="1778600">
                  <a:extLst>
                    <a:ext uri="{9D8B030D-6E8A-4147-A177-3AD203B41FA5}">
                      <a16:colId xmlns:a16="http://schemas.microsoft.com/office/drawing/2014/main" val="20002"/>
                    </a:ext>
                  </a:extLst>
                </a:gridCol>
                <a:gridCol w="1778575">
                  <a:extLst>
                    <a:ext uri="{9D8B030D-6E8A-4147-A177-3AD203B41FA5}">
                      <a16:colId xmlns:a16="http://schemas.microsoft.com/office/drawing/2014/main" val="20003"/>
                    </a:ext>
                  </a:extLst>
                </a:gridCol>
              </a:tblGrid>
              <a:tr h="992650">
                <a:tc>
                  <a:txBody>
                    <a:bodyPr/>
                    <a:lstStyle/>
                    <a:p>
                      <a:pPr marL="0" lvl="0" indent="0" algn="l" rtl="0">
                        <a:spcBef>
                          <a:spcPts val="0"/>
                        </a:spcBef>
                        <a:spcAft>
                          <a:spcPts val="0"/>
                        </a:spcAft>
                        <a:buNone/>
                      </a:pPr>
                      <a:endParaRPr>
                        <a:solidFill>
                          <a:schemeClr val="dk1"/>
                        </a:solidFill>
                        <a:latin typeface="Asap Condensed"/>
                        <a:ea typeface="Asap Condensed"/>
                        <a:cs typeface="Asap Condensed"/>
                        <a:sym typeface="Asap Condensed"/>
                      </a:endParaRPr>
                    </a:p>
                  </a:txBody>
                  <a:tcPr marL="91425" marR="91425" marT="68575" marB="68575" anchor="ctr">
                    <a:lnL w="28575"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28575" cap="flat" cmpd="sng">
                      <a:solidFill>
                        <a:srgbClr val="0DA9B1">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200" i="1">
                          <a:solidFill>
                            <a:schemeClr val="accent1"/>
                          </a:solidFill>
                          <a:latin typeface="Anton"/>
                          <a:ea typeface="Anton"/>
                          <a:cs typeface="Anton"/>
                          <a:sym typeface="Anton"/>
                        </a:rPr>
                        <a:t>MASSE</a:t>
                      </a:r>
                      <a:endParaRPr sz="2200" i="1">
                        <a:solidFill>
                          <a:schemeClr val="accent1"/>
                        </a:solidFill>
                        <a:latin typeface="Anton"/>
                        <a:ea typeface="Anton"/>
                        <a:cs typeface="Anton"/>
                        <a:sym typeface="Anton"/>
                      </a:endParaRPr>
                    </a:p>
                    <a:p>
                      <a:pPr marL="0" lvl="0" indent="0" algn="ctr" rtl="0">
                        <a:spcBef>
                          <a:spcPts val="0"/>
                        </a:spcBef>
                        <a:spcAft>
                          <a:spcPts val="0"/>
                        </a:spcAft>
                        <a:buClr>
                          <a:srgbClr val="000000"/>
                        </a:buClr>
                        <a:buSzPts val="1100"/>
                        <a:buFont typeface="Arial"/>
                        <a:buNone/>
                      </a:pPr>
                      <a:r>
                        <a:rPr lang="en" sz="2200" i="1">
                          <a:solidFill>
                            <a:schemeClr val="accent1"/>
                          </a:solidFill>
                          <a:latin typeface="Anton"/>
                          <a:ea typeface="Anton"/>
                          <a:cs typeface="Anton"/>
                          <a:sym typeface="Anton"/>
                        </a:rPr>
                        <a:t>(ERDE)</a:t>
                      </a:r>
                      <a:endParaRPr sz="800">
                        <a:solidFill>
                          <a:schemeClr val="accent1"/>
                        </a:solidFill>
                        <a:latin typeface="Asap Condensed"/>
                        <a:ea typeface="Asap Condensed"/>
                        <a:cs typeface="Asap Condensed"/>
                        <a:sym typeface="Asap Condensed"/>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200" i="1">
                          <a:solidFill>
                            <a:schemeClr val="accent1"/>
                          </a:solidFill>
                          <a:latin typeface="Anton"/>
                          <a:ea typeface="Anton"/>
                          <a:cs typeface="Anton"/>
                          <a:sym typeface="Anton"/>
                        </a:rPr>
                        <a:t>DURCHMESSER</a:t>
                      </a:r>
                      <a:endParaRPr sz="2200" i="1">
                        <a:solidFill>
                          <a:schemeClr val="accent1"/>
                        </a:solidFill>
                        <a:latin typeface="Anton"/>
                        <a:ea typeface="Anton"/>
                        <a:cs typeface="Anton"/>
                        <a:sym typeface="Anton"/>
                      </a:endParaRPr>
                    </a:p>
                    <a:p>
                      <a:pPr marL="0" lvl="0" indent="0" algn="ctr" rtl="0">
                        <a:spcBef>
                          <a:spcPts val="0"/>
                        </a:spcBef>
                        <a:spcAft>
                          <a:spcPts val="0"/>
                        </a:spcAft>
                        <a:buClr>
                          <a:srgbClr val="000000"/>
                        </a:buClr>
                        <a:buSzPts val="1100"/>
                        <a:buFont typeface="Arial"/>
                        <a:buNone/>
                      </a:pPr>
                      <a:r>
                        <a:rPr lang="en" sz="2200" i="1">
                          <a:solidFill>
                            <a:schemeClr val="accent1"/>
                          </a:solidFill>
                          <a:latin typeface="Anton"/>
                          <a:ea typeface="Anton"/>
                          <a:cs typeface="Anton"/>
                          <a:sym typeface="Anton"/>
                        </a:rPr>
                        <a:t>(ERDE)</a:t>
                      </a:r>
                      <a:endParaRPr sz="800">
                        <a:solidFill>
                          <a:schemeClr val="accent1"/>
                        </a:solidFill>
                        <a:latin typeface="Asap Condensed"/>
                        <a:ea typeface="Asap Condensed"/>
                        <a:cs typeface="Asap Condensed"/>
                        <a:sym typeface="Asap Condensed"/>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2200" i="1">
                          <a:solidFill>
                            <a:schemeClr val="accent1"/>
                          </a:solidFill>
                          <a:latin typeface="Anton"/>
                          <a:ea typeface="Anton"/>
                          <a:cs typeface="Anton"/>
                          <a:sym typeface="Anton"/>
                        </a:rPr>
                        <a:t>SCHWERE</a:t>
                      </a:r>
                      <a:endParaRPr sz="2200" i="1">
                        <a:solidFill>
                          <a:schemeClr val="accent1"/>
                        </a:solidFill>
                        <a:latin typeface="Anton"/>
                        <a:ea typeface="Anton"/>
                        <a:cs typeface="Anton"/>
                        <a:sym typeface="Anton"/>
                      </a:endParaRPr>
                    </a:p>
                    <a:p>
                      <a:pPr marL="0" marR="0" lvl="0" indent="0" algn="ctr" rtl="0">
                        <a:lnSpc>
                          <a:spcPct val="100000"/>
                        </a:lnSpc>
                        <a:spcBef>
                          <a:spcPts val="0"/>
                        </a:spcBef>
                        <a:spcAft>
                          <a:spcPts val="0"/>
                        </a:spcAft>
                        <a:buClr>
                          <a:schemeClr val="dk1"/>
                        </a:buClr>
                        <a:buSzPts val="1100"/>
                        <a:buFont typeface="Arial"/>
                        <a:buNone/>
                      </a:pPr>
                      <a:r>
                        <a:rPr lang="en" sz="2200" i="1">
                          <a:solidFill>
                            <a:schemeClr val="accent1"/>
                          </a:solidFill>
                          <a:latin typeface="Anton"/>
                          <a:ea typeface="Anton"/>
                          <a:cs typeface="Anton"/>
                          <a:sym typeface="Anton"/>
                        </a:rPr>
                        <a:t>(ERDEN)</a:t>
                      </a:r>
                      <a:endParaRPr sz="800">
                        <a:solidFill>
                          <a:schemeClr val="accent1"/>
                        </a:solidFill>
                        <a:latin typeface="Asap Condensed"/>
                        <a:ea typeface="Asap Condensed"/>
                        <a:cs typeface="Asap Condensed"/>
                        <a:sym typeface="Asap Condensed"/>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603750">
                <a:tc>
                  <a:txBody>
                    <a:bodyPr/>
                    <a:lstStyle/>
                    <a:p>
                      <a:pPr marL="0" marR="0" lvl="0" indent="0" algn="l" rtl="0">
                        <a:spcBef>
                          <a:spcPts val="0"/>
                        </a:spcBef>
                        <a:spcAft>
                          <a:spcPts val="0"/>
                        </a:spcAft>
                        <a:buNone/>
                      </a:pPr>
                      <a:r>
                        <a:rPr lang="en" sz="2800" i="1">
                          <a:solidFill>
                            <a:schemeClr val="dk2"/>
                          </a:solidFill>
                          <a:latin typeface="Anton"/>
                          <a:ea typeface="Anton"/>
                          <a:cs typeface="Anton"/>
                          <a:sym typeface="Anton"/>
                        </a:rPr>
                        <a:t>NEPTUN</a:t>
                      </a:r>
                      <a:endParaRPr sz="2800" i="1">
                        <a:solidFill>
                          <a:schemeClr val="dk2"/>
                        </a:solidFill>
                        <a:latin typeface="Anton"/>
                        <a:ea typeface="Anton"/>
                        <a:cs typeface="Anton"/>
                        <a:sym typeface="Anton"/>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Condensed"/>
                          <a:ea typeface="Asap Condensed"/>
                          <a:cs typeface="Asap Condensed"/>
                          <a:sym typeface="Asap Condensed"/>
                        </a:rPr>
                        <a:t>0,06</a:t>
                      </a:r>
                      <a:endParaRPr>
                        <a:solidFill>
                          <a:schemeClr val="dk1"/>
                        </a:solidFill>
                        <a:latin typeface="Asap Condensed"/>
                        <a:ea typeface="Asap Condensed"/>
                        <a:cs typeface="Asap Condensed"/>
                        <a:sym typeface="Asap Condensed"/>
                      </a:endParaRPr>
                    </a:p>
                  </a:txBody>
                  <a:tcPr marL="91425" marR="91425" marT="68575" marB="685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Condensed"/>
                          <a:ea typeface="Asap Condensed"/>
                          <a:cs typeface="Asap Condensed"/>
                          <a:sym typeface="Asap Condensed"/>
                        </a:rPr>
                        <a:t>0,38</a:t>
                      </a:r>
                      <a:endParaRPr>
                        <a:solidFill>
                          <a:schemeClr val="dk1"/>
                        </a:solidFill>
                        <a:latin typeface="Asap Condensed"/>
                        <a:ea typeface="Asap Condensed"/>
                        <a:cs typeface="Asap Condensed"/>
                        <a:sym typeface="Asap Condensed"/>
                      </a:endParaRPr>
                    </a:p>
                  </a:txBody>
                  <a:tcPr marL="91425" marR="91425" marT="68575" marB="685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Condensed"/>
                          <a:ea typeface="Asap Condensed"/>
                          <a:cs typeface="Asap Condensed"/>
                          <a:sym typeface="Asap Condensed"/>
                        </a:rPr>
                        <a:t>0,38</a:t>
                      </a:r>
                      <a:endParaRPr>
                        <a:solidFill>
                          <a:schemeClr val="dk1"/>
                        </a:solidFill>
                        <a:latin typeface="Asap Condensed"/>
                        <a:ea typeface="Asap Condensed"/>
                        <a:cs typeface="Asap Condensed"/>
                        <a:sym typeface="Asap Condensed"/>
                      </a:endParaRPr>
                    </a:p>
                  </a:txBody>
                  <a:tcPr marL="91425" marR="91425" marT="68575" marB="685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03750">
                <a:tc>
                  <a:txBody>
                    <a:bodyPr/>
                    <a:lstStyle/>
                    <a:p>
                      <a:pPr marL="0" marR="0" lvl="0" indent="0" algn="l" rtl="0">
                        <a:spcBef>
                          <a:spcPts val="0"/>
                        </a:spcBef>
                        <a:spcAft>
                          <a:spcPts val="0"/>
                        </a:spcAft>
                        <a:buNone/>
                      </a:pPr>
                      <a:r>
                        <a:rPr lang="en" sz="2800" i="1">
                          <a:solidFill>
                            <a:schemeClr val="dk2"/>
                          </a:solidFill>
                          <a:latin typeface="Anton"/>
                          <a:ea typeface="Anton"/>
                          <a:cs typeface="Anton"/>
                          <a:sym typeface="Anton"/>
                        </a:rPr>
                        <a:t>MERKUR</a:t>
                      </a:r>
                      <a:endParaRPr sz="2800" i="1">
                        <a:solidFill>
                          <a:schemeClr val="dk2"/>
                        </a:solidFill>
                        <a:latin typeface="Anton"/>
                        <a:ea typeface="Anton"/>
                        <a:cs typeface="Anton"/>
                        <a:sym typeface="Anton"/>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Condensed"/>
                          <a:ea typeface="Asap Condensed"/>
                          <a:cs typeface="Asap Condensed"/>
                          <a:sym typeface="Asap Condensed"/>
                        </a:rPr>
                        <a:t>0,11</a:t>
                      </a:r>
                      <a:endParaRPr>
                        <a:solidFill>
                          <a:schemeClr val="dk1"/>
                        </a:solidFill>
                        <a:latin typeface="Asap Condensed"/>
                        <a:ea typeface="Asap Condensed"/>
                        <a:cs typeface="Asap Condensed"/>
                        <a:sym typeface="Asap Condensed"/>
                      </a:endParaRPr>
                    </a:p>
                  </a:txBody>
                  <a:tcPr marL="91425" marR="91425" marT="68575" marB="685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Condensed"/>
                          <a:ea typeface="Asap Condensed"/>
                          <a:cs typeface="Asap Condensed"/>
                          <a:sym typeface="Asap Condensed"/>
                        </a:rPr>
                        <a:t>0,53</a:t>
                      </a:r>
                      <a:endParaRPr>
                        <a:solidFill>
                          <a:schemeClr val="dk1"/>
                        </a:solidFill>
                        <a:latin typeface="Asap Condensed"/>
                        <a:ea typeface="Asap Condensed"/>
                        <a:cs typeface="Asap Condensed"/>
                        <a:sym typeface="Asap Condensed"/>
                      </a:endParaRPr>
                    </a:p>
                  </a:txBody>
                  <a:tcPr marL="91425" marR="91425" marT="68575" marB="685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Condensed"/>
                          <a:ea typeface="Asap Condensed"/>
                          <a:cs typeface="Asap Condensed"/>
                          <a:sym typeface="Asap Condensed"/>
                        </a:rPr>
                        <a:t>0,38</a:t>
                      </a:r>
                      <a:endParaRPr>
                        <a:solidFill>
                          <a:schemeClr val="dk1"/>
                        </a:solidFill>
                        <a:latin typeface="Asap Condensed"/>
                        <a:ea typeface="Asap Condensed"/>
                        <a:cs typeface="Asap Condensed"/>
                        <a:sym typeface="Asap Condensed"/>
                      </a:endParaRPr>
                    </a:p>
                  </a:txBody>
                  <a:tcPr marL="91425" marR="91425" marT="68575" marB="685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03750">
                <a:tc>
                  <a:txBody>
                    <a:bodyPr/>
                    <a:lstStyle/>
                    <a:p>
                      <a:pPr marL="0" marR="0" lvl="0" indent="0" algn="l" rtl="0">
                        <a:spcBef>
                          <a:spcPts val="0"/>
                        </a:spcBef>
                        <a:spcAft>
                          <a:spcPts val="0"/>
                        </a:spcAft>
                        <a:buNone/>
                      </a:pPr>
                      <a:r>
                        <a:rPr lang="en" sz="2800" i="1">
                          <a:solidFill>
                            <a:schemeClr val="dk2"/>
                          </a:solidFill>
                          <a:latin typeface="Anton"/>
                          <a:ea typeface="Anton"/>
                          <a:cs typeface="Anton"/>
                          <a:sym typeface="Anton"/>
                        </a:rPr>
                        <a:t>JUPITER</a:t>
                      </a:r>
                      <a:endParaRPr sz="2800" i="1">
                        <a:solidFill>
                          <a:schemeClr val="dk2"/>
                        </a:solidFill>
                        <a:latin typeface="Anton"/>
                        <a:ea typeface="Anton"/>
                        <a:cs typeface="Anton"/>
                        <a:sym typeface="Anton"/>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Condensed"/>
                          <a:ea typeface="Asap Condensed"/>
                          <a:cs typeface="Asap Condensed"/>
                          <a:sym typeface="Asap Condensed"/>
                        </a:rPr>
                        <a:t>95,2</a:t>
                      </a:r>
                      <a:endParaRPr>
                        <a:solidFill>
                          <a:schemeClr val="dk1"/>
                        </a:solidFill>
                        <a:latin typeface="Asap Condensed"/>
                        <a:ea typeface="Asap Condensed"/>
                        <a:cs typeface="Asap Condensed"/>
                        <a:sym typeface="Asap Condensed"/>
                      </a:endParaRPr>
                    </a:p>
                  </a:txBody>
                  <a:tcPr marL="91425" marR="91425" marT="68575" marB="685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Condensed"/>
                          <a:ea typeface="Asap Condensed"/>
                          <a:cs typeface="Asap Condensed"/>
                          <a:sym typeface="Asap Condensed"/>
                        </a:rPr>
                        <a:t>9,4</a:t>
                      </a:r>
                      <a:endParaRPr>
                        <a:solidFill>
                          <a:schemeClr val="dk1"/>
                        </a:solidFill>
                        <a:latin typeface="Asap Condensed"/>
                        <a:ea typeface="Asap Condensed"/>
                        <a:cs typeface="Asap Condensed"/>
                        <a:sym typeface="Asap Condensed"/>
                      </a:endParaRPr>
                    </a:p>
                  </a:txBody>
                  <a:tcPr marL="91425" marR="91425" marT="68575" marB="685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ap Condensed"/>
                          <a:ea typeface="Asap Condensed"/>
                          <a:cs typeface="Asap Condensed"/>
                          <a:sym typeface="Asap Condensed"/>
                        </a:rPr>
                        <a:t>1,16</a:t>
                      </a:r>
                      <a:endParaRPr>
                        <a:solidFill>
                          <a:schemeClr val="dk1"/>
                        </a:solidFill>
                        <a:latin typeface="Asap Condensed"/>
                        <a:ea typeface="Asap Condensed"/>
                        <a:cs typeface="Asap Condensed"/>
                        <a:sym typeface="Asap Condensed"/>
                      </a:endParaRPr>
                    </a:p>
                  </a:txBody>
                  <a:tcPr marL="91425" marR="91425" marT="68575" marB="6857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74"/>
          <p:cNvSpPr txBox="1">
            <a:spLocks noGrp="1"/>
          </p:cNvSpPr>
          <p:nvPr>
            <p:ph type="title"/>
          </p:nvPr>
        </p:nvSpPr>
        <p:spPr>
          <a:xfrm>
            <a:off x="4495800" y="3090950"/>
            <a:ext cx="3932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UNSER TEAM</a:t>
            </a:r>
            <a:endParaRPr/>
          </a:p>
        </p:txBody>
      </p:sp>
      <p:sp>
        <p:nvSpPr>
          <p:cNvPr id="1438" name="Google Shape;1438;p74"/>
          <p:cNvSpPr txBox="1">
            <a:spLocks noGrp="1"/>
          </p:cNvSpPr>
          <p:nvPr>
            <p:ph type="subTitle" idx="1"/>
          </p:nvPr>
        </p:nvSpPr>
        <p:spPr>
          <a:xfrm>
            <a:off x="4495800" y="4012850"/>
            <a:ext cx="3932700" cy="207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a:t>Gib hier einen Untertitel ein, wenn du es brauchst</a:t>
            </a:r>
            <a:endParaRPr/>
          </a:p>
        </p:txBody>
      </p:sp>
      <p:sp>
        <p:nvSpPr>
          <p:cNvPr id="1439" name="Google Shape;1439;p74"/>
          <p:cNvSpPr txBox="1">
            <a:spLocks noGrp="1"/>
          </p:cNvSpPr>
          <p:nvPr>
            <p:ph type="title" idx="2"/>
          </p:nvPr>
        </p:nvSpPr>
        <p:spPr>
          <a:xfrm>
            <a:off x="5646450" y="1392440"/>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440" name="Google Shape;1440;p74"/>
          <p:cNvSpPr/>
          <p:nvPr/>
        </p:nvSpPr>
        <p:spPr>
          <a:xfrm>
            <a:off x="5590262" y="1090054"/>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41" name="Google Shape;1441;p74"/>
          <p:cNvGrpSpPr/>
          <p:nvPr/>
        </p:nvGrpSpPr>
        <p:grpSpPr>
          <a:xfrm>
            <a:off x="707362" y="413775"/>
            <a:ext cx="3487660" cy="5192201"/>
            <a:chOff x="4693462" y="443000"/>
            <a:chExt cx="3487660" cy="5192201"/>
          </a:xfrm>
        </p:grpSpPr>
        <p:grpSp>
          <p:nvGrpSpPr>
            <p:cNvPr id="1442" name="Google Shape;1442;p74"/>
            <p:cNvGrpSpPr/>
            <p:nvPr/>
          </p:nvGrpSpPr>
          <p:grpSpPr>
            <a:xfrm>
              <a:off x="4873986" y="1712199"/>
              <a:ext cx="2340731" cy="3915172"/>
              <a:chOff x="10632966" y="1947139"/>
              <a:chExt cx="2045379" cy="3571585"/>
            </a:xfrm>
          </p:grpSpPr>
          <p:sp>
            <p:nvSpPr>
              <p:cNvPr id="1443" name="Google Shape;1443;p74"/>
              <p:cNvSpPr/>
              <p:nvPr/>
            </p:nvSpPr>
            <p:spPr>
              <a:xfrm>
                <a:off x="10632966" y="2589556"/>
                <a:ext cx="649348" cy="746425"/>
              </a:xfrm>
              <a:custGeom>
                <a:avLst/>
                <a:gdLst/>
                <a:ahLst/>
                <a:cxnLst/>
                <a:rect l="l" t="t" r="r" b="b"/>
                <a:pathLst>
                  <a:path w="16483" h="18946" extrusionOk="0">
                    <a:moveTo>
                      <a:pt x="2596" y="1"/>
                    </a:moveTo>
                    <a:lnTo>
                      <a:pt x="0" y="1084"/>
                    </a:lnTo>
                    <a:lnTo>
                      <a:pt x="756" y="7335"/>
                    </a:lnTo>
                    <a:cubicBezTo>
                      <a:pt x="756" y="7335"/>
                      <a:pt x="2243" y="10006"/>
                      <a:pt x="3327" y="10989"/>
                    </a:cubicBezTo>
                    <a:cubicBezTo>
                      <a:pt x="4411" y="11947"/>
                      <a:pt x="9477" y="16584"/>
                      <a:pt x="11846" y="18096"/>
                    </a:cubicBezTo>
                    <a:cubicBezTo>
                      <a:pt x="12834" y="18727"/>
                      <a:pt x="13595" y="18946"/>
                      <a:pt x="14171" y="18946"/>
                    </a:cubicBezTo>
                    <a:cubicBezTo>
                      <a:pt x="14975" y="18946"/>
                      <a:pt x="15420" y="18520"/>
                      <a:pt x="15626" y="18197"/>
                    </a:cubicBezTo>
                    <a:cubicBezTo>
                      <a:pt x="15954" y="17567"/>
                      <a:pt x="16231" y="16937"/>
                      <a:pt x="16483" y="16256"/>
                    </a:cubicBezTo>
                    <a:lnTo>
                      <a:pt x="13559" y="13560"/>
                    </a:lnTo>
                    <a:cubicBezTo>
                      <a:pt x="13559" y="13560"/>
                      <a:pt x="8393" y="11518"/>
                      <a:pt x="7536" y="10964"/>
                    </a:cubicBezTo>
                    <a:cubicBezTo>
                      <a:pt x="6679" y="10435"/>
                      <a:pt x="4965" y="8393"/>
                      <a:pt x="4965" y="8393"/>
                    </a:cubicBezTo>
                    <a:lnTo>
                      <a:pt x="4537" y="4512"/>
                    </a:lnTo>
                    <a:lnTo>
                      <a:pt x="4310" y="858"/>
                    </a:lnTo>
                    <a:lnTo>
                      <a:pt x="2596" y="1"/>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4"/>
              <p:cNvSpPr/>
              <p:nvPr/>
            </p:nvSpPr>
            <p:spPr>
              <a:xfrm>
                <a:off x="12385484" y="3255809"/>
                <a:ext cx="220454" cy="781489"/>
              </a:xfrm>
              <a:custGeom>
                <a:avLst/>
                <a:gdLst/>
                <a:ahLst/>
                <a:cxnLst/>
                <a:rect l="l" t="t" r="r" b="b"/>
                <a:pathLst>
                  <a:path w="5596" h="19836" extrusionOk="0">
                    <a:moveTo>
                      <a:pt x="4537" y="1"/>
                    </a:moveTo>
                    <a:lnTo>
                      <a:pt x="0" y="1715"/>
                    </a:lnTo>
                    <a:lnTo>
                      <a:pt x="3025" y="13131"/>
                    </a:lnTo>
                    <a:cubicBezTo>
                      <a:pt x="3025" y="13131"/>
                      <a:pt x="2168" y="14442"/>
                      <a:pt x="1739" y="14442"/>
                    </a:cubicBezTo>
                    <a:cubicBezTo>
                      <a:pt x="1311" y="14442"/>
                      <a:pt x="0" y="15072"/>
                      <a:pt x="126" y="15526"/>
                    </a:cubicBezTo>
                    <a:cubicBezTo>
                      <a:pt x="227" y="15954"/>
                      <a:pt x="656" y="17996"/>
                      <a:pt x="656" y="17996"/>
                    </a:cubicBezTo>
                    <a:cubicBezTo>
                      <a:pt x="656" y="17996"/>
                      <a:pt x="882" y="19835"/>
                      <a:pt x="1941" y="19835"/>
                    </a:cubicBezTo>
                    <a:cubicBezTo>
                      <a:pt x="3025" y="19835"/>
                      <a:pt x="4864" y="18197"/>
                      <a:pt x="5192" y="17340"/>
                    </a:cubicBezTo>
                    <a:cubicBezTo>
                      <a:pt x="5495" y="16483"/>
                      <a:pt x="5394" y="14543"/>
                      <a:pt x="5495" y="13459"/>
                    </a:cubicBezTo>
                    <a:cubicBezTo>
                      <a:pt x="5595" y="12400"/>
                      <a:pt x="4537" y="1"/>
                      <a:pt x="4537"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4"/>
              <p:cNvSpPr/>
              <p:nvPr/>
            </p:nvSpPr>
            <p:spPr>
              <a:xfrm>
                <a:off x="11099629" y="2563751"/>
                <a:ext cx="1578715" cy="2953985"/>
              </a:xfrm>
              <a:custGeom>
                <a:avLst/>
                <a:gdLst/>
                <a:ahLst/>
                <a:cxnLst/>
                <a:rect l="l" t="t" r="r" b="b"/>
                <a:pathLst>
                  <a:path w="40074" h="74979" extrusionOk="0">
                    <a:moveTo>
                      <a:pt x="23364" y="0"/>
                    </a:moveTo>
                    <a:lnTo>
                      <a:pt x="16483" y="429"/>
                    </a:lnTo>
                    <a:lnTo>
                      <a:pt x="9981" y="2294"/>
                    </a:lnTo>
                    <a:cubicBezTo>
                      <a:pt x="9527" y="2420"/>
                      <a:pt x="9124" y="2722"/>
                      <a:pt x="8897" y="3126"/>
                    </a:cubicBezTo>
                    <a:lnTo>
                      <a:pt x="3126" y="12829"/>
                    </a:lnTo>
                    <a:lnTo>
                      <a:pt x="5722" y="16382"/>
                    </a:lnTo>
                    <a:lnTo>
                      <a:pt x="10888" y="11316"/>
                    </a:lnTo>
                    <a:lnTo>
                      <a:pt x="13257" y="19407"/>
                    </a:lnTo>
                    <a:cubicBezTo>
                      <a:pt x="13257" y="19407"/>
                      <a:pt x="9578" y="27597"/>
                      <a:pt x="7864" y="33092"/>
                    </a:cubicBezTo>
                    <a:cubicBezTo>
                      <a:pt x="6150" y="38561"/>
                      <a:pt x="1614" y="66788"/>
                      <a:pt x="1614" y="66788"/>
                    </a:cubicBezTo>
                    <a:lnTo>
                      <a:pt x="1" y="74979"/>
                    </a:lnTo>
                    <a:lnTo>
                      <a:pt x="6679" y="74223"/>
                    </a:lnTo>
                    <a:cubicBezTo>
                      <a:pt x="6679" y="74223"/>
                      <a:pt x="14215" y="53229"/>
                      <a:pt x="14870" y="50204"/>
                    </a:cubicBezTo>
                    <a:cubicBezTo>
                      <a:pt x="15526" y="47180"/>
                      <a:pt x="19180" y="35662"/>
                      <a:pt x="19180" y="35662"/>
                    </a:cubicBezTo>
                    <a:cubicBezTo>
                      <a:pt x="19180" y="35662"/>
                      <a:pt x="27371" y="58395"/>
                      <a:pt x="30068" y="63335"/>
                    </a:cubicBezTo>
                    <a:cubicBezTo>
                      <a:pt x="32764" y="68300"/>
                      <a:pt x="34781" y="74878"/>
                      <a:pt x="34781" y="74878"/>
                    </a:cubicBezTo>
                    <a:lnTo>
                      <a:pt x="40073" y="74323"/>
                    </a:lnTo>
                    <a:cubicBezTo>
                      <a:pt x="40073" y="74323"/>
                      <a:pt x="38233" y="62150"/>
                      <a:pt x="35965" y="54716"/>
                    </a:cubicBezTo>
                    <a:cubicBezTo>
                      <a:pt x="33697" y="47281"/>
                      <a:pt x="29715" y="29084"/>
                      <a:pt x="28757" y="24876"/>
                    </a:cubicBezTo>
                    <a:cubicBezTo>
                      <a:pt x="27774" y="20692"/>
                      <a:pt x="25960" y="18751"/>
                      <a:pt x="25960" y="18751"/>
                    </a:cubicBezTo>
                    <a:lnTo>
                      <a:pt x="28656" y="10460"/>
                    </a:lnTo>
                    <a:lnTo>
                      <a:pt x="31882" y="18197"/>
                    </a:lnTo>
                    <a:lnTo>
                      <a:pt x="36948" y="15954"/>
                    </a:lnTo>
                    <a:lnTo>
                      <a:pt x="31706" y="2395"/>
                    </a:lnTo>
                    <a:cubicBezTo>
                      <a:pt x="31555" y="1991"/>
                      <a:pt x="31202" y="1689"/>
                      <a:pt x="30748" y="1588"/>
                    </a:cubicBezTo>
                    <a:lnTo>
                      <a:pt x="23364" y="0"/>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4"/>
              <p:cNvSpPr/>
              <p:nvPr/>
            </p:nvSpPr>
            <p:spPr>
              <a:xfrm>
                <a:off x="11701347" y="2570685"/>
                <a:ext cx="381304" cy="310846"/>
              </a:xfrm>
              <a:custGeom>
                <a:avLst/>
                <a:gdLst/>
                <a:ahLst/>
                <a:cxnLst/>
                <a:rect l="l" t="t" r="r" b="b"/>
                <a:pathLst>
                  <a:path w="9679" h="7890" extrusionOk="0">
                    <a:moveTo>
                      <a:pt x="4260" y="1"/>
                    </a:moveTo>
                    <a:lnTo>
                      <a:pt x="1" y="4588"/>
                    </a:lnTo>
                    <a:lnTo>
                      <a:pt x="1" y="7889"/>
                    </a:lnTo>
                    <a:lnTo>
                      <a:pt x="3302" y="5218"/>
                    </a:lnTo>
                    <a:lnTo>
                      <a:pt x="9678" y="6806"/>
                    </a:lnTo>
                    <a:lnTo>
                      <a:pt x="8393" y="2874"/>
                    </a:lnTo>
                    <a:lnTo>
                      <a:pt x="4260" y="1"/>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4"/>
              <p:cNvSpPr/>
              <p:nvPr/>
            </p:nvSpPr>
            <p:spPr>
              <a:xfrm>
                <a:off x="12228603" y="2762078"/>
                <a:ext cx="260165" cy="499127"/>
              </a:xfrm>
              <a:custGeom>
                <a:avLst/>
                <a:gdLst/>
                <a:ahLst/>
                <a:cxnLst/>
                <a:rect l="l" t="t" r="r" b="b"/>
                <a:pathLst>
                  <a:path w="6604" h="12669" extrusionOk="0">
                    <a:moveTo>
                      <a:pt x="2461" y="0"/>
                    </a:moveTo>
                    <a:cubicBezTo>
                      <a:pt x="2418" y="0"/>
                      <a:pt x="2379" y="25"/>
                      <a:pt x="2369" y="83"/>
                    </a:cubicBezTo>
                    <a:lnTo>
                      <a:pt x="983" y="3687"/>
                    </a:lnTo>
                    <a:cubicBezTo>
                      <a:pt x="972" y="3756"/>
                      <a:pt x="918" y="3788"/>
                      <a:pt x="863" y="3788"/>
                    </a:cubicBezTo>
                    <a:cubicBezTo>
                      <a:pt x="798" y="3788"/>
                      <a:pt x="731" y="3743"/>
                      <a:pt x="731" y="3661"/>
                    </a:cubicBezTo>
                    <a:lnTo>
                      <a:pt x="555" y="813"/>
                    </a:lnTo>
                    <a:cubicBezTo>
                      <a:pt x="555" y="750"/>
                      <a:pt x="504" y="719"/>
                      <a:pt x="451" y="719"/>
                    </a:cubicBezTo>
                    <a:cubicBezTo>
                      <a:pt x="397" y="719"/>
                      <a:pt x="340" y="750"/>
                      <a:pt x="328" y="813"/>
                    </a:cubicBezTo>
                    <a:lnTo>
                      <a:pt x="0" y="5375"/>
                    </a:lnTo>
                    <a:cubicBezTo>
                      <a:pt x="0" y="5400"/>
                      <a:pt x="0" y="5426"/>
                      <a:pt x="0" y="5426"/>
                    </a:cubicBezTo>
                    <a:lnTo>
                      <a:pt x="2999" y="12583"/>
                    </a:lnTo>
                    <a:cubicBezTo>
                      <a:pt x="3018" y="12640"/>
                      <a:pt x="3051" y="12668"/>
                      <a:pt x="3099" y="12668"/>
                    </a:cubicBezTo>
                    <a:cubicBezTo>
                      <a:pt x="3114" y="12668"/>
                      <a:pt x="3132" y="12665"/>
                      <a:pt x="3151" y="12659"/>
                    </a:cubicBezTo>
                    <a:lnTo>
                      <a:pt x="6503" y="11373"/>
                    </a:lnTo>
                    <a:cubicBezTo>
                      <a:pt x="6578" y="11348"/>
                      <a:pt x="6603" y="11247"/>
                      <a:pt x="6553" y="11197"/>
                    </a:cubicBezTo>
                    <a:lnTo>
                      <a:pt x="3629" y="6308"/>
                    </a:lnTo>
                    <a:cubicBezTo>
                      <a:pt x="3611" y="6262"/>
                      <a:pt x="3577" y="6243"/>
                      <a:pt x="3541" y="6243"/>
                    </a:cubicBezTo>
                    <a:cubicBezTo>
                      <a:pt x="3478" y="6243"/>
                      <a:pt x="3412" y="6303"/>
                      <a:pt x="3428" y="6383"/>
                    </a:cubicBezTo>
                    <a:lnTo>
                      <a:pt x="3730" y="8248"/>
                    </a:lnTo>
                    <a:cubicBezTo>
                      <a:pt x="3745" y="8323"/>
                      <a:pt x="3680" y="8372"/>
                      <a:pt x="3614" y="8372"/>
                    </a:cubicBezTo>
                    <a:cubicBezTo>
                      <a:pt x="3569" y="8372"/>
                      <a:pt x="3524" y="8350"/>
                      <a:pt x="3503" y="8299"/>
                    </a:cubicBezTo>
                    <a:lnTo>
                      <a:pt x="1966" y="4947"/>
                    </a:lnTo>
                    <a:cubicBezTo>
                      <a:pt x="1941" y="4947"/>
                      <a:pt x="1941" y="4922"/>
                      <a:pt x="1966" y="4896"/>
                    </a:cubicBezTo>
                    <a:lnTo>
                      <a:pt x="2596" y="158"/>
                    </a:lnTo>
                    <a:cubicBezTo>
                      <a:pt x="2612" y="65"/>
                      <a:pt x="2531" y="0"/>
                      <a:pt x="2461" y="0"/>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4"/>
              <p:cNvSpPr/>
              <p:nvPr/>
            </p:nvSpPr>
            <p:spPr>
              <a:xfrm>
                <a:off x="11323052" y="2873180"/>
                <a:ext cx="204578" cy="319474"/>
              </a:xfrm>
              <a:custGeom>
                <a:avLst/>
                <a:gdLst/>
                <a:ahLst/>
                <a:cxnLst/>
                <a:rect l="l" t="t" r="r" b="b"/>
                <a:pathLst>
                  <a:path w="5193" h="8109" extrusionOk="0">
                    <a:moveTo>
                      <a:pt x="4225" y="1"/>
                    </a:moveTo>
                    <a:cubicBezTo>
                      <a:pt x="4053" y="1"/>
                      <a:pt x="3879" y="130"/>
                      <a:pt x="3907" y="363"/>
                    </a:cubicBezTo>
                    <a:lnTo>
                      <a:pt x="3932" y="1597"/>
                    </a:lnTo>
                    <a:cubicBezTo>
                      <a:pt x="3948" y="1806"/>
                      <a:pt x="3779" y="1944"/>
                      <a:pt x="3609" y="1944"/>
                    </a:cubicBezTo>
                    <a:cubicBezTo>
                      <a:pt x="3513" y="1944"/>
                      <a:pt x="3416" y="1899"/>
                      <a:pt x="3352" y="1799"/>
                    </a:cubicBezTo>
                    <a:cubicBezTo>
                      <a:pt x="3283" y="1684"/>
                      <a:pt x="3183" y="1636"/>
                      <a:pt x="3085" y="1636"/>
                    </a:cubicBezTo>
                    <a:cubicBezTo>
                      <a:pt x="2860" y="1636"/>
                      <a:pt x="2640" y="1882"/>
                      <a:pt x="2798" y="2127"/>
                    </a:cubicBezTo>
                    <a:lnTo>
                      <a:pt x="3226" y="3084"/>
                    </a:lnTo>
                    <a:cubicBezTo>
                      <a:pt x="3277" y="3185"/>
                      <a:pt x="3251" y="3336"/>
                      <a:pt x="3151" y="3437"/>
                    </a:cubicBezTo>
                    <a:lnTo>
                      <a:pt x="101" y="6487"/>
                    </a:lnTo>
                    <a:cubicBezTo>
                      <a:pt x="51" y="6537"/>
                      <a:pt x="0" y="6638"/>
                      <a:pt x="0" y="6714"/>
                    </a:cubicBezTo>
                    <a:lnTo>
                      <a:pt x="25" y="7772"/>
                    </a:lnTo>
                    <a:cubicBezTo>
                      <a:pt x="9" y="7974"/>
                      <a:pt x="171" y="8108"/>
                      <a:pt x="341" y="8108"/>
                    </a:cubicBezTo>
                    <a:cubicBezTo>
                      <a:pt x="426" y="8108"/>
                      <a:pt x="513" y="8075"/>
                      <a:pt x="580" y="7999"/>
                    </a:cubicBezTo>
                    <a:lnTo>
                      <a:pt x="5091" y="3588"/>
                    </a:lnTo>
                    <a:cubicBezTo>
                      <a:pt x="5167" y="3513"/>
                      <a:pt x="5192" y="3387"/>
                      <a:pt x="5167" y="3286"/>
                    </a:cubicBezTo>
                    <a:lnTo>
                      <a:pt x="4537" y="287"/>
                    </a:lnTo>
                    <a:cubicBezTo>
                      <a:pt x="4514" y="91"/>
                      <a:pt x="4370" y="1"/>
                      <a:pt x="4225"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11098644" y="2587586"/>
                <a:ext cx="1579700" cy="2930150"/>
              </a:xfrm>
              <a:custGeom>
                <a:avLst/>
                <a:gdLst/>
                <a:ahLst/>
                <a:cxnLst/>
                <a:rect l="l" t="t" r="r" b="b"/>
                <a:pathLst>
                  <a:path w="40099" h="74374" extrusionOk="0">
                    <a:moveTo>
                      <a:pt x="26262" y="0"/>
                    </a:moveTo>
                    <a:lnTo>
                      <a:pt x="25027" y="7939"/>
                    </a:lnTo>
                    <a:cubicBezTo>
                      <a:pt x="24976" y="8418"/>
                      <a:pt x="24548" y="8771"/>
                      <a:pt x="24069" y="8771"/>
                    </a:cubicBezTo>
                    <a:lnTo>
                      <a:pt x="16080" y="8670"/>
                    </a:lnTo>
                    <a:cubicBezTo>
                      <a:pt x="15500" y="8670"/>
                      <a:pt x="15021" y="8267"/>
                      <a:pt x="14895" y="7738"/>
                    </a:cubicBezTo>
                    <a:lnTo>
                      <a:pt x="13383" y="731"/>
                    </a:lnTo>
                    <a:lnTo>
                      <a:pt x="11165" y="1361"/>
                    </a:lnTo>
                    <a:lnTo>
                      <a:pt x="12778" y="9678"/>
                    </a:lnTo>
                    <a:cubicBezTo>
                      <a:pt x="12829" y="9930"/>
                      <a:pt x="12753" y="10182"/>
                      <a:pt x="12627" y="10409"/>
                    </a:cubicBezTo>
                    <a:lnTo>
                      <a:pt x="11367" y="12324"/>
                    </a:lnTo>
                    <a:lnTo>
                      <a:pt x="13257" y="18802"/>
                    </a:lnTo>
                    <a:cubicBezTo>
                      <a:pt x="13257" y="18802"/>
                      <a:pt x="9603" y="26992"/>
                      <a:pt x="7864" y="32487"/>
                    </a:cubicBezTo>
                    <a:cubicBezTo>
                      <a:pt x="6150" y="37981"/>
                      <a:pt x="1613" y="66183"/>
                      <a:pt x="1613" y="66183"/>
                    </a:cubicBezTo>
                    <a:lnTo>
                      <a:pt x="0" y="74374"/>
                    </a:lnTo>
                    <a:lnTo>
                      <a:pt x="6679" y="73618"/>
                    </a:lnTo>
                    <a:cubicBezTo>
                      <a:pt x="6679" y="73618"/>
                      <a:pt x="14215" y="52624"/>
                      <a:pt x="14870" y="49599"/>
                    </a:cubicBezTo>
                    <a:cubicBezTo>
                      <a:pt x="15525" y="46575"/>
                      <a:pt x="19180" y="35057"/>
                      <a:pt x="19180" y="35057"/>
                    </a:cubicBezTo>
                    <a:cubicBezTo>
                      <a:pt x="19180" y="35057"/>
                      <a:pt x="27371" y="57790"/>
                      <a:pt x="30067" y="62755"/>
                    </a:cubicBezTo>
                    <a:cubicBezTo>
                      <a:pt x="32764" y="67695"/>
                      <a:pt x="34780" y="74273"/>
                      <a:pt x="34780" y="74273"/>
                    </a:cubicBezTo>
                    <a:lnTo>
                      <a:pt x="40098" y="73744"/>
                    </a:lnTo>
                    <a:cubicBezTo>
                      <a:pt x="40098" y="73744"/>
                      <a:pt x="38284" y="61571"/>
                      <a:pt x="36015" y="54136"/>
                    </a:cubicBezTo>
                    <a:cubicBezTo>
                      <a:pt x="33747" y="46701"/>
                      <a:pt x="29765" y="28479"/>
                      <a:pt x="28782" y="24296"/>
                    </a:cubicBezTo>
                    <a:cubicBezTo>
                      <a:pt x="27824" y="20087"/>
                      <a:pt x="25985" y="18146"/>
                      <a:pt x="25985" y="18146"/>
                    </a:cubicBezTo>
                    <a:lnTo>
                      <a:pt x="28454" y="10535"/>
                    </a:lnTo>
                    <a:lnTo>
                      <a:pt x="27673" y="10006"/>
                    </a:lnTo>
                    <a:cubicBezTo>
                      <a:pt x="27371" y="9779"/>
                      <a:pt x="27194" y="9401"/>
                      <a:pt x="27245" y="8998"/>
                    </a:cubicBezTo>
                    <a:lnTo>
                      <a:pt x="28328" y="454"/>
                    </a:lnTo>
                    <a:lnTo>
                      <a:pt x="26262" y="0"/>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4"/>
              <p:cNvSpPr/>
              <p:nvPr/>
            </p:nvSpPr>
            <p:spPr>
              <a:xfrm>
                <a:off x="12161076" y="3454413"/>
                <a:ext cx="39" cy="39"/>
              </a:xfrm>
              <a:custGeom>
                <a:avLst/>
                <a:gdLst/>
                <a:ahLst/>
                <a:cxnLst/>
                <a:rect l="l" t="t" r="r" b="b"/>
                <a:pathLst>
                  <a:path w="1" h="1" fill="none" extrusionOk="0">
                    <a:moveTo>
                      <a:pt x="0" y="0"/>
                    </a:moveTo>
                    <a:close/>
                  </a:path>
                </a:pathLst>
              </a:custGeom>
              <a:solidFill>
                <a:schemeClr val="dk1"/>
              </a:solidFill>
              <a:ln w="381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4"/>
              <p:cNvSpPr/>
              <p:nvPr/>
            </p:nvSpPr>
            <p:spPr>
              <a:xfrm>
                <a:off x="11902904" y="3469305"/>
                <a:ext cx="39" cy="39"/>
              </a:xfrm>
              <a:custGeom>
                <a:avLst/>
                <a:gdLst/>
                <a:ahLst/>
                <a:cxnLst/>
                <a:rect l="l" t="t" r="r" b="b"/>
                <a:pathLst>
                  <a:path w="1" h="1" fill="none" extrusionOk="0">
                    <a:moveTo>
                      <a:pt x="1" y="0"/>
                    </a:moveTo>
                    <a:close/>
                  </a:path>
                </a:pathLst>
              </a:custGeom>
              <a:solidFill>
                <a:schemeClr val="dk1"/>
              </a:solidFill>
              <a:ln w="381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4"/>
              <p:cNvSpPr/>
              <p:nvPr/>
            </p:nvSpPr>
            <p:spPr>
              <a:xfrm>
                <a:off x="11897940" y="3405757"/>
                <a:ext cx="39" cy="39"/>
              </a:xfrm>
              <a:custGeom>
                <a:avLst/>
                <a:gdLst/>
                <a:ahLst/>
                <a:cxnLst/>
                <a:rect l="l" t="t" r="r" b="b"/>
                <a:pathLst>
                  <a:path w="1" h="1" fill="none" extrusionOk="0">
                    <a:moveTo>
                      <a:pt x="1" y="0"/>
                    </a:moveTo>
                    <a:close/>
                  </a:path>
                </a:pathLst>
              </a:custGeom>
              <a:solidFill>
                <a:schemeClr val="dk1"/>
              </a:solidFill>
              <a:ln w="381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4"/>
              <p:cNvSpPr/>
              <p:nvPr/>
            </p:nvSpPr>
            <p:spPr>
              <a:xfrm>
                <a:off x="12137241" y="3390864"/>
                <a:ext cx="39" cy="39"/>
              </a:xfrm>
              <a:custGeom>
                <a:avLst/>
                <a:gdLst/>
                <a:ahLst/>
                <a:cxnLst/>
                <a:rect l="l" t="t" r="r" b="b"/>
                <a:pathLst>
                  <a:path w="1" h="1" fill="none" extrusionOk="0">
                    <a:moveTo>
                      <a:pt x="1" y="0"/>
                    </a:moveTo>
                    <a:close/>
                  </a:path>
                </a:pathLst>
              </a:custGeom>
              <a:solidFill>
                <a:schemeClr val="dk1"/>
              </a:solidFill>
              <a:ln w="381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4"/>
              <p:cNvSpPr/>
              <p:nvPr/>
            </p:nvSpPr>
            <p:spPr>
              <a:xfrm>
                <a:off x="11672547" y="2462617"/>
                <a:ext cx="462734" cy="373213"/>
              </a:xfrm>
              <a:custGeom>
                <a:avLst/>
                <a:gdLst/>
                <a:ahLst/>
                <a:cxnLst/>
                <a:rect l="l" t="t" r="r" b="b"/>
                <a:pathLst>
                  <a:path w="11746" h="9473" extrusionOk="0">
                    <a:moveTo>
                      <a:pt x="6256" y="0"/>
                    </a:moveTo>
                    <a:cubicBezTo>
                      <a:pt x="5931" y="0"/>
                      <a:pt x="5559" y="69"/>
                      <a:pt x="5117" y="224"/>
                    </a:cubicBezTo>
                    <a:cubicBezTo>
                      <a:pt x="5117" y="224"/>
                      <a:pt x="1185" y="954"/>
                      <a:pt x="656" y="2467"/>
                    </a:cubicBezTo>
                    <a:cubicBezTo>
                      <a:pt x="101" y="3979"/>
                      <a:pt x="1" y="9473"/>
                      <a:pt x="1" y="9473"/>
                    </a:cubicBezTo>
                    <a:cubicBezTo>
                      <a:pt x="1" y="9473"/>
                      <a:pt x="2924" y="7205"/>
                      <a:pt x="4966" y="7104"/>
                    </a:cubicBezTo>
                    <a:cubicBezTo>
                      <a:pt x="5023" y="7100"/>
                      <a:pt x="5083" y="7099"/>
                      <a:pt x="5145" y="7099"/>
                    </a:cubicBezTo>
                    <a:cubicBezTo>
                      <a:pt x="7271" y="7099"/>
                      <a:pt x="11745" y="9145"/>
                      <a:pt x="11745" y="9145"/>
                    </a:cubicBezTo>
                    <a:cubicBezTo>
                      <a:pt x="11745" y="9145"/>
                      <a:pt x="10989" y="3752"/>
                      <a:pt x="9376" y="2240"/>
                    </a:cubicBezTo>
                    <a:cubicBezTo>
                      <a:pt x="8092" y="1056"/>
                      <a:pt x="7527" y="0"/>
                      <a:pt x="6256" y="0"/>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4"/>
              <p:cNvSpPr/>
              <p:nvPr/>
            </p:nvSpPr>
            <p:spPr>
              <a:xfrm>
                <a:off x="11766668" y="2247743"/>
                <a:ext cx="232588" cy="622520"/>
              </a:xfrm>
              <a:custGeom>
                <a:avLst/>
                <a:gdLst/>
                <a:ahLst/>
                <a:cxnLst/>
                <a:rect l="l" t="t" r="r" b="b"/>
                <a:pathLst>
                  <a:path w="5904" h="15801" extrusionOk="0">
                    <a:moveTo>
                      <a:pt x="1698" y="0"/>
                    </a:moveTo>
                    <a:cubicBezTo>
                      <a:pt x="0" y="0"/>
                      <a:pt x="409" y="4115"/>
                      <a:pt x="409" y="4115"/>
                    </a:cubicBezTo>
                    <a:lnTo>
                      <a:pt x="535" y="7366"/>
                    </a:lnTo>
                    <a:cubicBezTo>
                      <a:pt x="535" y="7366"/>
                      <a:pt x="636" y="10491"/>
                      <a:pt x="1165" y="11777"/>
                    </a:cubicBezTo>
                    <a:cubicBezTo>
                      <a:pt x="1658" y="12942"/>
                      <a:pt x="2809" y="15800"/>
                      <a:pt x="3359" y="15800"/>
                    </a:cubicBezTo>
                    <a:cubicBezTo>
                      <a:pt x="3427" y="15800"/>
                      <a:pt x="3487" y="15756"/>
                      <a:pt x="3534" y="15658"/>
                    </a:cubicBezTo>
                    <a:cubicBezTo>
                      <a:pt x="4366" y="13793"/>
                      <a:pt x="5046" y="11827"/>
                      <a:pt x="5601" y="9836"/>
                    </a:cubicBezTo>
                    <a:cubicBezTo>
                      <a:pt x="5903" y="8349"/>
                      <a:pt x="5702" y="4317"/>
                      <a:pt x="5702" y="4317"/>
                    </a:cubicBezTo>
                    <a:cubicBezTo>
                      <a:pt x="5702" y="4317"/>
                      <a:pt x="3635" y="234"/>
                      <a:pt x="1821" y="7"/>
                    </a:cubicBezTo>
                    <a:cubicBezTo>
                      <a:pt x="1778" y="2"/>
                      <a:pt x="1738" y="0"/>
                      <a:pt x="1698" y="0"/>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p:cNvSpPr/>
              <p:nvPr/>
            </p:nvSpPr>
            <p:spPr>
              <a:xfrm>
                <a:off x="11872135" y="2354234"/>
                <a:ext cx="127128" cy="508425"/>
              </a:xfrm>
              <a:custGeom>
                <a:avLst/>
                <a:gdLst/>
                <a:ahLst/>
                <a:cxnLst/>
                <a:rect l="l" t="t" r="r" b="b"/>
                <a:pathLst>
                  <a:path w="3227" h="12905" extrusionOk="0">
                    <a:moveTo>
                      <a:pt x="0" y="1"/>
                    </a:moveTo>
                    <a:lnTo>
                      <a:pt x="2269" y="7158"/>
                    </a:lnTo>
                    <a:lnTo>
                      <a:pt x="883" y="12904"/>
                    </a:lnTo>
                    <a:cubicBezTo>
                      <a:pt x="1714" y="11039"/>
                      <a:pt x="2395" y="9124"/>
                      <a:pt x="2899" y="7158"/>
                    </a:cubicBezTo>
                    <a:cubicBezTo>
                      <a:pt x="3226" y="5646"/>
                      <a:pt x="3025" y="1639"/>
                      <a:pt x="3025" y="1639"/>
                    </a:cubicBezTo>
                    <a:cubicBezTo>
                      <a:pt x="3025" y="1639"/>
                      <a:pt x="3025" y="1614"/>
                      <a:pt x="2974" y="1563"/>
                    </a:cubicBezTo>
                    <a:lnTo>
                      <a:pt x="0" y="1"/>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p:cNvSpPr/>
              <p:nvPr/>
            </p:nvSpPr>
            <p:spPr>
              <a:xfrm>
                <a:off x="11698786" y="2140778"/>
                <a:ext cx="330248" cy="269440"/>
              </a:xfrm>
              <a:custGeom>
                <a:avLst/>
                <a:gdLst/>
                <a:ahLst/>
                <a:cxnLst/>
                <a:rect l="l" t="t" r="r" b="b"/>
                <a:pathLst>
                  <a:path w="8383" h="6839" extrusionOk="0">
                    <a:moveTo>
                      <a:pt x="6790" y="1"/>
                    </a:moveTo>
                    <a:cubicBezTo>
                      <a:pt x="4966" y="1"/>
                      <a:pt x="1" y="3237"/>
                      <a:pt x="91" y="4789"/>
                    </a:cubicBezTo>
                    <a:cubicBezTo>
                      <a:pt x="217" y="5620"/>
                      <a:pt x="746" y="6351"/>
                      <a:pt x="1502" y="6729"/>
                    </a:cubicBezTo>
                    <a:cubicBezTo>
                      <a:pt x="1650" y="6805"/>
                      <a:pt x="1790" y="6838"/>
                      <a:pt x="1924" y="6838"/>
                    </a:cubicBezTo>
                    <a:cubicBezTo>
                      <a:pt x="2952" y="6838"/>
                      <a:pt x="3640" y="4852"/>
                      <a:pt x="5157" y="4562"/>
                    </a:cubicBezTo>
                    <a:cubicBezTo>
                      <a:pt x="6870" y="4259"/>
                      <a:pt x="8382" y="1134"/>
                      <a:pt x="7299" y="151"/>
                    </a:cubicBezTo>
                    <a:cubicBezTo>
                      <a:pt x="7185" y="48"/>
                      <a:pt x="7010" y="1"/>
                      <a:pt x="6790"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p:cNvSpPr/>
              <p:nvPr/>
            </p:nvSpPr>
            <p:spPr>
              <a:xfrm>
                <a:off x="11571256" y="1947139"/>
                <a:ext cx="547118" cy="382313"/>
              </a:xfrm>
              <a:custGeom>
                <a:avLst/>
                <a:gdLst/>
                <a:ahLst/>
                <a:cxnLst/>
                <a:rect l="l" t="t" r="r" b="b"/>
                <a:pathLst>
                  <a:path w="13888" h="9704" extrusionOk="0">
                    <a:moveTo>
                      <a:pt x="6629" y="1"/>
                    </a:moveTo>
                    <a:cubicBezTo>
                      <a:pt x="5268" y="1"/>
                      <a:pt x="4084" y="164"/>
                      <a:pt x="3328" y="328"/>
                    </a:cubicBezTo>
                    <a:cubicBezTo>
                      <a:pt x="2194" y="605"/>
                      <a:pt x="1085" y="933"/>
                      <a:pt x="1" y="1311"/>
                    </a:cubicBezTo>
                    <a:cubicBezTo>
                      <a:pt x="1" y="1311"/>
                      <a:pt x="303" y="4335"/>
                      <a:pt x="959" y="4764"/>
                    </a:cubicBezTo>
                    <a:cubicBezTo>
                      <a:pt x="1614" y="5192"/>
                      <a:pt x="3328" y="8544"/>
                      <a:pt x="3328" y="8544"/>
                    </a:cubicBezTo>
                    <a:lnTo>
                      <a:pt x="3328" y="9704"/>
                    </a:lnTo>
                    <a:lnTo>
                      <a:pt x="13888" y="3983"/>
                    </a:lnTo>
                    <a:cubicBezTo>
                      <a:pt x="13888" y="3983"/>
                      <a:pt x="13888" y="1613"/>
                      <a:pt x="10989" y="656"/>
                    </a:cubicBezTo>
                    <a:cubicBezTo>
                      <a:pt x="9528" y="164"/>
                      <a:pt x="7990" y="1"/>
                      <a:pt x="6629"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4"/>
              <p:cNvSpPr/>
              <p:nvPr/>
            </p:nvSpPr>
            <p:spPr>
              <a:xfrm>
                <a:off x="11506723" y="2325119"/>
                <a:ext cx="195636" cy="90338"/>
              </a:xfrm>
              <a:custGeom>
                <a:avLst/>
                <a:gdLst/>
                <a:ahLst/>
                <a:cxnLst/>
                <a:rect l="l" t="t" r="r" b="b"/>
                <a:pathLst>
                  <a:path w="4966" h="2293" extrusionOk="0">
                    <a:moveTo>
                      <a:pt x="3643" y="1"/>
                    </a:moveTo>
                    <a:cubicBezTo>
                      <a:pt x="3172" y="1"/>
                      <a:pt x="2662" y="49"/>
                      <a:pt x="2269" y="210"/>
                    </a:cubicBezTo>
                    <a:cubicBezTo>
                      <a:pt x="1311" y="639"/>
                      <a:pt x="1" y="2277"/>
                      <a:pt x="1" y="2277"/>
                    </a:cubicBezTo>
                    <a:cubicBezTo>
                      <a:pt x="167" y="2287"/>
                      <a:pt x="334" y="2292"/>
                      <a:pt x="502" y="2292"/>
                    </a:cubicBezTo>
                    <a:cubicBezTo>
                      <a:pt x="1173" y="2292"/>
                      <a:pt x="1851" y="2211"/>
                      <a:pt x="2496" y="2050"/>
                    </a:cubicBezTo>
                    <a:cubicBezTo>
                      <a:pt x="3680" y="1723"/>
                      <a:pt x="4966" y="110"/>
                      <a:pt x="4966" y="110"/>
                    </a:cubicBezTo>
                    <a:cubicBezTo>
                      <a:pt x="4966" y="110"/>
                      <a:pt x="4349" y="1"/>
                      <a:pt x="3643"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4"/>
              <p:cNvSpPr/>
              <p:nvPr/>
            </p:nvSpPr>
            <p:spPr>
              <a:xfrm>
                <a:off x="11626886" y="2329414"/>
                <a:ext cx="101324" cy="229412"/>
              </a:xfrm>
              <a:custGeom>
                <a:avLst/>
                <a:gdLst/>
                <a:ahLst/>
                <a:cxnLst/>
                <a:rect l="l" t="t" r="r" b="b"/>
                <a:pathLst>
                  <a:path w="2572" h="5823" extrusionOk="0">
                    <a:moveTo>
                      <a:pt x="1916" y="1"/>
                    </a:moveTo>
                    <a:cubicBezTo>
                      <a:pt x="1916" y="1"/>
                      <a:pt x="530" y="1286"/>
                      <a:pt x="303" y="2370"/>
                    </a:cubicBezTo>
                    <a:cubicBezTo>
                      <a:pt x="126" y="3504"/>
                      <a:pt x="26" y="4663"/>
                      <a:pt x="0" y="5822"/>
                    </a:cubicBezTo>
                    <a:cubicBezTo>
                      <a:pt x="0" y="5822"/>
                      <a:pt x="1487" y="4083"/>
                      <a:pt x="2042" y="3126"/>
                    </a:cubicBezTo>
                    <a:cubicBezTo>
                      <a:pt x="2571" y="2168"/>
                      <a:pt x="1916" y="1"/>
                      <a:pt x="1916"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4"/>
              <p:cNvSpPr/>
              <p:nvPr/>
            </p:nvSpPr>
            <p:spPr>
              <a:xfrm>
                <a:off x="11133393" y="2971831"/>
                <a:ext cx="263159" cy="343586"/>
              </a:xfrm>
              <a:custGeom>
                <a:avLst/>
                <a:gdLst/>
                <a:ahLst/>
                <a:cxnLst/>
                <a:rect l="l" t="t" r="r" b="b"/>
                <a:pathLst>
                  <a:path w="6680" h="8721" extrusionOk="0">
                    <a:moveTo>
                      <a:pt x="2697" y="1"/>
                    </a:moveTo>
                    <a:lnTo>
                      <a:pt x="0" y="3328"/>
                    </a:lnTo>
                    <a:lnTo>
                      <a:pt x="4310" y="8721"/>
                    </a:lnTo>
                    <a:lnTo>
                      <a:pt x="6679" y="6125"/>
                    </a:lnTo>
                    <a:lnTo>
                      <a:pt x="2697" y="1"/>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4"/>
              <p:cNvSpPr/>
              <p:nvPr/>
            </p:nvSpPr>
            <p:spPr>
              <a:xfrm>
                <a:off x="10662750" y="2589556"/>
                <a:ext cx="274071" cy="581901"/>
              </a:xfrm>
              <a:custGeom>
                <a:avLst/>
                <a:gdLst/>
                <a:ahLst/>
                <a:cxnLst/>
                <a:rect l="l" t="t" r="r" b="b"/>
                <a:pathLst>
                  <a:path w="6957" h="14770" extrusionOk="0">
                    <a:moveTo>
                      <a:pt x="1840" y="1"/>
                    </a:moveTo>
                    <a:lnTo>
                      <a:pt x="1840" y="1"/>
                    </a:lnTo>
                    <a:cubicBezTo>
                      <a:pt x="1840" y="1"/>
                      <a:pt x="2798" y="530"/>
                      <a:pt x="2596" y="958"/>
                    </a:cubicBezTo>
                    <a:lnTo>
                      <a:pt x="2369" y="1387"/>
                    </a:lnTo>
                    <a:lnTo>
                      <a:pt x="0" y="2370"/>
                    </a:lnTo>
                    <a:lnTo>
                      <a:pt x="3025" y="2143"/>
                    </a:lnTo>
                    <a:lnTo>
                      <a:pt x="3125" y="3756"/>
                    </a:lnTo>
                    <a:lnTo>
                      <a:pt x="227" y="4210"/>
                    </a:lnTo>
                    <a:lnTo>
                      <a:pt x="2899" y="4739"/>
                    </a:lnTo>
                    <a:lnTo>
                      <a:pt x="2899" y="5823"/>
                    </a:lnTo>
                    <a:lnTo>
                      <a:pt x="857" y="6024"/>
                    </a:lnTo>
                    <a:lnTo>
                      <a:pt x="3453" y="6453"/>
                    </a:lnTo>
                    <a:lnTo>
                      <a:pt x="3025" y="7209"/>
                    </a:lnTo>
                    <a:lnTo>
                      <a:pt x="0" y="7335"/>
                    </a:lnTo>
                    <a:lnTo>
                      <a:pt x="983" y="8922"/>
                    </a:lnTo>
                    <a:cubicBezTo>
                      <a:pt x="1437" y="9679"/>
                      <a:pt x="1966" y="10359"/>
                      <a:pt x="2571" y="10989"/>
                    </a:cubicBezTo>
                    <a:cubicBezTo>
                      <a:pt x="3176" y="11518"/>
                      <a:pt x="4940" y="13131"/>
                      <a:pt x="6830" y="14770"/>
                    </a:cubicBezTo>
                    <a:cubicBezTo>
                      <a:pt x="6578" y="14064"/>
                      <a:pt x="6477" y="13333"/>
                      <a:pt x="6553" y="12602"/>
                    </a:cubicBezTo>
                    <a:cubicBezTo>
                      <a:pt x="6603" y="12098"/>
                      <a:pt x="6755" y="11569"/>
                      <a:pt x="6956" y="11090"/>
                    </a:cubicBezTo>
                    <a:cubicBezTo>
                      <a:pt x="6906" y="11065"/>
                      <a:pt x="6830" y="11039"/>
                      <a:pt x="6780" y="10989"/>
                    </a:cubicBezTo>
                    <a:cubicBezTo>
                      <a:pt x="5923" y="10460"/>
                      <a:pt x="4184" y="8418"/>
                      <a:pt x="4184" y="8418"/>
                    </a:cubicBezTo>
                    <a:lnTo>
                      <a:pt x="3781" y="4512"/>
                    </a:lnTo>
                    <a:lnTo>
                      <a:pt x="3554" y="858"/>
                    </a:lnTo>
                    <a:lnTo>
                      <a:pt x="1840" y="1"/>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4"/>
              <p:cNvSpPr/>
              <p:nvPr/>
            </p:nvSpPr>
            <p:spPr>
              <a:xfrm>
                <a:off x="10785867" y="2623320"/>
                <a:ext cx="59605" cy="127136"/>
              </a:xfrm>
              <a:custGeom>
                <a:avLst/>
                <a:gdLst/>
                <a:ahLst/>
                <a:cxnLst/>
                <a:rect l="l" t="t" r="r" b="b"/>
                <a:pathLst>
                  <a:path w="1513" h="3227" extrusionOk="0">
                    <a:moveTo>
                      <a:pt x="1513" y="1"/>
                    </a:moveTo>
                    <a:lnTo>
                      <a:pt x="0" y="101"/>
                    </a:lnTo>
                    <a:lnTo>
                      <a:pt x="76" y="3227"/>
                    </a:lnTo>
                    <a:lnTo>
                      <a:pt x="1336" y="3227"/>
                    </a:lnTo>
                    <a:lnTo>
                      <a:pt x="1513" y="1"/>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4"/>
              <p:cNvSpPr/>
              <p:nvPr/>
            </p:nvSpPr>
            <p:spPr>
              <a:xfrm>
                <a:off x="12305035" y="3132692"/>
                <a:ext cx="292941" cy="233391"/>
              </a:xfrm>
              <a:custGeom>
                <a:avLst/>
                <a:gdLst/>
                <a:ahLst/>
                <a:cxnLst/>
                <a:rect l="l" t="t" r="r" b="b"/>
                <a:pathLst>
                  <a:path w="7436" h="5924" extrusionOk="0">
                    <a:moveTo>
                      <a:pt x="6478" y="1"/>
                    </a:moveTo>
                    <a:lnTo>
                      <a:pt x="1" y="2370"/>
                    </a:lnTo>
                    <a:lnTo>
                      <a:pt x="1185" y="5923"/>
                    </a:lnTo>
                    <a:lnTo>
                      <a:pt x="7436" y="3025"/>
                    </a:lnTo>
                    <a:lnTo>
                      <a:pt x="6478" y="1"/>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4"/>
              <p:cNvSpPr/>
              <p:nvPr/>
            </p:nvSpPr>
            <p:spPr>
              <a:xfrm>
                <a:off x="12407311" y="3879395"/>
                <a:ext cx="50701" cy="85414"/>
              </a:xfrm>
              <a:custGeom>
                <a:avLst/>
                <a:gdLst/>
                <a:ahLst/>
                <a:cxnLst/>
                <a:rect l="l" t="t" r="r" b="b"/>
                <a:pathLst>
                  <a:path w="1287" h="2168" extrusionOk="0">
                    <a:moveTo>
                      <a:pt x="858" y="0"/>
                    </a:moveTo>
                    <a:lnTo>
                      <a:pt x="1" y="882"/>
                    </a:lnTo>
                    <a:lnTo>
                      <a:pt x="102" y="2168"/>
                    </a:lnTo>
                    <a:lnTo>
                      <a:pt x="1286" y="1185"/>
                    </a:lnTo>
                    <a:lnTo>
                      <a:pt x="858" y="0"/>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11587471" y="2045571"/>
                <a:ext cx="213009" cy="286262"/>
              </a:xfrm>
              <a:custGeom>
                <a:avLst/>
                <a:gdLst/>
                <a:ahLst/>
                <a:cxnLst/>
                <a:rect l="l" t="t" r="r" b="b"/>
                <a:pathLst>
                  <a:path w="5407" h="7266" extrusionOk="0">
                    <a:moveTo>
                      <a:pt x="4057" y="1"/>
                    </a:moveTo>
                    <a:cubicBezTo>
                      <a:pt x="4010" y="1"/>
                      <a:pt x="3961" y="18"/>
                      <a:pt x="3914" y="58"/>
                    </a:cubicBezTo>
                    <a:cubicBezTo>
                      <a:pt x="3360" y="536"/>
                      <a:pt x="2604" y="1217"/>
                      <a:pt x="2553" y="1545"/>
                    </a:cubicBezTo>
                    <a:cubicBezTo>
                      <a:pt x="2503" y="1822"/>
                      <a:pt x="2427" y="2124"/>
                      <a:pt x="2326" y="2401"/>
                    </a:cubicBezTo>
                    <a:lnTo>
                      <a:pt x="2049" y="486"/>
                    </a:lnTo>
                    <a:cubicBezTo>
                      <a:pt x="2049" y="347"/>
                      <a:pt x="1942" y="278"/>
                      <a:pt x="1835" y="278"/>
                    </a:cubicBezTo>
                    <a:cubicBezTo>
                      <a:pt x="1728" y="278"/>
                      <a:pt x="1621" y="347"/>
                      <a:pt x="1621" y="486"/>
                    </a:cubicBezTo>
                    <a:lnTo>
                      <a:pt x="1495" y="1620"/>
                    </a:lnTo>
                    <a:cubicBezTo>
                      <a:pt x="1495" y="1731"/>
                      <a:pt x="1400" y="1801"/>
                      <a:pt x="1300" y="1801"/>
                    </a:cubicBezTo>
                    <a:cubicBezTo>
                      <a:pt x="1263" y="1801"/>
                      <a:pt x="1226" y="1792"/>
                      <a:pt x="1192" y="1771"/>
                    </a:cubicBezTo>
                    <a:lnTo>
                      <a:pt x="386" y="1242"/>
                    </a:lnTo>
                    <a:cubicBezTo>
                      <a:pt x="345" y="1213"/>
                      <a:pt x="301" y="1200"/>
                      <a:pt x="259" y="1200"/>
                    </a:cubicBezTo>
                    <a:cubicBezTo>
                      <a:pt x="120" y="1200"/>
                      <a:pt x="0" y="1340"/>
                      <a:pt x="58" y="1494"/>
                    </a:cubicBezTo>
                    <a:cubicBezTo>
                      <a:pt x="134" y="1797"/>
                      <a:pt x="285" y="2074"/>
                      <a:pt x="512" y="2275"/>
                    </a:cubicBezTo>
                    <a:cubicBezTo>
                      <a:pt x="1117" y="2679"/>
                      <a:pt x="2654" y="5602"/>
                      <a:pt x="2856" y="6005"/>
                    </a:cubicBezTo>
                    <a:cubicBezTo>
                      <a:pt x="2881" y="6031"/>
                      <a:pt x="2881" y="6081"/>
                      <a:pt x="2881" y="6106"/>
                    </a:cubicBezTo>
                    <a:lnTo>
                      <a:pt x="2881" y="7266"/>
                    </a:lnTo>
                    <a:cubicBezTo>
                      <a:pt x="2881" y="7266"/>
                      <a:pt x="3990" y="4745"/>
                      <a:pt x="5250" y="3132"/>
                    </a:cubicBezTo>
                    <a:cubicBezTo>
                      <a:pt x="5407" y="2995"/>
                      <a:pt x="5274" y="2766"/>
                      <a:pt x="5100" y="2766"/>
                    </a:cubicBezTo>
                    <a:cubicBezTo>
                      <a:pt x="5051" y="2766"/>
                      <a:pt x="4998" y="2785"/>
                      <a:pt x="4948" y="2830"/>
                    </a:cubicBezTo>
                    <a:lnTo>
                      <a:pt x="3788" y="3410"/>
                    </a:lnTo>
                    <a:cubicBezTo>
                      <a:pt x="3761" y="3423"/>
                      <a:pt x="3733" y="3430"/>
                      <a:pt x="3705" y="3430"/>
                    </a:cubicBezTo>
                    <a:cubicBezTo>
                      <a:pt x="3580" y="3430"/>
                      <a:pt x="3465" y="3302"/>
                      <a:pt x="3486" y="3158"/>
                    </a:cubicBezTo>
                    <a:cubicBezTo>
                      <a:pt x="3612" y="2653"/>
                      <a:pt x="3813" y="1797"/>
                      <a:pt x="3939" y="1217"/>
                    </a:cubicBezTo>
                    <a:cubicBezTo>
                      <a:pt x="4015" y="914"/>
                      <a:pt x="4116" y="587"/>
                      <a:pt x="4242" y="284"/>
                    </a:cubicBezTo>
                    <a:cubicBezTo>
                      <a:pt x="4298" y="136"/>
                      <a:pt x="4189" y="1"/>
                      <a:pt x="4057"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4"/>
              <p:cNvSpPr/>
              <p:nvPr/>
            </p:nvSpPr>
            <p:spPr>
              <a:xfrm>
                <a:off x="12057815" y="4334122"/>
                <a:ext cx="619565" cy="1179640"/>
              </a:xfrm>
              <a:custGeom>
                <a:avLst/>
                <a:gdLst/>
                <a:ahLst/>
                <a:cxnLst/>
                <a:rect l="l" t="t" r="r" b="b"/>
                <a:pathLst>
                  <a:path w="15727" h="29942" extrusionOk="0">
                    <a:moveTo>
                      <a:pt x="3252" y="1"/>
                    </a:moveTo>
                    <a:lnTo>
                      <a:pt x="3252" y="1"/>
                    </a:lnTo>
                    <a:cubicBezTo>
                      <a:pt x="3252" y="1"/>
                      <a:pt x="6175" y="6680"/>
                      <a:pt x="7234" y="8066"/>
                    </a:cubicBezTo>
                    <a:cubicBezTo>
                      <a:pt x="8317" y="9477"/>
                      <a:pt x="11115" y="12476"/>
                      <a:pt x="11115" y="12476"/>
                    </a:cubicBezTo>
                    <a:cubicBezTo>
                      <a:pt x="11115" y="12476"/>
                      <a:pt x="6377" y="10989"/>
                      <a:pt x="3478" y="8595"/>
                    </a:cubicBezTo>
                    <a:cubicBezTo>
                      <a:pt x="2294" y="7637"/>
                      <a:pt x="1059" y="6125"/>
                      <a:pt x="0" y="4638"/>
                    </a:cubicBezTo>
                    <a:lnTo>
                      <a:pt x="0" y="4638"/>
                    </a:lnTo>
                    <a:cubicBezTo>
                      <a:pt x="2193" y="10359"/>
                      <a:pt x="4512" y="16181"/>
                      <a:pt x="5721" y="18399"/>
                    </a:cubicBezTo>
                    <a:cubicBezTo>
                      <a:pt x="8418" y="23364"/>
                      <a:pt x="10460" y="29942"/>
                      <a:pt x="10460" y="29942"/>
                    </a:cubicBezTo>
                    <a:lnTo>
                      <a:pt x="15727" y="29387"/>
                    </a:lnTo>
                    <a:cubicBezTo>
                      <a:pt x="15727" y="29387"/>
                      <a:pt x="13938" y="17240"/>
                      <a:pt x="11669" y="9805"/>
                    </a:cubicBezTo>
                    <a:cubicBezTo>
                      <a:pt x="9653" y="8822"/>
                      <a:pt x="7939" y="7335"/>
                      <a:pt x="6704" y="5495"/>
                    </a:cubicBezTo>
                    <a:cubicBezTo>
                      <a:pt x="4764" y="2471"/>
                      <a:pt x="3252" y="1"/>
                      <a:pt x="3252"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4"/>
              <p:cNvSpPr/>
              <p:nvPr/>
            </p:nvSpPr>
            <p:spPr>
              <a:xfrm>
                <a:off x="11099629" y="3757262"/>
                <a:ext cx="755596" cy="1761462"/>
              </a:xfrm>
              <a:custGeom>
                <a:avLst/>
                <a:gdLst/>
                <a:ahLst/>
                <a:cxnLst/>
                <a:rect l="l" t="t" r="r" b="b"/>
                <a:pathLst>
                  <a:path w="19180" h="44710" extrusionOk="0">
                    <a:moveTo>
                      <a:pt x="16382" y="0"/>
                    </a:moveTo>
                    <a:cubicBezTo>
                      <a:pt x="16383" y="0"/>
                      <a:pt x="17668" y="4511"/>
                      <a:pt x="17567" y="6553"/>
                    </a:cubicBezTo>
                    <a:cubicBezTo>
                      <a:pt x="17466" y="8619"/>
                      <a:pt x="12274" y="23792"/>
                      <a:pt x="12174" y="24119"/>
                    </a:cubicBezTo>
                    <a:cubicBezTo>
                      <a:pt x="12170" y="24130"/>
                      <a:pt x="12164" y="24135"/>
                      <a:pt x="12156" y="24135"/>
                    </a:cubicBezTo>
                    <a:cubicBezTo>
                      <a:pt x="11898" y="24135"/>
                      <a:pt x="9265" y="19393"/>
                      <a:pt x="8948" y="16684"/>
                    </a:cubicBezTo>
                    <a:cubicBezTo>
                      <a:pt x="8620" y="13887"/>
                      <a:pt x="8091" y="8595"/>
                      <a:pt x="8091" y="8594"/>
                    </a:cubicBezTo>
                    <a:lnTo>
                      <a:pt x="8091" y="8594"/>
                    </a:lnTo>
                    <a:cubicBezTo>
                      <a:pt x="8091" y="8595"/>
                      <a:pt x="7965" y="18096"/>
                      <a:pt x="8519" y="21649"/>
                    </a:cubicBezTo>
                    <a:cubicBezTo>
                      <a:pt x="8847" y="23640"/>
                      <a:pt x="8998" y="25657"/>
                      <a:pt x="8948" y="27673"/>
                    </a:cubicBezTo>
                    <a:cubicBezTo>
                      <a:pt x="8948" y="27684"/>
                      <a:pt x="8946" y="27689"/>
                      <a:pt x="8941" y="27689"/>
                    </a:cubicBezTo>
                    <a:cubicBezTo>
                      <a:pt x="8791" y="27689"/>
                      <a:pt x="5923" y="20137"/>
                      <a:pt x="5923" y="20137"/>
                    </a:cubicBezTo>
                    <a:lnTo>
                      <a:pt x="5923" y="20137"/>
                    </a:lnTo>
                    <a:cubicBezTo>
                      <a:pt x="5923" y="20137"/>
                      <a:pt x="5722" y="23464"/>
                      <a:pt x="6579" y="26287"/>
                    </a:cubicBezTo>
                    <a:cubicBezTo>
                      <a:pt x="7435" y="29084"/>
                      <a:pt x="7763" y="31882"/>
                      <a:pt x="7435" y="31882"/>
                    </a:cubicBezTo>
                    <a:cubicBezTo>
                      <a:pt x="7158" y="31882"/>
                      <a:pt x="4613" y="27597"/>
                      <a:pt x="3479" y="25329"/>
                    </a:cubicBezTo>
                    <a:cubicBezTo>
                      <a:pt x="2420" y="31529"/>
                      <a:pt x="1614" y="36519"/>
                      <a:pt x="1614" y="36519"/>
                    </a:cubicBezTo>
                    <a:lnTo>
                      <a:pt x="1" y="44710"/>
                    </a:lnTo>
                    <a:lnTo>
                      <a:pt x="1" y="44710"/>
                    </a:lnTo>
                    <a:lnTo>
                      <a:pt x="6679" y="43954"/>
                    </a:lnTo>
                    <a:cubicBezTo>
                      <a:pt x="6679" y="43954"/>
                      <a:pt x="14215" y="22935"/>
                      <a:pt x="14870" y="19910"/>
                    </a:cubicBezTo>
                    <a:cubicBezTo>
                      <a:pt x="15526" y="16911"/>
                      <a:pt x="19180" y="5368"/>
                      <a:pt x="19180" y="5368"/>
                    </a:cubicBezTo>
                    <a:lnTo>
                      <a:pt x="16382" y="0"/>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12336828" y="3239932"/>
                <a:ext cx="261149" cy="126151"/>
              </a:xfrm>
              <a:custGeom>
                <a:avLst/>
                <a:gdLst/>
                <a:ahLst/>
                <a:cxnLst/>
                <a:rect l="l" t="t" r="r" b="b"/>
                <a:pathLst>
                  <a:path w="6629" h="3202" extrusionOk="0">
                    <a:moveTo>
                      <a:pt x="6528" y="0"/>
                    </a:moveTo>
                    <a:lnTo>
                      <a:pt x="0" y="2092"/>
                    </a:lnTo>
                    <a:lnTo>
                      <a:pt x="378" y="3201"/>
                    </a:lnTo>
                    <a:lnTo>
                      <a:pt x="6629" y="303"/>
                    </a:lnTo>
                    <a:lnTo>
                      <a:pt x="6528" y="0"/>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4"/>
              <p:cNvSpPr/>
              <p:nvPr/>
            </p:nvSpPr>
            <p:spPr>
              <a:xfrm>
                <a:off x="12313978" y="3212669"/>
                <a:ext cx="147180" cy="70758"/>
              </a:xfrm>
              <a:custGeom>
                <a:avLst/>
                <a:gdLst/>
                <a:ahLst/>
                <a:cxnLst/>
                <a:rect l="l" t="t" r="r" b="b"/>
                <a:pathLst>
                  <a:path w="3736" h="1796" extrusionOk="0">
                    <a:moveTo>
                      <a:pt x="3487" y="1"/>
                    </a:moveTo>
                    <a:cubicBezTo>
                      <a:pt x="3469" y="1"/>
                      <a:pt x="3449" y="4"/>
                      <a:pt x="3428" y="12"/>
                    </a:cubicBezTo>
                    <a:lnTo>
                      <a:pt x="152" y="919"/>
                    </a:lnTo>
                    <a:cubicBezTo>
                      <a:pt x="76" y="945"/>
                      <a:pt x="1" y="1045"/>
                      <a:pt x="51" y="1146"/>
                    </a:cubicBezTo>
                    <a:lnTo>
                      <a:pt x="228" y="1675"/>
                    </a:lnTo>
                    <a:cubicBezTo>
                      <a:pt x="246" y="1749"/>
                      <a:pt x="305" y="1796"/>
                      <a:pt x="375" y="1796"/>
                    </a:cubicBezTo>
                    <a:cubicBezTo>
                      <a:pt x="400" y="1796"/>
                      <a:pt x="427" y="1790"/>
                      <a:pt x="454" y="1776"/>
                    </a:cubicBezTo>
                    <a:lnTo>
                      <a:pt x="3554" y="340"/>
                    </a:lnTo>
                    <a:cubicBezTo>
                      <a:pt x="3735" y="272"/>
                      <a:pt x="3652" y="1"/>
                      <a:pt x="3487"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4"/>
              <p:cNvSpPr/>
              <p:nvPr/>
            </p:nvSpPr>
            <p:spPr>
              <a:xfrm>
                <a:off x="11136387" y="3061461"/>
                <a:ext cx="256186" cy="248007"/>
              </a:xfrm>
              <a:custGeom>
                <a:avLst/>
                <a:gdLst/>
                <a:ahLst/>
                <a:cxnLst/>
                <a:rect l="l" t="t" r="r" b="b"/>
                <a:pathLst>
                  <a:path w="6503" h="6295" extrusionOk="0">
                    <a:moveTo>
                      <a:pt x="895" y="0"/>
                    </a:moveTo>
                    <a:cubicBezTo>
                      <a:pt x="825" y="0"/>
                      <a:pt x="756" y="32"/>
                      <a:pt x="706" y="95"/>
                    </a:cubicBezTo>
                    <a:lnTo>
                      <a:pt x="76" y="901"/>
                    </a:lnTo>
                    <a:cubicBezTo>
                      <a:pt x="0" y="977"/>
                      <a:pt x="0" y="1103"/>
                      <a:pt x="76" y="1204"/>
                    </a:cubicBezTo>
                    <a:lnTo>
                      <a:pt x="4058" y="6219"/>
                    </a:lnTo>
                    <a:cubicBezTo>
                      <a:pt x="4108" y="6269"/>
                      <a:pt x="4177" y="6295"/>
                      <a:pt x="4247" y="6295"/>
                    </a:cubicBezTo>
                    <a:cubicBezTo>
                      <a:pt x="4316" y="6295"/>
                      <a:pt x="4385" y="6269"/>
                      <a:pt x="4436" y="6219"/>
                    </a:cubicBezTo>
                    <a:lnTo>
                      <a:pt x="6402" y="4077"/>
                    </a:lnTo>
                    <a:cubicBezTo>
                      <a:pt x="6502" y="3976"/>
                      <a:pt x="6477" y="3825"/>
                      <a:pt x="6376" y="3724"/>
                    </a:cubicBezTo>
                    <a:lnTo>
                      <a:pt x="3352" y="1153"/>
                    </a:lnTo>
                    <a:cubicBezTo>
                      <a:pt x="3295" y="1089"/>
                      <a:pt x="3227" y="1063"/>
                      <a:pt x="3163" y="1063"/>
                    </a:cubicBezTo>
                    <a:cubicBezTo>
                      <a:pt x="2972" y="1063"/>
                      <a:pt x="2805" y="1293"/>
                      <a:pt x="2974" y="1481"/>
                    </a:cubicBezTo>
                    <a:cubicBezTo>
                      <a:pt x="3104" y="1667"/>
                      <a:pt x="2932" y="1867"/>
                      <a:pt x="2751" y="1867"/>
                    </a:cubicBezTo>
                    <a:cubicBezTo>
                      <a:pt x="2688" y="1867"/>
                      <a:pt x="2623" y="1843"/>
                      <a:pt x="2571" y="1783"/>
                    </a:cubicBezTo>
                    <a:lnTo>
                      <a:pt x="1084" y="95"/>
                    </a:lnTo>
                    <a:cubicBezTo>
                      <a:pt x="1033" y="32"/>
                      <a:pt x="964" y="0"/>
                      <a:pt x="895" y="0"/>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4"/>
              <p:cNvSpPr/>
              <p:nvPr/>
            </p:nvSpPr>
            <p:spPr>
              <a:xfrm>
                <a:off x="11986351" y="2160400"/>
                <a:ext cx="108752" cy="48350"/>
              </a:xfrm>
              <a:custGeom>
                <a:avLst/>
                <a:gdLst/>
                <a:ahLst/>
                <a:cxnLst/>
                <a:rect l="l" t="t" r="r" b="b"/>
                <a:pathLst>
                  <a:path w="1968" h="680" extrusionOk="0">
                    <a:moveTo>
                      <a:pt x="1134" y="0"/>
                    </a:moveTo>
                    <a:cubicBezTo>
                      <a:pt x="1020" y="0"/>
                      <a:pt x="903" y="15"/>
                      <a:pt x="789" y="44"/>
                    </a:cubicBezTo>
                    <a:cubicBezTo>
                      <a:pt x="115" y="210"/>
                      <a:pt x="0" y="680"/>
                      <a:pt x="0" y="680"/>
                    </a:cubicBezTo>
                    <a:cubicBezTo>
                      <a:pt x="195" y="412"/>
                      <a:pt x="507" y="272"/>
                      <a:pt x="823" y="272"/>
                    </a:cubicBezTo>
                    <a:cubicBezTo>
                      <a:pt x="837" y="272"/>
                      <a:pt x="851" y="273"/>
                      <a:pt x="865" y="273"/>
                    </a:cubicBezTo>
                    <a:cubicBezTo>
                      <a:pt x="1224" y="297"/>
                      <a:pt x="1597" y="411"/>
                      <a:pt x="1795" y="411"/>
                    </a:cubicBezTo>
                    <a:cubicBezTo>
                      <a:pt x="1912" y="411"/>
                      <a:pt x="1967" y="371"/>
                      <a:pt x="1920" y="248"/>
                    </a:cubicBezTo>
                    <a:cubicBezTo>
                      <a:pt x="1686" y="86"/>
                      <a:pt x="1413" y="0"/>
                      <a:pt x="1134" y="0"/>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4"/>
              <p:cNvSpPr/>
              <p:nvPr/>
            </p:nvSpPr>
            <p:spPr>
              <a:xfrm>
                <a:off x="12012774" y="2212264"/>
                <a:ext cx="82316" cy="33982"/>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4"/>
              <p:cNvGrpSpPr/>
              <p:nvPr/>
            </p:nvGrpSpPr>
            <p:grpSpPr>
              <a:xfrm rot="1884479" flipH="1">
                <a:off x="11334131" y="2884012"/>
                <a:ext cx="51655" cy="157501"/>
                <a:chOff x="6406669" y="2357776"/>
                <a:chExt cx="44144" cy="134599"/>
              </a:xfrm>
            </p:grpSpPr>
            <p:sp>
              <p:nvSpPr>
                <p:cNvPr id="1475" name="Google Shape;1475;p74"/>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4"/>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74"/>
              <p:cNvGrpSpPr/>
              <p:nvPr/>
            </p:nvGrpSpPr>
            <p:grpSpPr>
              <a:xfrm rot="852339">
                <a:off x="11796365" y="2450470"/>
                <a:ext cx="96900" cy="196010"/>
                <a:chOff x="2453279" y="3008891"/>
                <a:chExt cx="80911" cy="163666"/>
              </a:xfrm>
            </p:grpSpPr>
            <p:sp>
              <p:nvSpPr>
                <p:cNvPr id="1478" name="Google Shape;1478;p74"/>
                <p:cNvSpPr/>
                <p:nvPr/>
              </p:nvSpPr>
              <p:spPr>
                <a:xfrm>
                  <a:off x="2453279" y="3008891"/>
                  <a:ext cx="80911" cy="163666"/>
                </a:xfrm>
                <a:custGeom>
                  <a:avLst/>
                  <a:gdLst/>
                  <a:ahLst/>
                  <a:cxnLst/>
                  <a:rect l="l" t="t" r="r" b="b"/>
                  <a:pathLst>
                    <a:path w="1623" h="3283" extrusionOk="0">
                      <a:moveTo>
                        <a:pt x="0" y="0"/>
                      </a:moveTo>
                      <a:lnTo>
                        <a:pt x="0" y="0"/>
                      </a:lnTo>
                      <a:cubicBezTo>
                        <a:pt x="56" y="295"/>
                        <a:pt x="129" y="590"/>
                        <a:pt x="240" y="885"/>
                      </a:cubicBezTo>
                      <a:cubicBezTo>
                        <a:pt x="332" y="1180"/>
                        <a:pt x="461" y="1457"/>
                        <a:pt x="590" y="1752"/>
                      </a:cubicBezTo>
                      <a:cubicBezTo>
                        <a:pt x="738" y="2028"/>
                        <a:pt x="885" y="2287"/>
                        <a:pt x="1051" y="2545"/>
                      </a:cubicBezTo>
                      <a:cubicBezTo>
                        <a:pt x="1217" y="2803"/>
                        <a:pt x="1420" y="3043"/>
                        <a:pt x="1623" y="3282"/>
                      </a:cubicBezTo>
                      <a:cubicBezTo>
                        <a:pt x="1494" y="3006"/>
                        <a:pt x="1346" y="2729"/>
                        <a:pt x="1199" y="2453"/>
                      </a:cubicBezTo>
                      <a:cubicBezTo>
                        <a:pt x="1070" y="2194"/>
                        <a:pt x="922" y="1918"/>
                        <a:pt x="793" y="1641"/>
                      </a:cubicBezTo>
                      <a:cubicBezTo>
                        <a:pt x="664" y="1383"/>
                        <a:pt x="517" y="1106"/>
                        <a:pt x="387" y="830"/>
                      </a:cubicBezTo>
                      <a:cubicBezTo>
                        <a:pt x="258" y="553"/>
                        <a:pt x="148" y="277"/>
                        <a:pt x="0" y="0"/>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4"/>
                <p:cNvSpPr/>
                <p:nvPr/>
              </p:nvSpPr>
              <p:spPr>
                <a:xfrm>
                  <a:off x="2487281" y="3050222"/>
                  <a:ext cx="17498" cy="26721"/>
                </a:xfrm>
                <a:custGeom>
                  <a:avLst/>
                  <a:gdLst/>
                  <a:ahLst/>
                  <a:cxnLst/>
                  <a:rect l="l" t="t" r="r" b="b"/>
                  <a:pathLst>
                    <a:path w="351" h="536" extrusionOk="0">
                      <a:moveTo>
                        <a:pt x="1" y="1"/>
                      </a:moveTo>
                      <a:cubicBezTo>
                        <a:pt x="1" y="56"/>
                        <a:pt x="1" y="130"/>
                        <a:pt x="1" y="185"/>
                      </a:cubicBezTo>
                      <a:cubicBezTo>
                        <a:pt x="19" y="241"/>
                        <a:pt x="37" y="296"/>
                        <a:pt x="74" y="333"/>
                      </a:cubicBezTo>
                      <a:cubicBezTo>
                        <a:pt x="93" y="388"/>
                        <a:pt x="130" y="425"/>
                        <a:pt x="185" y="462"/>
                      </a:cubicBezTo>
                      <a:cubicBezTo>
                        <a:pt x="240" y="499"/>
                        <a:pt x="296" y="536"/>
                        <a:pt x="351" y="536"/>
                      </a:cubicBezTo>
                      <a:cubicBezTo>
                        <a:pt x="351" y="480"/>
                        <a:pt x="351" y="425"/>
                        <a:pt x="332" y="370"/>
                      </a:cubicBezTo>
                      <a:cubicBezTo>
                        <a:pt x="314" y="314"/>
                        <a:pt x="296" y="259"/>
                        <a:pt x="259" y="222"/>
                      </a:cubicBezTo>
                      <a:cubicBezTo>
                        <a:pt x="222" y="167"/>
                        <a:pt x="203" y="130"/>
                        <a:pt x="166" y="93"/>
                      </a:cubicBezTo>
                      <a:cubicBezTo>
                        <a:pt x="111" y="56"/>
                        <a:pt x="56" y="19"/>
                        <a:pt x="1"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4"/>
              <p:cNvSpPr/>
              <p:nvPr/>
            </p:nvSpPr>
            <p:spPr>
              <a:xfrm rot="-1692051">
                <a:off x="12428640" y="3381885"/>
                <a:ext cx="103927" cy="308166"/>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4"/>
              <p:cNvSpPr/>
              <p:nvPr/>
            </p:nvSpPr>
            <p:spPr>
              <a:xfrm rot="6384873">
                <a:off x="10931124" y="2993269"/>
                <a:ext cx="105774" cy="324450"/>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4"/>
              <p:cNvSpPr/>
              <p:nvPr/>
            </p:nvSpPr>
            <p:spPr>
              <a:xfrm rot="4356883">
                <a:off x="11937498" y="2368248"/>
                <a:ext cx="59705" cy="97332"/>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3" name="Google Shape;1483;p74"/>
              <p:cNvGrpSpPr/>
              <p:nvPr/>
            </p:nvGrpSpPr>
            <p:grpSpPr>
              <a:xfrm rot="239318" flipH="1">
                <a:off x="11661213" y="3099150"/>
                <a:ext cx="148310" cy="429210"/>
                <a:chOff x="7063753" y="4275476"/>
                <a:chExt cx="126735" cy="366773"/>
              </a:xfrm>
            </p:grpSpPr>
            <p:sp>
              <p:nvSpPr>
                <p:cNvPr id="1484" name="Google Shape;1484;p74"/>
                <p:cNvSpPr/>
                <p:nvPr/>
              </p:nvSpPr>
              <p:spPr>
                <a:xfrm>
                  <a:off x="7063753" y="4275476"/>
                  <a:ext cx="90516" cy="268391"/>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4"/>
                <p:cNvSpPr/>
                <p:nvPr/>
              </p:nvSpPr>
              <p:spPr>
                <a:xfrm>
                  <a:off x="7098362" y="4310891"/>
                  <a:ext cx="92126" cy="282569"/>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4"/>
                <p:cNvSpPr/>
                <p:nvPr/>
              </p:nvSpPr>
              <p:spPr>
                <a:xfrm>
                  <a:off x="7133776" y="4521767"/>
                  <a:ext cx="52007" cy="120482"/>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7" name="Google Shape;1487;p74"/>
              <p:cNvSpPr/>
              <p:nvPr/>
            </p:nvSpPr>
            <p:spPr>
              <a:xfrm>
                <a:off x="11810835" y="3002671"/>
                <a:ext cx="210967" cy="216401"/>
              </a:xfrm>
              <a:custGeom>
                <a:avLst/>
                <a:gdLst/>
                <a:ahLst/>
                <a:cxnLst/>
                <a:rect l="l" t="t" r="r" b="b"/>
                <a:pathLst>
                  <a:path w="2912" h="2987" extrusionOk="0">
                    <a:moveTo>
                      <a:pt x="2911" y="0"/>
                    </a:moveTo>
                    <a:lnTo>
                      <a:pt x="2911" y="0"/>
                    </a:lnTo>
                    <a:cubicBezTo>
                      <a:pt x="2682" y="25"/>
                      <a:pt x="2441" y="51"/>
                      <a:pt x="2212" y="64"/>
                    </a:cubicBezTo>
                    <a:lnTo>
                      <a:pt x="1500" y="102"/>
                    </a:lnTo>
                    <a:cubicBezTo>
                      <a:pt x="1455" y="104"/>
                      <a:pt x="1409" y="105"/>
                      <a:pt x="1363" y="105"/>
                    </a:cubicBezTo>
                    <a:cubicBezTo>
                      <a:pt x="1180" y="105"/>
                      <a:pt x="994" y="89"/>
                      <a:pt x="801" y="89"/>
                    </a:cubicBezTo>
                    <a:cubicBezTo>
                      <a:pt x="762" y="87"/>
                      <a:pt x="723" y="86"/>
                      <a:pt x="684" y="86"/>
                    </a:cubicBezTo>
                    <a:cubicBezTo>
                      <a:pt x="481" y="86"/>
                      <a:pt x="279" y="114"/>
                      <a:pt x="77" y="178"/>
                    </a:cubicBezTo>
                    <a:lnTo>
                      <a:pt x="1" y="203"/>
                    </a:lnTo>
                    <a:lnTo>
                      <a:pt x="39" y="267"/>
                    </a:lnTo>
                    <a:cubicBezTo>
                      <a:pt x="102" y="381"/>
                      <a:pt x="204" y="470"/>
                      <a:pt x="318" y="521"/>
                    </a:cubicBezTo>
                    <a:cubicBezTo>
                      <a:pt x="433" y="572"/>
                      <a:pt x="534" y="610"/>
                      <a:pt x="649" y="648"/>
                    </a:cubicBezTo>
                    <a:lnTo>
                      <a:pt x="967" y="750"/>
                    </a:lnTo>
                    <a:cubicBezTo>
                      <a:pt x="1081" y="788"/>
                      <a:pt x="1183" y="813"/>
                      <a:pt x="1284" y="852"/>
                    </a:cubicBezTo>
                    <a:cubicBezTo>
                      <a:pt x="1386" y="890"/>
                      <a:pt x="1488" y="928"/>
                      <a:pt x="1577" y="991"/>
                    </a:cubicBezTo>
                    <a:cubicBezTo>
                      <a:pt x="1615" y="1017"/>
                      <a:pt x="1653" y="1055"/>
                      <a:pt x="1691" y="1093"/>
                    </a:cubicBezTo>
                    <a:cubicBezTo>
                      <a:pt x="1716" y="1119"/>
                      <a:pt x="1742" y="1157"/>
                      <a:pt x="1755" y="1195"/>
                    </a:cubicBezTo>
                    <a:cubicBezTo>
                      <a:pt x="1767" y="1246"/>
                      <a:pt x="1653" y="1296"/>
                      <a:pt x="1564" y="1335"/>
                    </a:cubicBezTo>
                    <a:cubicBezTo>
                      <a:pt x="1462" y="1373"/>
                      <a:pt x="1361" y="1398"/>
                      <a:pt x="1246" y="1449"/>
                    </a:cubicBezTo>
                    <a:lnTo>
                      <a:pt x="1119" y="1500"/>
                    </a:lnTo>
                    <a:lnTo>
                      <a:pt x="1233" y="1563"/>
                    </a:lnTo>
                    <a:cubicBezTo>
                      <a:pt x="1373" y="1640"/>
                      <a:pt x="1462" y="1767"/>
                      <a:pt x="1500" y="1919"/>
                    </a:cubicBezTo>
                    <a:cubicBezTo>
                      <a:pt x="1513" y="1995"/>
                      <a:pt x="1500" y="2072"/>
                      <a:pt x="1462" y="2135"/>
                    </a:cubicBezTo>
                    <a:cubicBezTo>
                      <a:pt x="1424" y="2199"/>
                      <a:pt x="1361" y="2262"/>
                      <a:pt x="1297" y="2301"/>
                    </a:cubicBezTo>
                    <a:cubicBezTo>
                      <a:pt x="1157" y="2402"/>
                      <a:pt x="1017" y="2504"/>
                      <a:pt x="890" y="2618"/>
                    </a:cubicBezTo>
                    <a:cubicBezTo>
                      <a:pt x="763" y="2733"/>
                      <a:pt x="636" y="2860"/>
                      <a:pt x="534" y="2987"/>
                    </a:cubicBezTo>
                    <a:cubicBezTo>
                      <a:pt x="649" y="2872"/>
                      <a:pt x="776" y="2758"/>
                      <a:pt x="916" y="2656"/>
                    </a:cubicBezTo>
                    <a:cubicBezTo>
                      <a:pt x="1056" y="2555"/>
                      <a:pt x="1195" y="2466"/>
                      <a:pt x="1348" y="2377"/>
                    </a:cubicBezTo>
                    <a:cubicBezTo>
                      <a:pt x="1424" y="2326"/>
                      <a:pt x="1488" y="2262"/>
                      <a:pt x="1538" y="2199"/>
                    </a:cubicBezTo>
                    <a:cubicBezTo>
                      <a:pt x="1602" y="2110"/>
                      <a:pt x="1615" y="2008"/>
                      <a:pt x="1602" y="1919"/>
                    </a:cubicBezTo>
                    <a:cubicBezTo>
                      <a:pt x="1583" y="1774"/>
                      <a:pt x="1512" y="1637"/>
                      <a:pt x="1406" y="1540"/>
                    </a:cubicBezTo>
                    <a:lnTo>
                      <a:pt x="1406" y="1540"/>
                    </a:lnTo>
                    <a:cubicBezTo>
                      <a:pt x="1477" y="1519"/>
                      <a:pt x="1548" y="1499"/>
                      <a:pt x="1615" y="1474"/>
                    </a:cubicBezTo>
                    <a:cubicBezTo>
                      <a:pt x="1678" y="1449"/>
                      <a:pt x="1729" y="1424"/>
                      <a:pt x="1793" y="1385"/>
                    </a:cubicBezTo>
                    <a:cubicBezTo>
                      <a:pt x="1818" y="1373"/>
                      <a:pt x="1844" y="1347"/>
                      <a:pt x="1869" y="1322"/>
                    </a:cubicBezTo>
                    <a:cubicBezTo>
                      <a:pt x="1882" y="1296"/>
                      <a:pt x="1894" y="1271"/>
                      <a:pt x="1894" y="1258"/>
                    </a:cubicBezTo>
                    <a:cubicBezTo>
                      <a:pt x="1894" y="1233"/>
                      <a:pt x="1894" y="1207"/>
                      <a:pt x="1894" y="1195"/>
                    </a:cubicBezTo>
                    <a:cubicBezTo>
                      <a:pt x="1882" y="1119"/>
                      <a:pt x="1856" y="1055"/>
                      <a:pt x="1805" y="1004"/>
                    </a:cubicBezTo>
                    <a:cubicBezTo>
                      <a:pt x="1767" y="953"/>
                      <a:pt x="1716" y="915"/>
                      <a:pt x="1666" y="877"/>
                    </a:cubicBezTo>
                    <a:cubicBezTo>
                      <a:pt x="1564" y="813"/>
                      <a:pt x="1462" y="750"/>
                      <a:pt x="1348" y="712"/>
                    </a:cubicBezTo>
                    <a:cubicBezTo>
                      <a:pt x="1132" y="636"/>
                      <a:pt x="916" y="572"/>
                      <a:pt x="700" y="508"/>
                    </a:cubicBezTo>
                    <a:cubicBezTo>
                      <a:pt x="585" y="483"/>
                      <a:pt x="484" y="445"/>
                      <a:pt x="395" y="394"/>
                    </a:cubicBezTo>
                    <a:cubicBezTo>
                      <a:pt x="323" y="376"/>
                      <a:pt x="265" y="340"/>
                      <a:pt x="219" y="293"/>
                    </a:cubicBezTo>
                    <a:lnTo>
                      <a:pt x="219" y="293"/>
                    </a:lnTo>
                    <a:cubicBezTo>
                      <a:pt x="407" y="248"/>
                      <a:pt x="604" y="229"/>
                      <a:pt x="801" y="229"/>
                    </a:cubicBezTo>
                    <a:cubicBezTo>
                      <a:pt x="916" y="229"/>
                      <a:pt x="1033" y="232"/>
                      <a:pt x="1152" y="232"/>
                    </a:cubicBezTo>
                    <a:cubicBezTo>
                      <a:pt x="1272" y="232"/>
                      <a:pt x="1392" y="229"/>
                      <a:pt x="1513" y="216"/>
                    </a:cubicBezTo>
                    <a:cubicBezTo>
                      <a:pt x="1755" y="191"/>
                      <a:pt x="1983" y="165"/>
                      <a:pt x="2212" y="127"/>
                    </a:cubicBezTo>
                    <a:cubicBezTo>
                      <a:pt x="2454" y="89"/>
                      <a:pt x="2682" y="51"/>
                      <a:pt x="2911" y="0"/>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74"/>
              <p:cNvGrpSpPr/>
              <p:nvPr/>
            </p:nvGrpSpPr>
            <p:grpSpPr>
              <a:xfrm rot="1808779">
                <a:off x="12138194" y="2997041"/>
                <a:ext cx="45796" cy="94498"/>
                <a:chOff x="6406669" y="2357776"/>
                <a:chExt cx="44144" cy="134599"/>
              </a:xfrm>
            </p:grpSpPr>
            <p:sp>
              <p:nvSpPr>
                <p:cNvPr id="1489" name="Google Shape;1489;p74"/>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4"/>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74"/>
              <p:cNvSpPr/>
              <p:nvPr/>
            </p:nvSpPr>
            <p:spPr>
              <a:xfrm rot="-5400112">
                <a:off x="11564082" y="3632033"/>
                <a:ext cx="1159232" cy="401103"/>
              </a:xfrm>
              <a:custGeom>
                <a:avLst/>
                <a:gdLst/>
                <a:ahLst/>
                <a:cxnLst/>
                <a:rect l="l" t="t" r="r" b="b"/>
                <a:pathLst>
                  <a:path w="15140" h="6412" extrusionOk="0">
                    <a:moveTo>
                      <a:pt x="12301" y="1"/>
                    </a:moveTo>
                    <a:cubicBezTo>
                      <a:pt x="12201" y="1"/>
                      <a:pt x="12099" y="34"/>
                      <a:pt x="12005" y="105"/>
                    </a:cubicBezTo>
                    <a:cubicBezTo>
                      <a:pt x="10990" y="621"/>
                      <a:pt x="10068" y="1340"/>
                      <a:pt x="9017" y="1857"/>
                    </a:cubicBezTo>
                    <a:cubicBezTo>
                      <a:pt x="8022" y="2336"/>
                      <a:pt x="6934" y="2613"/>
                      <a:pt x="5827" y="2668"/>
                    </a:cubicBezTo>
                    <a:cubicBezTo>
                      <a:pt x="5753" y="2679"/>
                      <a:pt x="5678" y="2684"/>
                      <a:pt x="5604" y="2684"/>
                    </a:cubicBezTo>
                    <a:cubicBezTo>
                      <a:pt x="5293" y="2684"/>
                      <a:pt x="4989" y="2592"/>
                      <a:pt x="4721" y="2428"/>
                    </a:cubicBezTo>
                    <a:cubicBezTo>
                      <a:pt x="4665" y="2373"/>
                      <a:pt x="4573" y="2318"/>
                      <a:pt x="4481" y="2299"/>
                    </a:cubicBezTo>
                    <a:cubicBezTo>
                      <a:pt x="4389" y="2299"/>
                      <a:pt x="4297" y="2336"/>
                      <a:pt x="4223" y="2410"/>
                    </a:cubicBezTo>
                    <a:cubicBezTo>
                      <a:pt x="2600" y="3516"/>
                      <a:pt x="940" y="4696"/>
                      <a:pt x="0" y="6411"/>
                    </a:cubicBezTo>
                    <a:cubicBezTo>
                      <a:pt x="959" y="5582"/>
                      <a:pt x="2010" y="4862"/>
                      <a:pt x="3135" y="4254"/>
                    </a:cubicBezTo>
                    <a:cubicBezTo>
                      <a:pt x="3817" y="3848"/>
                      <a:pt x="4555" y="3535"/>
                      <a:pt x="5311" y="3332"/>
                    </a:cubicBezTo>
                    <a:cubicBezTo>
                      <a:pt x="5682" y="3235"/>
                      <a:pt x="6066" y="3184"/>
                      <a:pt x="6448" y="3184"/>
                    </a:cubicBezTo>
                    <a:cubicBezTo>
                      <a:pt x="6864" y="3184"/>
                      <a:pt x="7277" y="3244"/>
                      <a:pt x="7671" y="3369"/>
                    </a:cubicBezTo>
                    <a:cubicBezTo>
                      <a:pt x="8187" y="3535"/>
                      <a:pt x="8667" y="3811"/>
                      <a:pt x="9183" y="3959"/>
                    </a:cubicBezTo>
                    <a:cubicBezTo>
                      <a:pt x="9460" y="4036"/>
                      <a:pt x="9746" y="4074"/>
                      <a:pt x="10033" y="4074"/>
                    </a:cubicBezTo>
                    <a:cubicBezTo>
                      <a:pt x="10434" y="4074"/>
                      <a:pt x="10835" y="3999"/>
                      <a:pt x="11212" y="3848"/>
                    </a:cubicBezTo>
                    <a:cubicBezTo>
                      <a:pt x="12337" y="3369"/>
                      <a:pt x="13093" y="2262"/>
                      <a:pt x="14125" y="1598"/>
                    </a:cubicBezTo>
                    <a:cubicBezTo>
                      <a:pt x="14494" y="1174"/>
                      <a:pt x="14844" y="732"/>
                      <a:pt x="15139" y="252"/>
                    </a:cubicBezTo>
                    <a:lnTo>
                      <a:pt x="15139" y="252"/>
                    </a:lnTo>
                    <a:cubicBezTo>
                      <a:pt x="13830" y="492"/>
                      <a:pt x="12908" y="1654"/>
                      <a:pt x="11710" y="2281"/>
                    </a:cubicBezTo>
                    <a:cubicBezTo>
                      <a:pt x="11648" y="2330"/>
                      <a:pt x="11570" y="2355"/>
                      <a:pt x="11492" y="2355"/>
                    </a:cubicBezTo>
                    <a:cubicBezTo>
                      <a:pt x="11453" y="2355"/>
                      <a:pt x="11415" y="2348"/>
                      <a:pt x="11378" y="2336"/>
                    </a:cubicBezTo>
                    <a:cubicBezTo>
                      <a:pt x="11212" y="2244"/>
                      <a:pt x="11285" y="1967"/>
                      <a:pt x="11396" y="1801"/>
                    </a:cubicBezTo>
                    <a:cubicBezTo>
                      <a:pt x="11746" y="1211"/>
                      <a:pt x="12115" y="621"/>
                      <a:pt x="12466" y="31"/>
                    </a:cubicBezTo>
                    <a:cubicBezTo>
                      <a:pt x="12413" y="11"/>
                      <a:pt x="12357" y="1"/>
                      <a:pt x="12301"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rot="-1224826">
                <a:off x="11429633" y="3784048"/>
                <a:ext cx="268269" cy="636459"/>
              </a:xfrm>
              <a:custGeom>
                <a:avLst/>
                <a:gdLst/>
                <a:ahLst/>
                <a:cxnLst/>
                <a:rect l="l" t="t" r="r" b="b"/>
                <a:pathLst>
                  <a:path w="3708" h="8797" extrusionOk="0">
                    <a:moveTo>
                      <a:pt x="2841" y="1"/>
                    </a:moveTo>
                    <a:cubicBezTo>
                      <a:pt x="2564" y="148"/>
                      <a:pt x="2343" y="388"/>
                      <a:pt x="2214" y="683"/>
                    </a:cubicBezTo>
                    <a:cubicBezTo>
                      <a:pt x="1513" y="1882"/>
                      <a:pt x="1033" y="3228"/>
                      <a:pt x="812" y="4611"/>
                    </a:cubicBezTo>
                    <a:lnTo>
                      <a:pt x="757" y="4593"/>
                    </a:lnTo>
                    <a:cubicBezTo>
                      <a:pt x="702" y="4998"/>
                      <a:pt x="665" y="5404"/>
                      <a:pt x="628" y="5810"/>
                    </a:cubicBezTo>
                    <a:cubicBezTo>
                      <a:pt x="609" y="6529"/>
                      <a:pt x="517" y="7230"/>
                      <a:pt x="333" y="7912"/>
                    </a:cubicBezTo>
                    <a:cubicBezTo>
                      <a:pt x="241" y="8225"/>
                      <a:pt x="130" y="8520"/>
                      <a:pt x="1" y="8797"/>
                    </a:cubicBezTo>
                    <a:cubicBezTo>
                      <a:pt x="185" y="8594"/>
                      <a:pt x="388" y="8428"/>
                      <a:pt x="609" y="8281"/>
                    </a:cubicBezTo>
                    <a:lnTo>
                      <a:pt x="2435" y="6990"/>
                    </a:lnTo>
                    <a:lnTo>
                      <a:pt x="2435" y="6990"/>
                    </a:lnTo>
                    <a:cubicBezTo>
                      <a:pt x="2195" y="7027"/>
                      <a:pt x="1974" y="7027"/>
                      <a:pt x="1734" y="7027"/>
                    </a:cubicBezTo>
                    <a:cubicBezTo>
                      <a:pt x="1937" y="6750"/>
                      <a:pt x="2121" y="6455"/>
                      <a:pt x="2269" y="6123"/>
                    </a:cubicBezTo>
                    <a:lnTo>
                      <a:pt x="2269" y="6123"/>
                    </a:lnTo>
                    <a:cubicBezTo>
                      <a:pt x="1808" y="6234"/>
                      <a:pt x="1347" y="6418"/>
                      <a:pt x="960" y="6695"/>
                    </a:cubicBezTo>
                    <a:cubicBezTo>
                      <a:pt x="1458" y="5127"/>
                      <a:pt x="2601" y="3855"/>
                      <a:pt x="3578" y="2527"/>
                    </a:cubicBezTo>
                    <a:cubicBezTo>
                      <a:pt x="3652" y="2435"/>
                      <a:pt x="3707" y="2306"/>
                      <a:pt x="3634" y="2214"/>
                    </a:cubicBezTo>
                    <a:cubicBezTo>
                      <a:pt x="3597" y="2195"/>
                      <a:pt x="3560" y="2177"/>
                      <a:pt x="3504" y="2177"/>
                    </a:cubicBezTo>
                    <a:cubicBezTo>
                      <a:pt x="3394" y="2195"/>
                      <a:pt x="3283" y="2214"/>
                      <a:pt x="3173" y="2232"/>
                    </a:cubicBezTo>
                    <a:cubicBezTo>
                      <a:pt x="3158" y="2235"/>
                      <a:pt x="3144" y="2236"/>
                      <a:pt x="3130" y="2236"/>
                    </a:cubicBezTo>
                    <a:cubicBezTo>
                      <a:pt x="3035" y="2236"/>
                      <a:pt x="2946" y="2183"/>
                      <a:pt x="2914" y="2103"/>
                    </a:cubicBezTo>
                    <a:cubicBezTo>
                      <a:pt x="2877" y="1993"/>
                      <a:pt x="2951" y="1900"/>
                      <a:pt x="3007" y="1808"/>
                    </a:cubicBezTo>
                    <a:cubicBezTo>
                      <a:pt x="3043" y="1716"/>
                      <a:pt x="3080" y="1587"/>
                      <a:pt x="2988" y="1532"/>
                    </a:cubicBezTo>
                    <a:cubicBezTo>
                      <a:pt x="2693" y="1734"/>
                      <a:pt x="2435" y="1956"/>
                      <a:pt x="2214" y="2232"/>
                    </a:cubicBezTo>
                    <a:cubicBezTo>
                      <a:pt x="2158" y="2066"/>
                      <a:pt x="2158" y="1882"/>
                      <a:pt x="2251" y="1716"/>
                    </a:cubicBezTo>
                    <a:cubicBezTo>
                      <a:pt x="2416" y="1292"/>
                      <a:pt x="2582" y="868"/>
                      <a:pt x="2748" y="425"/>
                    </a:cubicBezTo>
                    <a:cubicBezTo>
                      <a:pt x="2822" y="296"/>
                      <a:pt x="2841" y="148"/>
                      <a:pt x="2841"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74"/>
            <p:cNvGrpSpPr/>
            <p:nvPr/>
          </p:nvGrpSpPr>
          <p:grpSpPr>
            <a:xfrm>
              <a:off x="4693462" y="574139"/>
              <a:ext cx="3487660" cy="5061062"/>
              <a:chOff x="5045850" y="600399"/>
              <a:chExt cx="3047588" cy="4616915"/>
            </a:xfrm>
          </p:grpSpPr>
          <p:sp>
            <p:nvSpPr>
              <p:cNvPr id="1494" name="Google Shape;1494;p74"/>
              <p:cNvSpPr/>
              <p:nvPr/>
            </p:nvSpPr>
            <p:spPr>
              <a:xfrm>
                <a:off x="7076184" y="891128"/>
                <a:ext cx="1017254" cy="1294134"/>
              </a:xfrm>
              <a:custGeom>
                <a:avLst/>
                <a:gdLst/>
                <a:ahLst/>
                <a:cxnLst/>
                <a:rect l="l" t="t" r="r" b="b"/>
                <a:pathLst>
                  <a:path w="48012" h="38895" extrusionOk="0">
                    <a:moveTo>
                      <a:pt x="6855" y="0"/>
                    </a:moveTo>
                    <a:lnTo>
                      <a:pt x="0" y="25556"/>
                    </a:lnTo>
                    <a:cubicBezTo>
                      <a:pt x="1893" y="25401"/>
                      <a:pt x="3796" y="25325"/>
                      <a:pt x="5703" y="25325"/>
                    </a:cubicBezTo>
                    <a:cubicBezTo>
                      <a:pt x="7834" y="25325"/>
                      <a:pt x="9970" y="25420"/>
                      <a:pt x="12098" y="25606"/>
                    </a:cubicBezTo>
                    <a:cubicBezTo>
                      <a:pt x="18197" y="26236"/>
                      <a:pt x="19255" y="27093"/>
                      <a:pt x="20515" y="30243"/>
                    </a:cubicBezTo>
                    <a:cubicBezTo>
                      <a:pt x="21776" y="33394"/>
                      <a:pt x="22809" y="37376"/>
                      <a:pt x="25556" y="38434"/>
                    </a:cubicBezTo>
                    <a:cubicBezTo>
                      <a:pt x="26396" y="38753"/>
                      <a:pt x="27756" y="38894"/>
                      <a:pt x="29329" y="38894"/>
                    </a:cubicBezTo>
                    <a:cubicBezTo>
                      <a:pt x="32853" y="38894"/>
                      <a:pt x="37441" y="38185"/>
                      <a:pt x="39619" y="37174"/>
                    </a:cubicBezTo>
                    <a:cubicBezTo>
                      <a:pt x="42770" y="35687"/>
                      <a:pt x="48012" y="35057"/>
                      <a:pt x="48012" y="35057"/>
                    </a:cubicBezTo>
                    <a:cubicBezTo>
                      <a:pt x="46651" y="33696"/>
                      <a:pt x="44887" y="32814"/>
                      <a:pt x="42971" y="32537"/>
                    </a:cubicBezTo>
                    <a:cubicBezTo>
                      <a:pt x="42537" y="32481"/>
                      <a:pt x="42158" y="32457"/>
                      <a:pt x="41816" y="32457"/>
                    </a:cubicBezTo>
                    <a:cubicBezTo>
                      <a:pt x="39677" y="32457"/>
                      <a:pt x="38952" y="33394"/>
                      <a:pt x="34780" y="33394"/>
                    </a:cubicBezTo>
                    <a:cubicBezTo>
                      <a:pt x="34737" y="33394"/>
                      <a:pt x="34694" y="33395"/>
                      <a:pt x="34651" y="33395"/>
                    </a:cubicBezTo>
                    <a:cubicBezTo>
                      <a:pt x="31954" y="33395"/>
                      <a:pt x="29469" y="31842"/>
                      <a:pt x="28278" y="29386"/>
                    </a:cubicBezTo>
                    <a:lnTo>
                      <a:pt x="28278" y="29386"/>
                    </a:lnTo>
                    <a:cubicBezTo>
                      <a:pt x="28278" y="29387"/>
                      <a:pt x="29396" y="29845"/>
                      <a:pt x="31643" y="29845"/>
                    </a:cubicBezTo>
                    <a:cubicBezTo>
                      <a:pt x="32469" y="29845"/>
                      <a:pt x="33447" y="29783"/>
                      <a:pt x="34579" y="29613"/>
                    </a:cubicBezTo>
                    <a:cubicBezTo>
                      <a:pt x="38787" y="28983"/>
                      <a:pt x="38989" y="26463"/>
                      <a:pt x="41711" y="25833"/>
                    </a:cubicBezTo>
                    <a:cubicBezTo>
                      <a:pt x="42505" y="25631"/>
                      <a:pt x="43318" y="25530"/>
                      <a:pt x="44130" y="25530"/>
                    </a:cubicBezTo>
                    <a:cubicBezTo>
                      <a:pt x="44943" y="25530"/>
                      <a:pt x="45756" y="25631"/>
                      <a:pt x="46550" y="25833"/>
                    </a:cubicBezTo>
                    <a:cubicBezTo>
                      <a:pt x="46550" y="25833"/>
                      <a:pt x="44743" y="21617"/>
                      <a:pt x="41530" y="21617"/>
                    </a:cubicBezTo>
                    <a:cubicBezTo>
                      <a:pt x="41457" y="21617"/>
                      <a:pt x="41383" y="21620"/>
                      <a:pt x="41308" y="21624"/>
                    </a:cubicBezTo>
                    <a:cubicBezTo>
                      <a:pt x="38879" y="21769"/>
                      <a:pt x="37219" y="22892"/>
                      <a:pt x="35231" y="22892"/>
                    </a:cubicBezTo>
                    <a:cubicBezTo>
                      <a:pt x="34455" y="22892"/>
                      <a:pt x="33629" y="22721"/>
                      <a:pt x="32688" y="22254"/>
                    </a:cubicBezTo>
                    <a:cubicBezTo>
                      <a:pt x="29336" y="20565"/>
                      <a:pt x="32260" y="8166"/>
                      <a:pt x="27446" y="4612"/>
                    </a:cubicBezTo>
                    <a:cubicBezTo>
                      <a:pt x="22607" y="1033"/>
                      <a:pt x="6855" y="0"/>
                      <a:pt x="6855"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7051542" y="891119"/>
                <a:ext cx="401139" cy="850312"/>
              </a:xfrm>
              <a:custGeom>
                <a:avLst/>
                <a:gdLst/>
                <a:ahLst/>
                <a:cxnLst/>
                <a:rect l="l" t="t" r="r" b="b"/>
                <a:pathLst>
                  <a:path w="13434" h="25556" extrusionOk="0">
                    <a:moveTo>
                      <a:pt x="7788" y="0"/>
                    </a:moveTo>
                    <a:lnTo>
                      <a:pt x="3655" y="15575"/>
                    </a:lnTo>
                    <a:lnTo>
                      <a:pt x="1" y="14492"/>
                    </a:lnTo>
                    <a:lnTo>
                      <a:pt x="908" y="25556"/>
                    </a:lnTo>
                    <a:lnTo>
                      <a:pt x="13434" y="21170"/>
                    </a:lnTo>
                    <a:lnTo>
                      <a:pt x="12275" y="429"/>
                    </a:lnTo>
                    <a:cubicBezTo>
                      <a:pt x="9653" y="101"/>
                      <a:pt x="7788" y="0"/>
                      <a:pt x="7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p:nvPr/>
            </p:nvSpPr>
            <p:spPr>
              <a:xfrm>
                <a:off x="5107389" y="600399"/>
                <a:ext cx="2382925" cy="1109906"/>
              </a:xfrm>
              <a:custGeom>
                <a:avLst/>
                <a:gdLst/>
                <a:ahLst/>
                <a:cxnLst/>
                <a:rect l="l" t="t" r="r" b="b"/>
                <a:pathLst>
                  <a:path w="60488" h="28172" extrusionOk="0">
                    <a:moveTo>
                      <a:pt x="35195" y="0"/>
                    </a:moveTo>
                    <a:cubicBezTo>
                      <a:pt x="32952" y="0"/>
                      <a:pt x="30655" y="66"/>
                      <a:pt x="28354" y="221"/>
                    </a:cubicBezTo>
                    <a:cubicBezTo>
                      <a:pt x="13030" y="1280"/>
                      <a:pt x="1" y="6119"/>
                      <a:pt x="1" y="6119"/>
                    </a:cubicBezTo>
                    <a:cubicBezTo>
                      <a:pt x="6730" y="12193"/>
                      <a:pt x="2722" y="28171"/>
                      <a:pt x="2722" y="28171"/>
                    </a:cubicBezTo>
                    <a:cubicBezTo>
                      <a:pt x="2722" y="28171"/>
                      <a:pt x="20405" y="22269"/>
                      <a:pt x="34584" y="22269"/>
                    </a:cubicBezTo>
                    <a:cubicBezTo>
                      <a:pt x="34819" y="22269"/>
                      <a:pt x="35052" y="22271"/>
                      <a:pt x="35285" y="22274"/>
                    </a:cubicBezTo>
                    <a:cubicBezTo>
                      <a:pt x="49575" y="22501"/>
                      <a:pt x="60487" y="25223"/>
                      <a:pt x="60487" y="25223"/>
                    </a:cubicBezTo>
                    <a:lnTo>
                      <a:pt x="58824" y="2112"/>
                    </a:lnTo>
                    <a:cubicBezTo>
                      <a:pt x="58824" y="2112"/>
                      <a:pt x="47885" y="0"/>
                      <a:pt x="35195"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5084538" y="774931"/>
                <a:ext cx="549127" cy="4442383"/>
              </a:xfrm>
              <a:custGeom>
                <a:avLst/>
                <a:gdLst/>
                <a:ahLst/>
                <a:cxnLst/>
                <a:rect l="l" t="t" r="r" b="b"/>
                <a:pathLst>
                  <a:path w="13939" h="112758" extrusionOk="0">
                    <a:moveTo>
                      <a:pt x="1261" y="0"/>
                    </a:moveTo>
                    <a:lnTo>
                      <a:pt x="1" y="152"/>
                    </a:lnTo>
                    <a:lnTo>
                      <a:pt x="12703" y="112757"/>
                    </a:lnTo>
                    <a:lnTo>
                      <a:pt x="13938" y="112606"/>
                    </a:lnTo>
                    <a:lnTo>
                      <a:pt x="1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4"/>
              <p:cNvSpPr/>
              <p:nvPr/>
            </p:nvSpPr>
            <p:spPr>
              <a:xfrm>
                <a:off x="5045850" y="671670"/>
                <a:ext cx="117161" cy="117208"/>
              </a:xfrm>
              <a:custGeom>
                <a:avLst/>
                <a:gdLst/>
                <a:ahLst/>
                <a:cxnLst/>
                <a:rect l="l" t="t" r="r" b="b"/>
                <a:pathLst>
                  <a:path w="2974" h="2975" extrusionOk="0">
                    <a:moveTo>
                      <a:pt x="1487" y="0"/>
                    </a:moveTo>
                    <a:cubicBezTo>
                      <a:pt x="655" y="0"/>
                      <a:pt x="0" y="656"/>
                      <a:pt x="0" y="1487"/>
                    </a:cubicBezTo>
                    <a:cubicBezTo>
                      <a:pt x="0" y="2319"/>
                      <a:pt x="655" y="2974"/>
                      <a:pt x="1487" y="2974"/>
                    </a:cubicBezTo>
                    <a:cubicBezTo>
                      <a:pt x="2319" y="2974"/>
                      <a:pt x="2974" y="2319"/>
                      <a:pt x="2974" y="1487"/>
                    </a:cubicBezTo>
                    <a:cubicBezTo>
                      <a:pt x="2974" y="656"/>
                      <a:pt x="2319" y="0"/>
                      <a:pt x="1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4"/>
              <p:cNvSpPr/>
              <p:nvPr/>
            </p:nvSpPr>
            <p:spPr>
              <a:xfrm>
                <a:off x="5148086" y="844428"/>
                <a:ext cx="153956" cy="95342"/>
              </a:xfrm>
              <a:custGeom>
                <a:avLst/>
                <a:gdLst/>
                <a:ahLst/>
                <a:cxnLst/>
                <a:rect l="l" t="t" r="r" b="b"/>
                <a:pathLst>
                  <a:path w="3908" h="2420" extrusionOk="0">
                    <a:moveTo>
                      <a:pt x="3907" y="1"/>
                    </a:moveTo>
                    <a:lnTo>
                      <a:pt x="1" y="328"/>
                    </a:lnTo>
                    <a:lnTo>
                      <a:pt x="3529" y="2420"/>
                    </a:lnTo>
                    <a:lnTo>
                      <a:pt x="1034" y="505"/>
                    </a:lnTo>
                    <a:lnTo>
                      <a:pt x="3907"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4"/>
              <p:cNvSpPr/>
              <p:nvPr/>
            </p:nvSpPr>
            <p:spPr>
              <a:xfrm>
                <a:off x="5228536" y="1520609"/>
                <a:ext cx="252207" cy="178786"/>
              </a:xfrm>
              <a:custGeom>
                <a:avLst/>
                <a:gdLst/>
                <a:ahLst/>
                <a:cxnLst/>
                <a:rect l="l" t="t" r="r" b="b"/>
                <a:pathLst>
                  <a:path w="6402" h="4538" extrusionOk="0">
                    <a:moveTo>
                      <a:pt x="1613" y="1"/>
                    </a:moveTo>
                    <a:lnTo>
                      <a:pt x="202" y="3831"/>
                    </a:lnTo>
                    <a:lnTo>
                      <a:pt x="0" y="4537"/>
                    </a:lnTo>
                    <a:lnTo>
                      <a:pt x="6402" y="1412"/>
                    </a:lnTo>
                    <a:lnTo>
                      <a:pt x="1034" y="3327"/>
                    </a:lnTo>
                    <a:lnTo>
                      <a:pt x="1613"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4"/>
              <p:cNvSpPr/>
              <p:nvPr/>
            </p:nvSpPr>
            <p:spPr>
              <a:xfrm>
                <a:off x="5203716" y="2275231"/>
                <a:ext cx="649348" cy="746425"/>
              </a:xfrm>
              <a:custGeom>
                <a:avLst/>
                <a:gdLst/>
                <a:ahLst/>
                <a:cxnLst/>
                <a:rect l="l" t="t" r="r" b="b"/>
                <a:pathLst>
                  <a:path w="16483" h="18946" extrusionOk="0">
                    <a:moveTo>
                      <a:pt x="2596" y="1"/>
                    </a:moveTo>
                    <a:lnTo>
                      <a:pt x="0" y="1084"/>
                    </a:lnTo>
                    <a:lnTo>
                      <a:pt x="756" y="7335"/>
                    </a:lnTo>
                    <a:cubicBezTo>
                      <a:pt x="756" y="7335"/>
                      <a:pt x="2243" y="10006"/>
                      <a:pt x="3327" y="10989"/>
                    </a:cubicBezTo>
                    <a:cubicBezTo>
                      <a:pt x="4411" y="11947"/>
                      <a:pt x="9477" y="16584"/>
                      <a:pt x="11846" y="18096"/>
                    </a:cubicBezTo>
                    <a:cubicBezTo>
                      <a:pt x="12834" y="18727"/>
                      <a:pt x="13595" y="18946"/>
                      <a:pt x="14171" y="18946"/>
                    </a:cubicBezTo>
                    <a:cubicBezTo>
                      <a:pt x="14975" y="18946"/>
                      <a:pt x="15420" y="18520"/>
                      <a:pt x="15626" y="18197"/>
                    </a:cubicBezTo>
                    <a:cubicBezTo>
                      <a:pt x="15954" y="17567"/>
                      <a:pt x="16231" y="16937"/>
                      <a:pt x="16483" y="16256"/>
                    </a:cubicBezTo>
                    <a:lnTo>
                      <a:pt x="13559" y="13560"/>
                    </a:lnTo>
                    <a:cubicBezTo>
                      <a:pt x="13559" y="13560"/>
                      <a:pt x="8393" y="11518"/>
                      <a:pt x="7536" y="10964"/>
                    </a:cubicBezTo>
                    <a:cubicBezTo>
                      <a:pt x="6679" y="10435"/>
                      <a:pt x="4965" y="8393"/>
                      <a:pt x="4965" y="8393"/>
                    </a:cubicBezTo>
                    <a:lnTo>
                      <a:pt x="4537" y="4512"/>
                    </a:lnTo>
                    <a:lnTo>
                      <a:pt x="4310" y="858"/>
                    </a:lnTo>
                    <a:lnTo>
                      <a:pt x="25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6956234" y="2941484"/>
                <a:ext cx="220454" cy="781489"/>
              </a:xfrm>
              <a:custGeom>
                <a:avLst/>
                <a:gdLst/>
                <a:ahLst/>
                <a:cxnLst/>
                <a:rect l="l" t="t" r="r" b="b"/>
                <a:pathLst>
                  <a:path w="5596" h="19836" extrusionOk="0">
                    <a:moveTo>
                      <a:pt x="4537" y="1"/>
                    </a:moveTo>
                    <a:lnTo>
                      <a:pt x="0" y="1715"/>
                    </a:lnTo>
                    <a:lnTo>
                      <a:pt x="3025" y="13131"/>
                    </a:lnTo>
                    <a:cubicBezTo>
                      <a:pt x="3025" y="13131"/>
                      <a:pt x="2168" y="14442"/>
                      <a:pt x="1739" y="14442"/>
                    </a:cubicBezTo>
                    <a:cubicBezTo>
                      <a:pt x="1311" y="14442"/>
                      <a:pt x="0" y="15072"/>
                      <a:pt x="126" y="15526"/>
                    </a:cubicBezTo>
                    <a:cubicBezTo>
                      <a:pt x="227" y="15954"/>
                      <a:pt x="656" y="17996"/>
                      <a:pt x="656" y="17996"/>
                    </a:cubicBezTo>
                    <a:cubicBezTo>
                      <a:pt x="656" y="17996"/>
                      <a:pt x="882" y="19835"/>
                      <a:pt x="1941" y="19835"/>
                    </a:cubicBezTo>
                    <a:cubicBezTo>
                      <a:pt x="3025" y="19835"/>
                      <a:pt x="4864" y="18197"/>
                      <a:pt x="5192" y="17340"/>
                    </a:cubicBezTo>
                    <a:cubicBezTo>
                      <a:pt x="5495" y="16483"/>
                      <a:pt x="5394" y="14543"/>
                      <a:pt x="5495" y="13459"/>
                    </a:cubicBezTo>
                    <a:cubicBezTo>
                      <a:pt x="5595" y="12400"/>
                      <a:pt x="4537" y="1"/>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5670379" y="2249426"/>
                <a:ext cx="1578715" cy="2953985"/>
              </a:xfrm>
              <a:custGeom>
                <a:avLst/>
                <a:gdLst/>
                <a:ahLst/>
                <a:cxnLst/>
                <a:rect l="l" t="t" r="r" b="b"/>
                <a:pathLst>
                  <a:path w="40074" h="74979" extrusionOk="0">
                    <a:moveTo>
                      <a:pt x="23364" y="0"/>
                    </a:moveTo>
                    <a:lnTo>
                      <a:pt x="16483" y="429"/>
                    </a:lnTo>
                    <a:lnTo>
                      <a:pt x="9981" y="2294"/>
                    </a:lnTo>
                    <a:cubicBezTo>
                      <a:pt x="9527" y="2420"/>
                      <a:pt x="9124" y="2722"/>
                      <a:pt x="8897" y="3126"/>
                    </a:cubicBezTo>
                    <a:lnTo>
                      <a:pt x="3126" y="12829"/>
                    </a:lnTo>
                    <a:lnTo>
                      <a:pt x="5722" y="16382"/>
                    </a:lnTo>
                    <a:lnTo>
                      <a:pt x="10888" y="11316"/>
                    </a:lnTo>
                    <a:lnTo>
                      <a:pt x="13257" y="19407"/>
                    </a:lnTo>
                    <a:cubicBezTo>
                      <a:pt x="13257" y="19407"/>
                      <a:pt x="9578" y="27597"/>
                      <a:pt x="7864" y="33092"/>
                    </a:cubicBezTo>
                    <a:cubicBezTo>
                      <a:pt x="6150" y="38561"/>
                      <a:pt x="1614" y="66788"/>
                      <a:pt x="1614" y="66788"/>
                    </a:cubicBezTo>
                    <a:lnTo>
                      <a:pt x="1" y="74979"/>
                    </a:lnTo>
                    <a:lnTo>
                      <a:pt x="6679" y="74223"/>
                    </a:lnTo>
                    <a:cubicBezTo>
                      <a:pt x="6679" y="74223"/>
                      <a:pt x="14215" y="53229"/>
                      <a:pt x="14870" y="50204"/>
                    </a:cubicBezTo>
                    <a:cubicBezTo>
                      <a:pt x="15526" y="47180"/>
                      <a:pt x="19180" y="35662"/>
                      <a:pt x="19180" y="35662"/>
                    </a:cubicBezTo>
                    <a:cubicBezTo>
                      <a:pt x="19180" y="35662"/>
                      <a:pt x="27371" y="58395"/>
                      <a:pt x="30068" y="63335"/>
                    </a:cubicBezTo>
                    <a:cubicBezTo>
                      <a:pt x="32764" y="68300"/>
                      <a:pt x="34781" y="74878"/>
                      <a:pt x="34781" y="74878"/>
                    </a:cubicBezTo>
                    <a:lnTo>
                      <a:pt x="40073" y="74323"/>
                    </a:lnTo>
                    <a:cubicBezTo>
                      <a:pt x="40073" y="74323"/>
                      <a:pt x="38233" y="62150"/>
                      <a:pt x="35965" y="54716"/>
                    </a:cubicBezTo>
                    <a:cubicBezTo>
                      <a:pt x="33697" y="47281"/>
                      <a:pt x="29715" y="29084"/>
                      <a:pt x="28757" y="24876"/>
                    </a:cubicBezTo>
                    <a:cubicBezTo>
                      <a:pt x="27774" y="20692"/>
                      <a:pt x="25960" y="18751"/>
                      <a:pt x="25960" y="18751"/>
                    </a:cubicBezTo>
                    <a:lnTo>
                      <a:pt x="28656" y="10460"/>
                    </a:lnTo>
                    <a:lnTo>
                      <a:pt x="31882" y="18197"/>
                    </a:lnTo>
                    <a:lnTo>
                      <a:pt x="36948" y="15954"/>
                    </a:lnTo>
                    <a:lnTo>
                      <a:pt x="31706" y="2395"/>
                    </a:lnTo>
                    <a:cubicBezTo>
                      <a:pt x="31555" y="1991"/>
                      <a:pt x="31202" y="1689"/>
                      <a:pt x="30748" y="1588"/>
                    </a:cubicBezTo>
                    <a:lnTo>
                      <a:pt x="23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4"/>
              <p:cNvSpPr/>
              <p:nvPr/>
            </p:nvSpPr>
            <p:spPr>
              <a:xfrm>
                <a:off x="6272097" y="2256360"/>
                <a:ext cx="381304" cy="310846"/>
              </a:xfrm>
              <a:custGeom>
                <a:avLst/>
                <a:gdLst/>
                <a:ahLst/>
                <a:cxnLst/>
                <a:rect l="l" t="t" r="r" b="b"/>
                <a:pathLst>
                  <a:path w="9679" h="7890" extrusionOk="0">
                    <a:moveTo>
                      <a:pt x="4260" y="1"/>
                    </a:moveTo>
                    <a:lnTo>
                      <a:pt x="1" y="4588"/>
                    </a:lnTo>
                    <a:lnTo>
                      <a:pt x="1" y="7889"/>
                    </a:lnTo>
                    <a:lnTo>
                      <a:pt x="3302" y="5218"/>
                    </a:lnTo>
                    <a:lnTo>
                      <a:pt x="9678" y="6806"/>
                    </a:lnTo>
                    <a:lnTo>
                      <a:pt x="8393" y="2874"/>
                    </a:lnTo>
                    <a:lnTo>
                      <a:pt x="42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4"/>
              <p:cNvSpPr/>
              <p:nvPr/>
            </p:nvSpPr>
            <p:spPr>
              <a:xfrm>
                <a:off x="6799353" y="2447753"/>
                <a:ext cx="260165" cy="499127"/>
              </a:xfrm>
              <a:custGeom>
                <a:avLst/>
                <a:gdLst/>
                <a:ahLst/>
                <a:cxnLst/>
                <a:rect l="l" t="t" r="r" b="b"/>
                <a:pathLst>
                  <a:path w="6604" h="12669" extrusionOk="0">
                    <a:moveTo>
                      <a:pt x="2461" y="0"/>
                    </a:moveTo>
                    <a:cubicBezTo>
                      <a:pt x="2418" y="0"/>
                      <a:pt x="2379" y="25"/>
                      <a:pt x="2369" y="83"/>
                    </a:cubicBezTo>
                    <a:lnTo>
                      <a:pt x="983" y="3687"/>
                    </a:lnTo>
                    <a:cubicBezTo>
                      <a:pt x="972" y="3756"/>
                      <a:pt x="918" y="3788"/>
                      <a:pt x="863" y="3788"/>
                    </a:cubicBezTo>
                    <a:cubicBezTo>
                      <a:pt x="798" y="3788"/>
                      <a:pt x="731" y="3743"/>
                      <a:pt x="731" y="3661"/>
                    </a:cubicBezTo>
                    <a:lnTo>
                      <a:pt x="555" y="813"/>
                    </a:lnTo>
                    <a:cubicBezTo>
                      <a:pt x="555" y="750"/>
                      <a:pt x="504" y="719"/>
                      <a:pt x="451" y="719"/>
                    </a:cubicBezTo>
                    <a:cubicBezTo>
                      <a:pt x="397" y="719"/>
                      <a:pt x="340" y="750"/>
                      <a:pt x="328" y="813"/>
                    </a:cubicBezTo>
                    <a:lnTo>
                      <a:pt x="0" y="5375"/>
                    </a:lnTo>
                    <a:cubicBezTo>
                      <a:pt x="0" y="5400"/>
                      <a:pt x="0" y="5426"/>
                      <a:pt x="0" y="5426"/>
                    </a:cubicBezTo>
                    <a:lnTo>
                      <a:pt x="2999" y="12583"/>
                    </a:lnTo>
                    <a:cubicBezTo>
                      <a:pt x="3018" y="12640"/>
                      <a:pt x="3051" y="12668"/>
                      <a:pt x="3099" y="12668"/>
                    </a:cubicBezTo>
                    <a:cubicBezTo>
                      <a:pt x="3114" y="12668"/>
                      <a:pt x="3132" y="12665"/>
                      <a:pt x="3151" y="12659"/>
                    </a:cubicBezTo>
                    <a:lnTo>
                      <a:pt x="6503" y="11373"/>
                    </a:lnTo>
                    <a:cubicBezTo>
                      <a:pt x="6578" y="11348"/>
                      <a:pt x="6603" y="11247"/>
                      <a:pt x="6553" y="11197"/>
                    </a:cubicBezTo>
                    <a:lnTo>
                      <a:pt x="3629" y="6308"/>
                    </a:lnTo>
                    <a:cubicBezTo>
                      <a:pt x="3611" y="6262"/>
                      <a:pt x="3577" y="6243"/>
                      <a:pt x="3541" y="6243"/>
                    </a:cubicBezTo>
                    <a:cubicBezTo>
                      <a:pt x="3478" y="6243"/>
                      <a:pt x="3412" y="6303"/>
                      <a:pt x="3428" y="6383"/>
                    </a:cubicBezTo>
                    <a:lnTo>
                      <a:pt x="3730" y="8248"/>
                    </a:lnTo>
                    <a:cubicBezTo>
                      <a:pt x="3745" y="8323"/>
                      <a:pt x="3680" y="8372"/>
                      <a:pt x="3614" y="8372"/>
                    </a:cubicBezTo>
                    <a:cubicBezTo>
                      <a:pt x="3569" y="8372"/>
                      <a:pt x="3524" y="8350"/>
                      <a:pt x="3503" y="8299"/>
                    </a:cubicBezTo>
                    <a:lnTo>
                      <a:pt x="1966" y="4947"/>
                    </a:lnTo>
                    <a:cubicBezTo>
                      <a:pt x="1941" y="4947"/>
                      <a:pt x="1941" y="4922"/>
                      <a:pt x="1966" y="4896"/>
                    </a:cubicBezTo>
                    <a:lnTo>
                      <a:pt x="2596" y="158"/>
                    </a:lnTo>
                    <a:cubicBezTo>
                      <a:pt x="2612" y="65"/>
                      <a:pt x="2531"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4"/>
              <p:cNvSpPr/>
              <p:nvPr/>
            </p:nvSpPr>
            <p:spPr>
              <a:xfrm>
                <a:off x="5893802" y="2558855"/>
                <a:ext cx="204578" cy="319474"/>
              </a:xfrm>
              <a:custGeom>
                <a:avLst/>
                <a:gdLst/>
                <a:ahLst/>
                <a:cxnLst/>
                <a:rect l="l" t="t" r="r" b="b"/>
                <a:pathLst>
                  <a:path w="5193" h="8109" extrusionOk="0">
                    <a:moveTo>
                      <a:pt x="4225" y="1"/>
                    </a:moveTo>
                    <a:cubicBezTo>
                      <a:pt x="4053" y="1"/>
                      <a:pt x="3879" y="130"/>
                      <a:pt x="3907" y="363"/>
                    </a:cubicBezTo>
                    <a:lnTo>
                      <a:pt x="3932" y="1597"/>
                    </a:lnTo>
                    <a:cubicBezTo>
                      <a:pt x="3948" y="1806"/>
                      <a:pt x="3779" y="1944"/>
                      <a:pt x="3609" y="1944"/>
                    </a:cubicBezTo>
                    <a:cubicBezTo>
                      <a:pt x="3513" y="1944"/>
                      <a:pt x="3416" y="1899"/>
                      <a:pt x="3352" y="1799"/>
                    </a:cubicBezTo>
                    <a:cubicBezTo>
                      <a:pt x="3283" y="1684"/>
                      <a:pt x="3183" y="1636"/>
                      <a:pt x="3085" y="1636"/>
                    </a:cubicBezTo>
                    <a:cubicBezTo>
                      <a:pt x="2860" y="1636"/>
                      <a:pt x="2640" y="1882"/>
                      <a:pt x="2798" y="2127"/>
                    </a:cubicBezTo>
                    <a:lnTo>
                      <a:pt x="3226" y="3084"/>
                    </a:lnTo>
                    <a:cubicBezTo>
                      <a:pt x="3277" y="3185"/>
                      <a:pt x="3251" y="3336"/>
                      <a:pt x="3151" y="3437"/>
                    </a:cubicBezTo>
                    <a:lnTo>
                      <a:pt x="101" y="6487"/>
                    </a:lnTo>
                    <a:cubicBezTo>
                      <a:pt x="51" y="6537"/>
                      <a:pt x="0" y="6638"/>
                      <a:pt x="0" y="6714"/>
                    </a:cubicBezTo>
                    <a:lnTo>
                      <a:pt x="25" y="7772"/>
                    </a:lnTo>
                    <a:cubicBezTo>
                      <a:pt x="9" y="7974"/>
                      <a:pt x="171" y="8108"/>
                      <a:pt x="341" y="8108"/>
                    </a:cubicBezTo>
                    <a:cubicBezTo>
                      <a:pt x="426" y="8108"/>
                      <a:pt x="513" y="8075"/>
                      <a:pt x="580" y="7999"/>
                    </a:cubicBezTo>
                    <a:lnTo>
                      <a:pt x="5091" y="3588"/>
                    </a:lnTo>
                    <a:cubicBezTo>
                      <a:pt x="5167" y="3513"/>
                      <a:pt x="5192" y="3387"/>
                      <a:pt x="5167" y="3286"/>
                    </a:cubicBezTo>
                    <a:lnTo>
                      <a:pt x="4537" y="287"/>
                    </a:lnTo>
                    <a:cubicBezTo>
                      <a:pt x="4514" y="91"/>
                      <a:pt x="4370" y="1"/>
                      <a:pt x="4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5669394" y="2273261"/>
                <a:ext cx="1579700" cy="2930150"/>
              </a:xfrm>
              <a:custGeom>
                <a:avLst/>
                <a:gdLst/>
                <a:ahLst/>
                <a:cxnLst/>
                <a:rect l="l" t="t" r="r" b="b"/>
                <a:pathLst>
                  <a:path w="40099" h="74374" extrusionOk="0">
                    <a:moveTo>
                      <a:pt x="26262" y="0"/>
                    </a:moveTo>
                    <a:lnTo>
                      <a:pt x="25027" y="7939"/>
                    </a:lnTo>
                    <a:cubicBezTo>
                      <a:pt x="24976" y="8418"/>
                      <a:pt x="24548" y="8771"/>
                      <a:pt x="24069" y="8771"/>
                    </a:cubicBezTo>
                    <a:lnTo>
                      <a:pt x="16080" y="8670"/>
                    </a:lnTo>
                    <a:cubicBezTo>
                      <a:pt x="15500" y="8670"/>
                      <a:pt x="15021" y="8267"/>
                      <a:pt x="14895" y="7738"/>
                    </a:cubicBezTo>
                    <a:lnTo>
                      <a:pt x="13383" y="731"/>
                    </a:lnTo>
                    <a:lnTo>
                      <a:pt x="11165" y="1361"/>
                    </a:lnTo>
                    <a:lnTo>
                      <a:pt x="12778" y="9678"/>
                    </a:lnTo>
                    <a:cubicBezTo>
                      <a:pt x="12829" y="9930"/>
                      <a:pt x="12753" y="10182"/>
                      <a:pt x="12627" y="10409"/>
                    </a:cubicBezTo>
                    <a:lnTo>
                      <a:pt x="11367" y="12324"/>
                    </a:lnTo>
                    <a:lnTo>
                      <a:pt x="13257" y="18802"/>
                    </a:lnTo>
                    <a:cubicBezTo>
                      <a:pt x="13257" y="18802"/>
                      <a:pt x="9603" y="26992"/>
                      <a:pt x="7864" y="32487"/>
                    </a:cubicBezTo>
                    <a:cubicBezTo>
                      <a:pt x="6150" y="37981"/>
                      <a:pt x="1613" y="66183"/>
                      <a:pt x="1613" y="66183"/>
                    </a:cubicBezTo>
                    <a:lnTo>
                      <a:pt x="0" y="74374"/>
                    </a:lnTo>
                    <a:lnTo>
                      <a:pt x="6679" y="73618"/>
                    </a:lnTo>
                    <a:cubicBezTo>
                      <a:pt x="6679" y="73618"/>
                      <a:pt x="14215" y="52624"/>
                      <a:pt x="14870" y="49599"/>
                    </a:cubicBezTo>
                    <a:cubicBezTo>
                      <a:pt x="15525" y="46575"/>
                      <a:pt x="19180" y="35057"/>
                      <a:pt x="19180" y="35057"/>
                    </a:cubicBezTo>
                    <a:cubicBezTo>
                      <a:pt x="19180" y="35057"/>
                      <a:pt x="27371" y="57790"/>
                      <a:pt x="30067" y="62755"/>
                    </a:cubicBezTo>
                    <a:cubicBezTo>
                      <a:pt x="32764" y="67695"/>
                      <a:pt x="34780" y="74273"/>
                      <a:pt x="34780" y="74273"/>
                    </a:cubicBezTo>
                    <a:lnTo>
                      <a:pt x="40098" y="73744"/>
                    </a:lnTo>
                    <a:cubicBezTo>
                      <a:pt x="40098" y="73744"/>
                      <a:pt x="38284" y="61571"/>
                      <a:pt x="36015" y="54136"/>
                    </a:cubicBezTo>
                    <a:cubicBezTo>
                      <a:pt x="33747" y="46701"/>
                      <a:pt x="29765" y="28479"/>
                      <a:pt x="28782" y="24296"/>
                    </a:cubicBezTo>
                    <a:cubicBezTo>
                      <a:pt x="27824" y="20087"/>
                      <a:pt x="25985" y="18146"/>
                      <a:pt x="25985" y="18146"/>
                    </a:cubicBezTo>
                    <a:lnTo>
                      <a:pt x="28454" y="10535"/>
                    </a:lnTo>
                    <a:lnTo>
                      <a:pt x="27673" y="10006"/>
                    </a:lnTo>
                    <a:cubicBezTo>
                      <a:pt x="27371" y="9779"/>
                      <a:pt x="27194" y="9401"/>
                      <a:pt x="27245" y="8998"/>
                    </a:cubicBezTo>
                    <a:lnTo>
                      <a:pt x="28328" y="454"/>
                    </a:lnTo>
                    <a:lnTo>
                      <a:pt x="26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6731826" y="3140088"/>
                <a:ext cx="39" cy="39"/>
              </a:xfrm>
              <a:custGeom>
                <a:avLst/>
                <a:gdLst/>
                <a:ahLst/>
                <a:cxnLst/>
                <a:rect l="l" t="t" r="r" b="b"/>
                <a:pathLst>
                  <a:path w="1" h="1" fill="none" extrusionOk="0">
                    <a:moveTo>
                      <a:pt x="0" y="0"/>
                    </a:moveTo>
                    <a:close/>
                  </a:path>
                </a:pathLst>
              </a:custGeom>
              <a:noFill/>
              <a:ln w="82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6473654" y="3154980"/>
                <a:ext cx="39" cy="39"/>
              </a:xfrm>
              <a:custGeom>
                <a:avLst/>
                <a:gdLst/>
                <a:ahLst/>
                <a:cxnLst/>
                <a:rect l="l" t="t" r="r" b="b"/>
                <a:pathLst>
                  <a:path w="1" h="1" fill="none" extrusionOk="0">
                    <a:moveTo>
                      <a:pt x="1" y="0"/>
                    </a:moveTo>
                    <a:close/>
                  </a:path>
                </a:pathLst>
              </a:custGeom>
              <a:noFill/>
              <a:ln w="82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4"/>
              <p:cNvSpPr/>
              <p:nvPr/>
            </p:nvSpPr>
            <p:spPr>
              <a:xfrm>
                <a:off x="6468690" y="3091432"/>
                <a:ext cx="39" cy="39"/>
              </a:xfrm>
              <a:custGeom>
                <a:avLst/>
                <a:gdLst/>
                <a:ahLst/>
                <a:cxnLst/>
                <a:rect l="l" t="t" r="r" b="b"/>
                <a:pathLst>
                  <a:path w="1" h="1" fill="none" extrusionOk="0">
                    <a:moveTo>
                      <a:pt x="1" y="0"/>
                    </a:moveTo>
                    <a:close/>
                  </a:path>
                </a:pathLst>
              </a:custGeom>
              <a:noFill/>
              <a:ln w="82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6707991" y="3076539"/>
                <a:ext cx="39" cy="39"/>
              </a:xfrm>
              <a:custGeom>
                <a:avLst/>
                <a:gdLst/>
                <a:ahLst/>
                <a:cxnLst/>
                <a:rect l="l" t="t" r="r" b="b"/>
                <a:pathLst>
                  <a:path w="1" h="1" fill="none" extrusionOk="0">
                    <a:moveTo>
                      <a:pt x="1" y="0"/>
                    </a:moveTo>
                    <a:close/>
                  </a:path>
                </a:pathLst>
              </a:custGeom>
              <a:noFill/>
              <a:ln w="82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6243297" y="2148292"/>
                <a:ext cx="462734" cy="373213"/>
              </a:xfrm>
              <a:custGeom>
                <a:avLst/>
                <a:gdLst/>
                <a:ahLst/>
                <a:cxnLst/>
                <a:rect l="l" t="t" r="r" b="b"/>
                <a:pathLst>
                  <a:path w="11746" h="9473" extrusionOk="0">
                    <a:moveTo>
                      <a:pt x="6256" y="0"/>
                    </a:moveTo>
                    <a:cubicBezTo>
                      <a:pt x="5931" y="0"/>
                      <a:pt x="5559" y="69"/>
                      <a:pt x="5117" y="224"/>
                    </a:cubicBezTo>
                    <a:cubicBezTo>
                      <a:pt x="5117" y="224"/>
                      <a:pt x="1185" y="954"/>
                      <a:pt x="656" y="2467"/>
                    </a:cubicBezTo>
                    <a:cubicBezTo>
                      <a:pt x="101" y="3979"/>
                      <a:pt x="1" y="9473"/>
                      <a:pt x="1" y="9473"/>
                    </a:cubicBezTo>
                    <a:cubicBezTo>
                      <a:pt x="1" y="9473"/>
                      <a:pt x="2924" y="7205"/>
                      <a:pt x="4966" y="7104"/>
                    </a:cubicBezTo>
                    <a:cubicBezTo>
                      <a:pt x="5023" y="7100"/>
                      <a:pt x="5083" y="7099"/>
                      <a:pt x="5145" y="7099"/>
                    </a:cubicBezTo>
                    <a:cubicBezTo>
                      <a:pt x="7271" y="7099"/>
                      <a:pt x="11745" y="9145"/>
                      <a:pt x="11745" y="9145"/>
                    </a:cubicBezTo>
                    <a:cubicBezTo>
                      <a:pt x="11745" y="9145"/>
                      <a:pt x="10989" y="3752"/>
                      <a:pt x="9376" y="2240"/>
                    </a:cubicBezTo>
                    <a:cubicBezTo>
                      <a:pt x="8092" y="1056"/>
                      <a:pt x="7527" y="0"/>
                      <a:pt x="6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6337418" y="1933418"/>
                <a:ext cx="232588" cy="622520"/>
              </a:xfrm>
              <a:custGeom>
                <a:avLst/>
                <a:gdLst/>
                <a:ahLst/>
                <a:cxnLst/>
                <a:rect l="l" t="t" r="r" b="b"/>
                <a:pathLst>
                  <a:path w="5904" h="15801" extrusionOk="0">
                    <a:moveTo>
                      <a:pt x="1698" y="0"/>
                    </a:moveTo>
                    <a:cubicBezTo>
                      <a:pt x="0" y="0"/>
                      <a:pt x="409" y="4115"/>
                      <a:pt x="409" y="4115"/>
                    </a:cubicBezTo>
                    <a:lnTo>
                      <a:pt x="535" y="7366"/>
                    </a:lnTo>
                    <a:cubicBezTo>
                      <a:pt x="535" y="7366"/>
                      <a:pt x="636" y="10491"/>
                      <a:pt x="1165" y="11777"/>
                    </a:cubicBezTo>
                    <a:cubicBezTo>
                      <a:pt x="1658" y="12942"/>
                      <a:pt x="2809" y="15800"/>
                      <a:pt x="3359" y="15800"/>
                    </a:cubicBezTo>
                    <a:cubicBezTo>
                      <a:pt x="3427" y="15800"/>
                      <a:pt x="3487" y="15756"/>
                      <a:pt x="3534" y="15658"/>
                    </a:cubicBezTo>
                    <a:cubicBezTo>
                      <a:pt x="4366" y="13793"/>
                      <a:pt x="5046" y="11827"/>
                      <a:pt x="5601" y="9836"/>
                    </a:cubicBezTo>
                    <a:cubicBezTo>
                      <a:pt x="5903" y="8349"/>
                      <a:pt x="5702" y="4317"/>
                      <a:pt x="5702" y="4317"/>
                    </a:cubicBezTo>
                    <a:cubicBezTo>
                      <a:pt x="5702" y="4317"/>
                      <a:pt x="3635" y="234"/>
                      <a:pt x="1821" y="7"/>
                    </a:cubicBezTo>
                    <a:cubicBezTo>
                      <a:pt x="1778" y="2"/>
                      <a:pt x="1738" y="0"/>
                      <a:pt x="16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4"/>
              <p:cNvSpPr/>
              <p:nvPr/>
            </p:nvSpPr>
            <p:spPr>
              <a:xfrm>
                <a:off x="6442885" y="2039909"/>
                <a:ext cx="127128" cy="508425"/>
              </a:xfrm>
              <a:custGeom>
                <a:avLst/>
                <a:gdLst/>
                <a:ahLst/>
                <a:cxnLst/>
                <a:rect l="l" t="t" r="r" b="b"/>
                <a:pathLst>
                  <a:path w="3227" h="12905" extrusionOk="0">
                    <a:moveTo>
                      <a:pt x="0" y="1"/>
                    </a:moveTo>
                    <a:lnTo>
                      <a:pt x="2269" y="7158"/>
                    </a:lnTo>
                    <a:lnTo>
                      <a:pt x="883" y="12904"/>
                    </a:lnTo>
                    <a:cubicBezTo>
                      <a:pt x="1714" y="11039"/>
                      <a:pt x="2395" y="9124"/>
                      <a:pt x="2899" y="7158"/>
                    </a:cubicBezTo>
                    <a:cubicBezTo>
                      <a:pt x="3226" y="5646"/>
                      <a:pt x="3025" y="1639"/>
                      <a:pt x="3025" y="1639"/>
                    </a:cubicBezTo>
                    <a:cubicBezTo>
                      <a:pt x="3025" y="1639"/>
                      <a:pt x="3025" y="1614"/>
                      <a:pt x="2974" y="156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4"/>
              <p:cNvSpPr/>
              <p:nvPr/>
            </p:nvSpPr>
            <p:spPr>
              <a:xfrm>
                <a:off x="6269536" y="1826453"/>
                <a:ext cx="330248" cy="269440"/>
              </a:xfrm>
              <a:custGeom>
                <a:avLst/>
                <a:gdLst/>
                <a:ahLst/>
                <a:cxnLst/>
                <a:rect l="l" t="t" r="r" b="b"/>
                <a:pathLst>
                  <a:path w="8383" h="6839" extrusionOk="0">
                    <a:moveTo>
                      <a:pt x="6790" y="1"/>
                    </a:moveTo>
                    <a:cubicBezTo>
                      <a:pt x="4966" y="1"/>
                      <a:pt x="1" y="3237"/>
                      <a:pt x="91" y="4789"/>
                    </a:cubicBezTo>
                    <a:cubicBezTo>
                      <a:pt x="217" y="5620"/>
                      <a:pt x="746" y="6351"/>
                      <a:pt x="1502" y="6729"/>
                    </a:cubicBezTo>
                    <a:cubicBezTo>
                      <a:pt x="1650" y="6805"/>
                      <a:pt x="1790" y="6838"/>
                      <a:pt x="1924" y="6838"/>
                    </a:cubicBezTo>
                    <a:cubicBezTo>
                      <a:pt x="2952" y="6838"/>
                      <a:pt x="3640" y="4852"/>
                      <a:pt x="5157" y="4562"/>
                    </a:cubicBezTo>
                    <a:cubicBezTo>
                      <a:pt x="6870" y="4259"/>
                      <a:pt x="8382" y="1134"/>
                      <a:pt x="7299" y="151"/>
                    </a:cubicBezTo>
                    <a:cubicBezTo>
                      <a:pt x="7185" y="48"/>
                      <a:pt x="7010" y="1"/>
                      <a:pt x="6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6370394" y="1789695"/>
                <a:ext cx="361449" cy="360487"/>
              </a:xfrm>
              <a:custGeom>
                <a:avLst/>
                <a:gdLst/>
                <a:ahLst/>
                <a:cxnLst/>
                <a:rect l="l" t="t" r="r" b="b"/>
                <a:pathLst>
                  <a:path w="9175" h="9150" extrusionOk="0">
                    <a:moveTo>
                      <a:pt x="8091" y="1"/>
                    </a:moveTo>
                    <a:cubicBezTo>
                      <a:pt x="8091" y="1"/>
                      <a:pt x="3227" y="1185"/>
                      <a:pt x="2924" y="1286"/>
                    </a:cubicBezTo>
                    <a:cubicBezTo>
                      <a:pt x="2597" y="1387"/>
                      <a:pt x="2924" y="2370"/>
                      <a:pt x="2924" y="2798"/>
                    </a:cubicBezTo>
                    <a:cubicBezTo>
                      <a:pt x="2924" y="3226"/>
                      <a:pt x="3025" y="4512"/>
                      <a:pt x="2496" y="4512"/>
                    </a:cubicBezTo>
                    <a:cubicBezTo>
                      <a:pt x="1969" y="4512"/>
                      <a:pt x="1943" y="3648"/>
                      <a:pt x="1120" y="3648"/>
                    </a:cubicBezTo>
                    <a:cubicBezTo>
                      <a:pt x="1077" y="3648"/>
                      <a:pt x="1031" y="3650"/>
                      <a:pt x="984" y="3655"/>
                    </a:cubicBezTo>
                    <a:cubicBezTo>
                      <a:pt x="1" y="3756"/>
                      <a:pt x="328" y="4285"/>
                      <a:pt x="454" y="5167"/>
                    </a:cubicBezTo>
                    <a:cubicBezTo>
                      <a:pt x="555" y="6024"/>
                      <a:pt x="1840" y="6352"/>
                      <a:pt x="1840" y="6352"/>
                    </a:cubicBezTo>
                    <a:cubicBezTo>
                      <a:pt x="1840" y="6352"/>
                      <a:pt x="2496" y="7965"/>
                      <a:pt x="3353" y="8292"/>
                    </a:cubicBezTo>
                    <a:cubicBezTo>
                      <a:pt x="4638" y="8695"/>
                      <a:pt x="5974" y="8973"/>
                      <a:pt x="7335" y="9149"/>
                    </a:cubicBezTo>
                    <a:cubicBezTo>
                      <a:pt x="7889" y="9149"/>
                      <a:pt x="8192" y="8166"/>
                      <a:pt x="8192" y="8166"/>
                    </a:cubicBezTo>
                    <a:lnTo>
                      <a:pt x="8091" y="5696"/>
                    </a:lnTo>
                    <a:lnTo>
                      <a:pt x="9174" y="5066"/>
                    </a:lnTo>
                    <a:lnTo>
                      <a:pt x="8292" y="3126"/>
                    </a:lnTo>
                    <a:lnTo>
                      <a:pt x="8847" y="2269"/>
                    </a:lnTo>
                    <a:cubicBezTo>
                      <a:pt x="8519" y="1412"/>
                      <a:pt x="8091" y="1"/>
                      <a:pt x="8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4"/>
              <p:cNvSpPr/>
              <p:nvPr/>
            </p:nvSpPr>
            <p:spPr>
              <a:xfrm>
                <a:off x="6142006" y="1632814"/>
                <a:ext cx="547118" cy="382313"/>
              </a:xfrm>
              <a:custGeom>
                <a:avLst/>
                <a:gdLst/>
                <a:ahLst/>
                <a:cxnLst/>
                <a:rect l="l" t="t" r="r" b="b"/>
                <a:pathLst>
                  <a:path w="13888" h="9704" extrusionOk="0">
                    <a:moveTo>
                      <a:pt x="6629" y="1"/>
                    </a:moveTo>
                    <a:cubicBezTo>
                      <a:pt x="5268" y="1"/>
                      <a:pt x="4084" y="164"/>
                      <a:pt x="3328" y="328"/>
                    </a:cubicBezTo>
                    <a:cubicBezTo>
                      <a:pt x="2194" y="605"/>
                      <a:pt x="1085" y="933"/>
                      <a:pt x="1" y="1311"/>
                    </a:cubicBezTo>
                    <a:cubicBezTo>
                      <a:pt x="1" y="1311"/>
                      <a:pt x="303" y="4335"/>
                      <a:pt x="959" y="4764"/>
                    </a:cubicBezTo>
                    <a:cubicBezTo>
                      <a:pt x="1614" y="5192"/>
                      <a:pt x="3328" y="8544"/>
                      <a:pt x="3328" y="8544"/>
                    </a:cubicBezTo>
                    <a:lnTo>
                      <a:pt x="3328" y="9704"/>
                    </a:lnTo>
                    <a:lnTo>
                      <a:pt x="13888" y="3983"/>
                    </a:lnTo>
                    <a:cubicBezTo>
                      <a:pt x="13888" y="3983"/>
                      <a:pt x="13888" y="1613"/>
                      <a:pt x="10989" y="656"/>
                    </a:cubicBezTo>
                    <a:cubicBezTo>
                      <a:pt x="9528" y="164"/>
                      <a:pt x="7990" y="1"/>
                      <a:pt x="6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4"/>
              <p:cNvSpPr/>
              <p:nvPr/>
            </p:nvSpPr>
            <p:spPr>
              <a:xfrm>
                <a:off x="6077473" y="2010794"/>
                <a:ext cx="195636" cy="90338"/>
              </a:xfrm>
              <a:custGeom>
                <a:avLst/>
                <a:gdLst/>
                <a:ahLst/>
                <a:cxnLst/>
                <a:rect l="l" t="t" r="r" b="b"/>
                <a:pathLst>
                  <a:path w="4966" h="2293" extrusionOk="0">
                    <a:moveTo>
                      <a:pt x="3643" y="1"/>
                    </a:moveTo>
                    <a:cubicBezTo>
                      <a:pt x="3172" y="1"/>
                      <a:pt x="2662" y="49"/>
                      <a:pt x="2269" y="210"/>
                    </a:cubicBezTo>
                    <a:cubicBezTo>
                      <a:pt x="1311" y="639"/>
                      <a:pt x="1" y="2277"/>
                      <a:pt x="1" y="2277"/>
                    </a:cubicBezTo>
                    <a:cubicBezTo>
                      <a:pt x="167" y="2287"/>
                      <a:pt x="334" y="2292"/>
                      <a:pt x="502" y="2292"/>
                    </a:cubicBezTo>
                    <a:cubicBezTo>
                      <a:pt x="1173" y="2292"/>
                      <a:pt x="1851" y="2211"/>
                      <a:pt x="2496" y="2050"/>
                    </a:cubicBezTo>
                    <a:cubicBezTo>
                      <a:pt x="3680" y="1723"/>
                      <a:pt x="4966" y="110"/>
                      <a:pt x="4966" y="110"/>
                    </a:cubicBezTo>
                    <a:cubicBezTo>
                      <a:pt x="4966" y="110"/>
                      <a:pt x="4349" y="1"/>
                      <a:pt x="3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6197636" y="2015089"/>
                <a:ext cx="101324" cy="229412"/>
              </a:xfrm>
              <a:custGeom>
                <a:avLst/>
                <a:gdLst/>
                <a:ahLst/>
                <a:cxnLst/>
                <a:rect l="l" t="t" r="r" b="b"/>
                <a:pathLst>
                  <a:path w="2572" h="5823" extrusionOk="0">
                    <a:moveTo>
                      <a:pt x="1916" y="1"/>
                    </a:moveTo>
                    <a:cubicBezTo>
                      <a:pt x="1916" y="1"/>
                      <a:pt x="530" y="1286"/>
                      <a:pt x="303" y="2370"/>
                    </a:cubicBezTo>
                    <a:cubicBezTo>
                      <a:pt x="126" y="3504"/>
                      <a:pt x="26" y="4663"/>
                      <a:pt x="0" y="5822"/>
                    </a:cubicBezTo>
                    <a:cubicBezTo>
                      <a:pt x="0" y="5822"/>
                      <a:pt x="1487" y="4083"/>
                      <a:pt x="2042" y="3126"/>
                    </a:cubicBezTo>
                    <a:cubicBezTo>
                      <a:pt x="2571" y="2168"/>
                      <a:pt x="1916" y="1"/>
                      <a:pt x="1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5704143" y="2657506"/>
                <a:ext cx="263159" cy="343586"/>
              </a:xfrm>
              <a:custGeom>
                <a:avLst/>
                <a:gdLst/>
                <a:ahLst/>
                <a:cxnLst/>
                <a:rect l="l" t="t" r="r" b="b"/>
                <a:pathLst>
                  <a:path w="6680" h="8721" extrusionOk="0">
                    <a:moveTo>
                      <a:pt x="2697" y="1"/>
                    </a:moveTo>
                    <a:lnTo>
                      <a:pt x="0" y="3328"/>
                    </a:lnTo>
                    <a:lnTo>
                      <a:pt x="4310" y="8721"/>
                    </a:lnTo>
                    <a:lnTo>
                      <a:pt x="6679" y="6125"/>
                    </a:lnTo>
                    <a:lnTo>
                      <a:pt x="26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5233500" y="2275231"/>
                <a:ext cx="274071" cy="581901"/>
              </a:xfrm>
              <a:custGeom>
                <a:avLst/>
                <a:gdLst/>
                <a:ahLst/>
                <a:cxnLst/>
                <a:rect l="l" t="t" r="r" b="b"/>
                <a:pathLst>
                  <a:path w="6957" h="14770" extrusionOk="0">
                    <a:moveTo>
                      <a:pt x="1840" y="1"/>
                    </a:moveTo>
                    <a:lnTo>
                      <a:pt x="1840" y="1"/>
                    </a:lnTo>
                    <a:cubicBezTo>
                      <a:pt x="1840" y="1"/>
                      <a:pt x="2798" y="530"/>
                      <a:pt x="2596" y="958"/>
                    </a:cubicBezTo>
                    <a:lnTo>
                      <a:pt x="2369" y="1387"/>
                    </a:lnTo>
                    <a:lnTo>
                      <a:pt x="0" y="2370"/>
                    </a:lnTo>
                    <a:lnTo>
                      <a:pt x="3025" y="2143"/>
                    </a:lnTo>
                    <a:lnTo>
                      <a:pt x="3125" y="3756"/>
                    </a:lnTo>
                    <a:lnTo>
                      <a:pt x="227" y="4210"/>
                    </a:lnTo>
                    <a:lnTo>
                      <a:pt x="2899" y="4739"/>
                    </a:lnTo>
                    <a:lnTo>
                      <a:pt x="2899" y="5823"/>
                    </a:lnTo>
                    <a:lnTo>
                      <a:pt x="857" y="6024"/>
                    </a:lnTo>
                    <a:lnTo>
                      <a:pt x="3453" y="6453"/>
                    </a:lnTo>
                    <a:lnTo>
                      <a:pt x="3025" y="7209"/>
                    </a:lnTo>
                    <a:lnTo>
                      <a:pt x="0" y="7335"/>
                    </a:lnTo>
                    <a:lnTo>
                      <a:pt x="983" y="8922"/>
                    </a:lnTo>
                    <a:cubicBezTo>
                      <a:pt x="1437" y="9679"/>
                      <a:pt x="1966" y="10359"/>
                      <a:pt x="2571" y="10989"/>
                    </a:cubicBezTo>
                    <a:cubicBezTo>
                      <a:pt x="3176" y="11518"/>
                      <a:pt x="4940" y="13131"/>
                      <a:pt x="6830" y="14770"/>
                    </a:cubicBezTo>
                    <a:cubicBezTo>
                      <a:pt x="6578" y="14064"/>
                      <a:pt x="6477" y="13333"/>
                      <a:pt x="6553" y="12602"/>
                    </a:cubicBezTo>
                    <a:cubicBezTo>
                      <a:pt x="6603" y="12098"/>
                      <a:pt x="6755" y="11569"/>
                      <a:pt x="6956" y="11090"/>
                    </a:cubicBezTo>
                    <a:cubicBezTo>
                      <a:pt x="6906" y="11065"/>
                      <a:pt x="6830" y="11039"/>
                      <a:pt x="6780" y="10989"/>
                    </a:cubicBezTo>
                    <a:cubicBezTo>
                      <a:pt x="5923" y="10460"/>
                      <a:pt x="4184" y="8418"/>
                      <a:pt x="4184" y="8418"/>
                    </a:cubicBezTo>
                    <a:lnTo>
                      <a:pt x="3781" y="4512"/>
                    </a:lnTo>
                    <a:lnTo>
                      <a:pt x="3554" y="858"/>
                    </a:lnTo>
                    <a:lnTo>
                      <a:pt x="1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4"/>
              <p:cNvSpPr/>
              <p:nvPr/>
            </p:nvSpPr>
            <p:spPr>
              <a:xfrm>
                <a:off x="5356617" y="2308995"/>
                <a:ext cx="59605" cy="127136"/>
              </a:xfrm>
              <a:custGeom>
                <a:avLst/>
                <a:gdLst/>
                <a:ahLst/>
                <a:cxnLst/>
                <a:rect l="l" t="t" r="r" b="b"/>
                <a:pathLst>
                  <a:path w="1513" h="3227" extrusionOk="0">
                    <a:moveTo>
                      <a:pt x="1513" y="1"/>
                    </a:moveTo>
                    <a:lnTo>
                      <a:pt x="0" y="101"/>
                    </a:lnTo>
                    <a:lnTo>
                      <a:pt x="76" y="3227"/>
                    </a:lnTo>
                    <a:lnTo>
                      <a:pt x="1336" y="3227"/>
                    </a:lnTo>
                    <a:lnTo>
                      <a:pt x="15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6875785" y="2818367"/>
                <a:ext cx="292941" cy="233391"/>
              </a:xfrm>
              <a:custGeom>
                <a:avLst/>
                <a:gdLst/>
                <a:ahLst/>
                <a:cxnLst/>
                <a:rect l="l" t="t" r="r" b="b"/>
                <a:pathLst>
                  <a:path w="7436" h="5924" extrusionOk="0">
                    <a:moveTo>
                      <a:pt x="6478" y="1"/>
                    </a:moveTo>
                    <a:lnTo>
                      <a:pt x="1" y="2370"/>
                    </a:lnTo>
                    <a:lnTo>
                      <a:pt x="1185" y="5923"/>
                    </a:lnTo>
                    <a:lnTo>
                      <a:pt x="7436" y="3025"/>
                    </a:lnTo>
                    <a:lnTo>
                      <a:pt x="64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4"/>
              <p:cNvSpPr/>
              <p:nvPr/>
            </p:nvSpPr>
            <p:spPr>
              <a:xfrm>
                <a:off x="6978061" y="3565070"/>
                <a:ext cx="50701" cy="85414"/>
              </a:xfrm>
              <a:custGeom>
                <a:avLst/>
                <a:gdLst/>
                <a:ahLst/>
                <a:cxnLst/>
                <a:rect l="l" t="t" r="r" b="b"/>
                <a:pathLst>
                  <a:path w="1287" h="2168" extrusionOk="0">
                    <a:moveTo>
                      <a:pt x="858" y="0"/>
                    </a:moveTo>
                    <a:lnTo>
                      <a:pt x="1" y="882"/>
                    </a:lnTo>
                    <a:lnTo>
                      <a:pt x="102" y="2168"/>
                    </a:lnTo>
                    <a:lnTo>
                      <a:pt x="1286" y="1185"/>
                    </a:lnTo>
                    <a:lnTo>
                      <a:pt x="8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4"/>
              <p:cNvSpPr/>
              <p:nvPr/>
            </p:nvSpPr>
            <p:spPr>
              <a:xfrm>
                <a:off x="6158221" y="1731246"/>
                <a:ext cx="213009" cy="286262"/>
              </a:xfrm>
              <a:custGeom>
                <a:avLst/>
                <a:gdLst/>
                <a:ahLst/>
                <a:cxnLst/>
                <a:rect l="l" t="t" r="r" b="b"/>
                <a:pathLst>
                  <a:path w="5407" h="7266" extrusionOk="0">
                    <a:moveTo>
                      <a:pt x="4057" y="1"/>
                    </a:moveTo>
                    <a:cubicBezTo>
                      <a:pt x="4010" y="1"/>
                      <a:pt x="3961" y="18"/>
                      <a:pt x="3914" y="58"/>
                    </a:cubicBezTo>
                    <a:cubicBezTo>
                      <a:pt x="3360" y="536"/>
                      <a:pt x="2604" y="1217"/>
                      <a:pt x="2553" y="1545"/>
                    </a:cubicBezTo>
                    <a:cubicBezTo>
                      <a:pt x="2503" y="1822"/>
                      <a:pt x="2427" y="2124"/>
                      <a:pt x="2326" y="2401"/>
                    </a:cubicBezTo>
                    <a:lnTo>
                      <a:pt x="2049" y="486"/>
                    </a:lnTo>
                    <a:cubicBezTo>
                      <a:pt x="2049" y="347"/>
                      <a:pt x="1942" y="278"/>
                      <a:pt x="1835" y="278"/>
                    </a:cubicBezTo>
                    <a:cubicBezTo>
                      <a:pt x="1728" y="278"/>
                      <a:pt x="1621" y="347"/>
                      <a:pt x="1621" y="486"/>
                    </a:cubicBezTo>
                    <a:lnTo>
                      <a:pt x="1495" y="1620"/>
                    </a:lnTo>
                    <a:cubicBezTo>
                      <a:pt x="1495" y="1731"/>
                      <a:pt x="1400" y="1801"/>
                      <a:pt x="1300" y="1801"/>
                    </a:cubicBezTo>
                    <a:cubicBezTo>
                      <a:pt x="1263" y="1801"/>
                      <a:pt x="1226" y="1792"/>
                      <a:pt x="1192" y="1771"/>
                    </a:cubicBezTo>
                    <a:lnTo>
                      <a:pt x="386" y="1242"/>
                    </a:lnTo>
                    <a:cubicBezTo>
                      <a:pt x="345" y="1213"/>
                      <a:pt x="301" y="1200"/>
                      <a:pt x="259" y="1200"/>
                    </a:cubicBezTo>
                    <a:cubicBezTo>
                      <a:pt x="120" y="1200"/>
                      <a:pt x="0" y="1340"/>
                      <a:pt x="58" y="1494"/>
                    </a:cubicBezTo>
                    <a:cubicBezTo>
                      <a:pt x="134" y="1797"/>
                      <a:pt x="285" y="2074"/>
                      <a:pt x="512" y="2275"/>
                    </a:cubicBezTo>
                    <a:cubicBezTo>
                      <a:pt x="1117" y="2679"/>
                      <a:pt x="2654" y="5602"/>
                      <a:pt x="2856" y="6005"/>
                    </a:cubicBezTo>
                    <a:cubicBezTo>
                      <a:pt x="2881" y="6031"/>
                      <a:pt x="2881" y="6081"/>
                      <a:pt x="2881" y="6106"/>
                    </a:cubicBezTo>
                    <a:lnTo>
                      <a:pt x="2881" y="7266"/>
                    </a:lnTo>
                    <a:cubicBezTo>
                      <a:pt x="2881" y="7266"/>
                      <a:pt x="3990" y="4745"/>
                      <a:pt x="5250" y="3132"/>
                    </a:cubicBezTo>
                    <a:cubicBezTo>
                      <a:pt x="5407" y="2995"/>
                      <a:pt x="5274" y="2766"/>
                      <a:pt x="5100" y="2766"/>
                    </a:cubicBezTo>
                    <a:cubicBezTo>
                      <a:pt x="5051" y="2766"/>
                      <a:pt x="4998" y="2785"/>
                      <a:pt x="4948" y="2830"/>
                    </a:cubicBezTo>
                    <a:lnTo>
                      <a:pt x="3788" y="3410"/>
                    </a:lnTo>
                    <a:cubicBezTo>
                      <a:pt x="3761" y="3423"/>
                      <a:pt x="3733" y="3430"/>
                      <a:pt x="3705" y="3430"/>
                    </a:cubicBezTo>
                    <a:cubicBezTo>
                      <a:pt x="3580" y="3430"/>
                      <a:pt x="3465" y="3302"/>
                      <a:pt x="3486" y="3158"/>
                    </a:cubicBezTo>
                    <a:cubicBezTo>
                      <a:pt x="3612" y="2653"/>
                      <a:pt x="3813" y="1797"/>
                      <a:pt x="3939" y="1217"/>
                    </a:cubicBezTo>
                    <a:cubicBezTo>
                      <a:pt x="4015" y="914"/>
                      <a:pt x="4116" y="587"/>
                      <a:pt x="4242" y="284"/>
                    </a:cubicBezTo>
                    <a:cubicBezTo>
                      <a:pt x="4298" y="136"/>
                      <a:pt x="4189" y="1"/>
                      <a:pt x="4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4"/>
              <p:cNvSpPr/>
              <p:nvPr/>
            </p:nvSpPr>
            <p:spPr>
              <a:xfrm>
                <a:off x="6628565" y="4019797"/>
                <a:ext cx="619565" cy="1179640"/>
              </a:xfrm>
              <a:custGeom>
                <a:avLst/>
                <a:gdLst/>
                <a:ahLst/>
                <a:cxnLst/>
                <a:rect l="l" t="t" r="r" b="b"/>
                <a:pathLst>
                  <a:path w="15727" h="29942" extrusionOk="0">
                    <a:moveTo>
                      <a:pt x="3252" y="1"/>
                    </a:moveTo>
                    <a:lnTo>
                      <a:pt x="3252" y="1"/>
                    </a:lnTo>
                    <a:cubicBezTo>
                      <a:pt x="3252" y="1"/>
                      <a:pt x="6175" y="6680"/>
                      <a:pt x="7234" y="8066"/>
                    </a:cubicBezTo>
                    <a:cubicBezTo>
                      <a:pt x="8317" y="9477"/>
                      <a:pt x="11115" y="12476"/>
                      <a:pt x="11115" y="12476"/>
                    </a:cubicBezTo>
                    <a:cubicBezTo>
                      <a:pt x="11115" y="12476"/>
                      <a:pt x="6377" y="10989"/>
                      <a:pt x="3478" y="8595"/>
                    </a:cubicBezTo>
                    <a:cubicBezTo>
                      <a:pt x="2294" y="7637"/>
                      <a:pt x="1059" y="6125"/>
                      <a:pt x="0" y="4638"/>
                    </a:cubicBezTo>
                    <a:lnTo>
                      <a:pt x="0" y="4638"/>
                    </a:lnTo>
                    <a:cubicBezTo>
                      <a:pt x="2193" y="10359"/>
                      <a:pt x="4512" y="16181"/>
                      <a:pt x="5721" y="18399"/>
                    </a:cubicBezTo>
                    <a:cubicBezTo>
                      <a:pt x="8418" y="23364"/>
                      <a:pt x="10460" y="29942"/>
                      <a:pt x="10460" y="29942"/>
                    </a:cubicBezTo>
                    <a:lnTo>
                      <a:pt x="15727" y="29387"/>
                    </a:lnTo>
                    <a:cubicBezTo>
                      <a:pt x="15727" y="29387"/>
                      <a:pt x="13938" y="17240"/>
                      <a:pt x="11669" y="9805"/>
                    </a:cubicBezTo>
                    <a:cubicBezTo>
                      <a:pt x="9653" y="8822"/>
                      <a:pt x="7939" y="7335"/>
                      <a:pt x="6704" y="5495"/>
                    </a:cubicBezTo>
                    <a:cubicBezTo>
                      <a:pt x="4764" y="2471"/>
                      <a:pt x="3252" y="1"/>
                      <a:pt x="3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4"/>
              <p:cNvSpPr/>
              <p:nvPr/>
            </p:nvSpPr>
            <p:spPr>
              <a:xfrm>
                <a:off x="5670379" y="3442937"/>
                <a:ext cx="755596" cy="1761462"/>
              </a:xfrm>
              <a:custGeom>
                <a:avLst/>
                <a:gdLst/>
                <a:ahLst/>
                <a:cxnLst/>
                <a:rect l="l" t="t" r="r" b="b"/>
                <a:pathLst>
                  <a:path w="19180" h="44710" extrusionOk="0">
                    <a:moveTo>
                      <a:pt x="16382" y="0"/>
                    </a:moveTo>
                    <a:cubicBezTo>
                      <a:pt x="16383" y="0"/>
                      <a:pt x="17668" y="4511"/>
                      <a:pt x="17567" y="6553"/>
                    </a:cubicBezTo>
                    <a:cubicBezTo>
                      <a:pt x="17466" y="8619"/>
                      <a:pt x="12274" y="23792"/>
                      <a:pt x="12174" y="24119"/>
                    </a:cubicBezTo>
                    <a:cubicBezTo>
                      <a:pt x="12170" y="24130"/>
                      <a:pt x="12164" y="24135"/>
                      <a:pt x="12156" y="24135"/>
                    </a:cubicBezTo>
                    <a:cubicBezTo>
                      <a:pt x="11898" y="24135"/>
                      <a:pt x="9265" y="19393"/>
                      <a:pt x="8948" y="16684"/>
                    </a:cubicBezTo>
                    <a:cubicBezTo>
                      <a:pt x="8620" y="13887"/>
                      <a:pt x="8091" y="8595"/>
                      <a:pt x="8091" y="8594"/>
                    </a:cubicBezTo>
                    <a:lnTo>
                      <a:pt x="8091" y="8594"/>
                    </a:lnTo>
                    <a:cubicBezTo>
                      <a:pt x="8091" y="8595"/>
                      <a:pt x="7965" y="18096"/>
                      <a:pt x="8519" y="21649"/>
                    </a:cubicBezTo>
                    <a:cubicBezTo>
                      <a:pt x="8847" y="23640"/>
                      <a:pt x="8998" y="25657"/>
                      <a:pt x="8948" y="27673"/>
                    </a:cubicBezTo>
                    <a:cubicBezTo>
                      <a:pt x="8948" y="27684"/>
                      <a:pt x="8946" y="27689"/>
                      <a:pt x="8941" y="27689"/>
                    </a:cubicBezTo>
                    <a:cubicBezTo>
                      <a:pt x="8791" y="27689"/>
                      <a:pt x="5923" y="20137"/>
                      <a:pt x="5923" y="20137"/>
                    </a:cubicBezTo>
                    <a:lnTo>
                      <a:pt x="5923" y="20137"/>
                    </a:lnTo>
                    <a:cubicBezTo>
                      <a:pt x="5923" y="20137"/>
                      <a:pt x="5722" y="23464"/>
                      <a:pt x="6579" y="26287"/>
                    </a:cubicBezTo>
                    <a:cubicBezTo>
                      <a:pt x="7435" y="29084"/>
                      <a:pt x="7763" y="31882"/>
                      <a:pt x="7435" y="31882"/>
                    </a:cubicBezTo>
                    <a:cubicBezTo>
                      <a:pt x="7158" y="31882"/>
                      <a:pt x="4613" y="27597"/>
                      <a:pt x="3479" y="25329"/>
                    </a:cubicBezTo>
                    <a:cubicBezTo>
                      <a:pt x="2420" y="31529"/>
                      <a:pt x="1614" y="36519"/>
                      <a:pt x="1614" y="36519"/>
                    </a:cubicBezTo>
                    <a:lnTo>
                      <a:pt x="1" y="44710"/>
                    </a:lnTo>
                    <a:lnTo>
                      <a:pt x="1" y="44710"/>
                    </a:lnTo>
                    <a:lnTo>
                      <a:pt x="6679" y="43954"/>
                    </a:lnTo>
                    <a:cubicBezTo>
                      <a:pt x="6679" y="43954"/>
                      <a:pt x="14215" y="22935"/>
                      <a:pt x="14870" y="19910"/>
                    </a:cubicBezTo>
                    <a:cubicBezTo>
                      <a:pt x="15526" y="16911"/>
                      <a:pt x="19180" y="5368"/>
                      <a:pt x="19180" y="5368"/>
                    </a:cubicBezTo>
                    <a:lnTo>
                      <a:pt x="16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6907578" y="2925607"/>
                <a:ext cx="261149" cy="126151"/>
              </a:xfrm>
              <a:custGeom>
                <a:avLst/>
                <a:gdLst/>
                <a:ahLst/>
                <a:cxnLst/>
                <a:rect l="l" t="t" r="r" b="b"/>
                <a:pathLst>
                  <a:path w="6629" h="3202" extrusionOk="0">
                    <a:moveTo>
                      <a:pt x="6528" y="0"/>
                    </a:moveTo>
                    <a:lnTo>
                      <a:pt x="0" y="2092"/>
                    </a:lnTo>
                    <a:lnTo>
                      <a:pt x="378" y="3201"/>
                    </a:lnTo>
                    <a:lnTo>
                      <a:pt x="6629" y="303"/>
                    </a:lnTo>
                    <a:lnTo>
                      <a:pt x="65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6884728" y="2898344"/>
                <a:ext cx="147180" cy="70758"/>
              </a:xfrm>
              <a:custGeom>
                <a:avLst/>
                <a:gdLst/>
                <a:ahLst/>
                <a:cxnLst/>
                <a:rect l="l" t="t" r="r" b="b"/>
                <a:pathLst>
                  <a:path w="3736" h="1796" extrusionOk="0">
                    <a:moveTo>
                      <a:pt x="3487" y="1"/>
                    </a:moveTo>
                    <a:cubicBezTo>
                      <a:pt x="3469" y="1"/>
                      <a:pt x="3449" y="4"/>
                      <a:pt x="3428" y="12"/>
                    </a:cubicBezTo>
                    <a:lnTo>
                      <a:pt x="152" y="919"/>
                    </a:lnTo>
                    <a:cubicBezTo>
                      <a:pt x="76" y="945"/>
                      <a:pt x="1" y="1045"/>
                      <a:pt x="51" y="1146"/>
                    </a:cubicBezTo>
                    <a:lnTo>
                      <a:pt x="228" y="1675"/>
                    </a:lnTo>
                    <a:cubicBezTo>
                      <a:pt x="246" y="1749"/>
                      <a:pt x="305" y="1796"/>
                      <a:pt x="375" y="1796"/>
                    </a:cubicBezTo>
                    <a:cubicBezTo>
                      <a:pt x="400" y="1796"/>
                      <a:pt x="427" y="1790"/>
                      <a:pt x="454" y="1776"/>
                    </a:cubicBezTo>
                    <a:lnTo>
                      <a:pt x="3554" y="340"/>
                    </a:lnTo>
                    <a:cubicBezTo>
                      <a:pt x="3735" y="272"/>
                      <a:pt x="3652" y="1"/>
                      <a:pt x="3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5707137" y="2747136"/>
                <a:ext cx="256186" cy="248007"/>
              </a:xfrm>
              <a:custGeom>
                <a:avLst/>
                <a:gdLst/>
                <a:ahLst/>
                <a:cxnLst/>
                <a:rect l="l" t="t" r="r" b="b"/>
                <a:pathLst>
                  <a:path w="6503" h="6295" extrusionOk="0">
                    <a:moveTo>
                      <a:pt x="895" y="0"/>
                    </a:moveTo>
                    <a:cubicBezTo>
                      <a:pt x="825" y="0"/>
                      <a:pt x="756" y="32"/>
                      <a:pt x="706" y="95"/>
                    </a:cubicBezTo>
                    <a:lnTo>
                      <a:pt x="76" y="901"/>
                    </a:lnTo>
                    <a:cubicBezTo>
                      <a:pt x="0" y="977"/>
                      <a:pt x="0" y="1103"/>
                      <a:pt x="76" y="1204"/>
                    </a:cubicBezTo>
                    <a:lnTo>
                      <a:pt x="4058" y="6219"/>
                    </a:lnTo>
                    <a:cubicBezTo>
                      <a:pt x="4108" y="6269"/>
                      <a:pt x="4177" y="6295"/>
                      <a:pt x="4247" y="6295"/>
                    </a:cubicBezTo>
                    <a:cubicBezTo>
                      <a:pt x="4316" y="6295"/>
                      <a:pt x="4385" y="6269"/>
                      <a:pt x="4436" y="6219"/>
                    </a:cubicBezTo>
                    <a:lnTo>
                      <a:pt x="6402" y="4077"/>
                    </a:lnTo>
                    <a:cubicBezTo>
                      <a:pt x="6502" y="3976"/>
                      <a:pt x="6477" y="3825"/>
                      <a:pt x="6376" y="3724"/>
                    </a:cubicBezTo>
                    <a:lnTo>
                      <a:pt x="3352" y="1153"/>
                    </a:lnTo>
                    <a:cubicBezTo>
                      <a:pt x="3295" y="1089"/>
                      <a:pt x="3227" y="1063"/>
                      <a:pt x="3163" y="1063"/>
                    </a:cubicBezTo>
                    <a:cubicBezTo>
                      <a:pt x="2972" y="1063"/>
                      <a:pt x="2805" y="1293"/>
                      <a:pt x="2974" y="1481"/>
                    </a:cubicBezTo>
                    <a:cubicBezTo>
                      <a:pt x="3104" y="1667"/>
                      <a:pt x="2932" y="1867"/>
                      <a:pt x="2751" y="1867"/>
                    </a:cubicBezTo>
                    <a:cubicBezTo>
                      <a:pt x="2688" y="1867"/>
                      <a:pt x="2623" y="1843"/>
                      <a:pt x="2571" y="1783"/>
                    </a:cubicBezTo>
                    <a:lnTo>
                      <a:pt x="1084" y="95"/>
                    </a:lnTo>
                    <a:cubicBezTo>
                      <a:pt x="1033" y="32"/>
                      <a:pt x="964" y="0"/>
                      <a:pt x="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6563547" y="1836635"/>
                <a:ext cx="95620" cy="42503"/>
              </a:xfrm>
              <a:custGeom>
                <a:avLst/>
                <a:gdLst/>
                <a:ahLst/>
                <a:cxnLst/>
                <a:rect l="l" t="t" r="r" b="b"/>
                <a:pathLst>
                  <a:path w="1968" h="680" extrusionOk="0">
                    <a:moveTo>
                      <a:pt x="1134" y="0"/>
                    </a:moveTo>
                    <a:cubicBezTo>
                      <a:pt x="1020" y="0"/>
                      <a:pt x="903" y="15"/>
                      <a:pt x="789" y="44"/>
                    </a:cubicBezTo>
                    <a:cubicBezTo>
                      <a:pt x="115" y="210"/>
                      <a:pt x="0" y="680"/>
                      <a:pt x="0" y="680"/>
                    </a:cubicBezTo>
                    <a:cubicBezTo>
                      <a:pt x="195" y="412"/>
                      <a:pt x="507" y="272"/>
                      <a:pt x="823" y="272"/>
                    </a:cubicBezTo>
                    <a:cubicBezTo>
                      <a:pt x="837" y="272"/>
                      <a:pt x="851" y="273"/>
                      <a:pt x="865" y="273"/>
                    </a:cubicBezTo>
                    <a:cubicBezTo>
                      <a:pt x="1224" y="297"/>
                      <a:pt x="1597" y="411"/>
                      <a:pt x="1795" y="411"/>
                    </a:cubicBezTo>
                    <a:cubicBezTo>
                      <a:pt x="1912" y="411"/>
                      <a:pt x="1967" y="371"/>
                      <a:pt x="1920" y="248"/>
                    </a:cubicBezTo>
                    <a:cubicBezTo>
                      <a:pt x="1686" y="86"/>
                      <a:pt x="1413" y="0"/>
                      <a:pt x="1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rot="979006">
                <a:off x="6583421" y="1886084"/>
                <a:ext cx="75768" cy="33878"/>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74"/>
              <p:cNvGrpSpPr/>
              <p:nvPr/>
            </p:nvGrpSpPr>
            <p:grpSpPr>
              <a:xfrm rot="1884479" flipH="1">
                <a:off x="5904881" y="2569687"/>
                <a:ext cx="51655" cy="157501"/>
                <a:chOff x="6406669" y="2357776"/>
                <a:chExt cx="44144" cy="134599"/>
              </a:xfrm>
            </p:grpSpPr>
            <p:sp>
              <p:nvSpPr>
                <p:cNvPr id="1534" name="Google Shape;1534;p74"/>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74"/>
              <p:cNvGrpSpPr/>
              <p:nvPr/>
            </p:nvGrpSpPr>
            <p:grpSpPr>
              <a:xfrm rot="852339">
                <a:off x="6367115" y="2136145"/>
                <a:ext cx="96900" cy="196010"/>
                <a:chOff x="2453279" y="3008891"/>
                <a:chExt cx="80911" cy="163666"/>
              </a:xfrm>
            </p:grpSpPr>
            <p:sp>
              <p:nvSpPr>
                <p:cNvPr id="1537" name="Google Shape;1537;p74"/>
                <p:cNvSpPr/>
                <p:nvPr/>
              </p:nvSpPr>
              <p:spPr>
                <a:xfrm>
                  <a:off x="2453279" y="3008891"/>
                  <a:ext cx="80911" cy="163666"/>
                </a:xfrm>
                <a:custGeom>
                  <a:avLst/>
                  <a:gdLst/>
                  <a:ahLst/>
                  <a:cxnLst/>
                  <a:rect l="l" t="t" r="r" b="b"/>
                  <a:pathLst>
                    <a:path w="1623" h="3283" extrusionOk="0">
                      <a:moveTo>
                        <a:pt x="0" y="0"/>
                      </a:moveTo>
                      <a:lnTo>
                        <a:pt x="0" y="0"/>
                      </a:lnTo>
                      <a:cubicBezTo>
                        <a:pt x="56" y="295"/>
                        <a:pt x="129" y="590"/>
                        <a:pt x="240" y="885"/>
                      </a:cubicBezTo>
                      <a:cubicBezTo>
                        <a:pt x="332" y="1180"/>
                        <a:pt x="461" y="1457"/>
                        <a:pt x="590" y="1752"/>
                      </a:cubicBezTo>
                      <a:cubicBezTo>
                        <a:pt x="738" y="2028"/>
                        <a:pt x="885" y="2287"/>
                        <a:pt x="1051" y="2545"/>
                      </a:cubicBezTo>
                      <a:cubicBezTo>
                        <a:pt x="1217" y="2803"/>
                        <a:pt x="1420" y="3043"/>
                        <a:pt x="1623" y="3282"/>
                      </a:cubicBezTo>
                      <a:cubicBezTo>
                        <a:pt x="1494" y="3006"/>
                        <a:pt x="1346" y="2729"/>
                        <a:pt x="1199" y="2453"/>
                      </a:cubicBezTo>
                      <a:cubicBezTo>
                        <a:pt x="1070" y="2194"/>
                        <a:pt x="922" y="1918"/>
                        <a:pt x="793" y="1641"/>
                      </a:cubicBezTo>
                      <a:cubicBezTo>
                        <a:pt x="664" y="1383"/>
                        <a:pt x="517" y="1106"/>
                        <a:pt x="387" y="830"/>
                      </a:cubicBezTo>
                      <a:cubicBezTo>
                        <a:pt x="258" y="553"/>
                        <a:pt x="148" y="2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4"/>
                <p:cNvSpPr/>
                <p:nvPr/>
              </p:nvSpPr>
              <p:spPr>
                <a:xfrm>
                  <a:off x="2487281" y="3050222"/>
                  <a:ext cx="17498" cy="26721"/>
                </a:xfrm>
                <a:custGeom>
                  <a:avLst/>
                  <a:gdLst/>
                  <a:ahLst/>
                  <a:cxnLst/>
                  <a:rect l="l" t="t" r="r" b="b"/>
                  <a:pathLst>
                    <a:path w="351" h="536" extrusionOk="0">
                      <a:moveTo>
                        <a:pt x="1" y="1"/>
                      </a:moveTo>
                      <a:cubicBezTo>
                        <a:pt x="1" y="56"/>
                        <a:pt x="1" y="130"/>
                        <a:pt x="1" y="185"/>
                      </a:cubicBezTo>
                      <a:cubicBezTo>
                        <a:pt x="19" y="241"/>
                        <a:pt x="37" y="296"/>
                        <a:pt x="74" y="333"/>
                      </a:cubicBezTo>
                      <a:cubicBezTo>
                        <a:pt x="93" y="388"/>
                        <a:pt x="130" y="425"/>
                        <a:pt x="185" y="462"/>
                      </a:cubicBezTo>
                      <a:cubicBezTo>
                        <a:pt x="240" y="499"/>
                        <a:pt x="296" y="536"/>
                        <a:pt x="351" y="536"/>
                      </a:cubicBezTo>
                      <a:cubicBezTo>
                        <a:pt x="351" y="480"/>
                        <a:pt x="351" y="425"/>
                        <a:pt x="332" y="370"/>
                      </a:cubicBezTo>
                      <a:cubicBezTo>
                        <a:pt x="314" y="314"/>
                        <a:pt x="296" y="259"/>
                        <a:pt x="259" y="222"/>
                      </a:cubicBezTo>
                      <a:cubicBezTo>
                        <a:pt x="222" y="167"/>
                        <a:pt x="203" y="130"/>
                        <a:pt x="166" y="93"/>
                      </a:cubicBezTo>
                      <a:cubicBezTo>
                        <a:pt x="111" y="56"/>
                        <a:pt x="56" y="1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p74"/>
              <p:cNvSpPr/>
              <p:nvPr/>
            </p:nvSpPr>
            <p:spPr>
              <a:xfrm rot="-1692051">
                <a:off x="6999390" y="3067560"/>
                <a:ext cx="103927" cy="308166"/>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4"/>
              <p:cNvSpPr/>
              <p:nvPr/>
            </p:nvSpPr>
            <p:spPr>
              <a:xfrm rot="6384873">
                <a:off x="5501874" y="2678944"/>
                <a:ext cx="105774" cy="324450"/>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rot="4356883">
                <a:off x="6508248" y="2053923"/>
                <a:ext cx="59705" cy="97332"/>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2" name="Google Shape;1542;p74"/>
              <p:cNvGrpSpPr/>
              <p:nvPr/>
            </p:nvGrpSpPr>
            <p:grpSpPr>
              <a:xfrm rot="239318" flipH="1">
                <a:off x="6231963" y="2784825"/>
                <a:ext cx="148310" cy="429210"/>
                <a:chOff x="7063753" y="4275476"/>
                <a:chExt cx="126735" cy="366773"/>
              </a:xfrm>
            </p:grpSpPr>
            <p:sp>
              <p:nvSpPr>
                <p:cNvPr id="1543" name="Google Shape;1543;p74"/>
                <p:cNvSpPr/>
                <p:nvPr/>
              </p:nvSpPr>
              <p:spPr>
                <a:xfrm>
                  <a:off x="7063753" y="4275476"/>
                  <a:ext cx="90516" cy="268391"/>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4"/>
                <p:cNvSpPr/>
                <p:nvPr/>
              </p:nvSpPr>
              <p:spPr>
                <a:xfrm>
                  <a:off x="7098362" y="4310891"/>
                  <a:ext cx="92126" cy="282569"/>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7133776" y="4521767"/>
                  <a:ext cx="52007" cy="120482"/>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74"/>
              <p:cNvSpPr/>
              <p:nvPr/>
            </p:nvSpPr>
            <p:spPr>
              <a:xfrm>
                <a:off x="6381585" y="2688346"/>
                <a:ext cx="210967" cy="216401"/>
              </a:xfrm>
              <a:custGeom>
                <a:avLst/>
                <a:gdLst/>
                <a:ahLst/>
                <a:cxnLst/>
                <a:rect l="l" t="t" r="r" b="b"/>
                <a:pathLst>
                  <a:path w="2912" h="2987" extrusionOk="0">
                    <a:moveTo>
                      <a:pt x="2911" y="0"/>
                    </a:moveTo>
                    <a:lnTo>
                      <a:pt x="2911" y="0"/>
                    </a:lnTo>
                    <a:cubicBezTo>
                      <a:pt x="2682" y="25"/>
                      <a:pt x="2441" y="51"/>
                      <a:pt x="2212" y="64"/>
                    </a:cubicBezTo>
                    <a:lnTo>
                      <a:pt x="1500" y="102"/>
                    </a:lnTo>
                    <a:cubicBezTo>
                      <a:pt x="1455" y="104"/>
                      <a:pt x="1409" y="105"/>
                      <a:pt x="1363" y="105"/>
                    </a:cubicBezTo>
                    <a:cubicBezTo>
                      <a:pt x="1180" y="105"/>
                      <a:pt x="994" y="89"/>
                      <a:pt x="801" y="89"/>
                    </a:cubicBezTo>
                    <a:cubicBezTo>
                      <a:pt x="762" y="87"/>
                      <a:pt x="723" y="86"/>
                      <a:pt x="684" y="86"/>
                    </a:cubicBezTo>
                    <a:cubicBezTo>
                      <a:pt x="481" y="86"/>
                      <a:pt x="279" y="114"/>
                      <a:pt x="77" y="178"/>
                    </a:cubicBezTo>
                    <a:lnTo>
                      <a:pt x="1" y="203"/>
                    </a:lnTo>
                    <a:lnTo>
                      <a:pt x="39" y="267"/>
                    </a:lnTo>
                    <a:cubicBezTo>
                      <a:pt x="102" y="381"/>
                      <a:pt x="204" y="470"/>
                      <a:pt x="318" y="521"/>
                    </a:cubicBezTo>
                    <a:cubicBezTo>
                      <a:pt x="433" y="572"/>
                      <a:pt x="534" y="610"/>
                      <a:pt x="649" y="648"/>
                    </a:cubicBezTo>
                    <a:lnTo>
                      <a:pt x="967" y="750"/>
                    </a:lnTo>
                    <a:cubicBezTo>
                      <a:pt x="1081" y="788"/>
                      <a:pt x="1183" y="813"/>
                      <a:pt x="1284" y="852"/>
                    </a:cubicBezTo>
                    <a:cubicBezTo>
                      <a:pt x="1386" y="890"/>
                      <a:pt x="1488" y="928"/>
                      <a:pt x="1577" y="991"/>
                    </a:cubicBezTo>
                    <a:cubicBezTo>
                      <a:pt x="1615" y="1017"/>
                      <a:pt x="1653" y="1055"/>
                      <a:pt x="1691" y="1093"/>
                    </a:cubicBezTo>
                    <a:cubicBezTo>
                      <a:pt x="1716" y="1119"/>
                      <a:pt x="1742" y="1157"/>
                      <a:pt x="1755" y="1195"/>
                    </a:cubicBezTo>
                    <a:cubicBezTo>
                      <a:pt x="1767" y="1246"/>
                      <a:pt x="1653" y="1296"/>
                      <a:pt x="1564" y="1335"/>
                    </a:cubicBezTo>
                    <a:cubicBezTo>
                      <a:pt x="1462" y="1373"/>
                      <a:pt x="1361" y="1398"/>
                      <a:pt x="1246" y="1449"/>
                    </a:cubicBezTo>
                    <a:lnTo>
                      <a:pt x="1119" y="1500"/>
                    </a:lnTo>
                    <a:lnTo>
                      <a:pt x="1233" y="1563"/>
                    </a:lnTo>
                    <a:cubicBezTo>
                      <a:pt x="1373" y="1640"/>
                      <a:pt x="1462" y="1767"/>
                      <a:pt x="1500" y="1919"/>
                    </a:cubicBezTo>
                    <a:cubicBezTo>
                      <a:pt x="1513" y="1995"/>
                      <a:pt x="1500" y="2072"/>
                      <a:pt x="1462" y="2135"/>
                    </a:cubicBezTo>
                    <a:cubicBezTo>
                      <a:pt x="1424" y="2199"/>
                      <a:pt x="1361" y="2262"/>
                      <a:pt x="1297" y="2301"/>
                    </a:cubicBezTo>
                    <a:cubicBezTo>
                      <a:pt x="1157" y="2402"/>
                      <a:pt x="1017" y="2504"/>
                      <a:pt x="890" y="2618"/>
                    </a:cubicBezTo>
                    <a:cubicBezTo>
                      <a:pt x="763" y="2733"/>
                      <a:pt x="636" y="2860"/>
                      <a:pt x="534" y="2987"/>
                    </a:cubicBezTo>
                    <a:cubicBezTo>
                      <a:pt x="649" y="2872"/>
                      <a:pt x="776" y="2758"/>
                      <a:pt x="916" y="2656"/>
                    </a:cubicBezTo>
                    <a:cubicBezTo>
                      <a:pt x="1056" y="2555"/>
                      <a:pt x="1195" y="2466"/>
                      <a:pt x="1348" y="2377"/>
                    </a:cubicBezTo>
                    <a:cubicBezTo>
                      <a:pt x="1424" y="2326"/>
                      <a:pt x="1488" y="2262"/>
                      <a:pt x="1538" y="2199"/>
                    </a:cubicBezTo>
                    <a:cubicBezTo>
                      <a:pt x="1602" y="2110"/>
                      <a:pt x="1615" y="2008"/>
                      <a:pt x="1602" y="1919"/>
                    </a:cubicBezTo>
                    <a:cubicBezTo>
                      <a:pt x="1583" y="1774"/>
                      <a:pt x="1512" y="1637"/>
                      <a:pt x="1406" y="1540"/>
                    </a:cubicBezTo>
                    <a:lnTo>
                      <a:pt x="1406" y="1540"/>
                    </a:lnTo>
                    <a:cubicBezTo>
                      <a:pt x="1477" y="1519"/>
                      <a:pt x="1548" y="1499"/>
                      <a:pt x="1615" y="1474"/>
                    </a:cubicBezTo>
                    <a:cubicBezTo>
                      <a:pt x="1678" y="1449"/>
                      <a:pt x="1729" y="1424"/>
                      <a:pt x="1793" y="1385"/>
                    </a:cubicBezTo>
                    <a:cubicBezTo>
                      <a:pt x="1818" y="1373"/>
                      <a:pt x="1844" y="1347"/>
                      <a:pt x="1869" y="1322"/>
                    </a:cubicBezTo>
                    <a:cubicBezTo>
                      <a:pt x="1882" y="1296"/>
                      <a:pt x="1894" y="1271"/>
                      <a:pt x="1894" y="1258"/>
                    </a:cubicBezTo>
                    <a:cubicBezTo>
                      <a:pt x="1894" y="1233"/>
                      <a:pt x="1894" y="1207"/>
                      <a:pt x="1894" y="1195"/>
                    </a:cubicBezTo>
                    <a:cubicBezTo>
                      <a:pt x="1882" y="1119"/>
                      <a:pt x="1856" y="1055"/>
                      <a:pt x="1805" y="1004"/>
                    </a:cubicBezTo>
                    <a:cubicBezTo>
                      <a:pt x="1767" y="953"/>
                      <a:pt x="1716" y="915"/>
                      <a:pt x="1666" y="877"/>
                    </a:cubicBezTo>
                    <a:cubicBezTo>
                      <a:pt x="1564" y="813"/>
                      <a:pt x="1462" y="750"/>
                      <a:pt x="1348" y="712"/>
                    </a:cubicBezTo>
                    <a:cubicBezTo>
                      <a:pt x="1132" y="636"/>
                      <a:pt x="916" y="572"/>
                      <a:pt x="700" y="508"/>
                    </a:cubicBezTo>
                    <a:cubicBezTo>
                      <a:pt x="585" y="483"/>
                      <a:pt x="484" y="445"/>
                      <a:pt x="395" y="394"/>
                    </a:cubicBezTo>
                    <a:cubicBezTo>
                      <a:pt x="323" y="376"/>
                      <a:pt x="265" y="340"/>
                      <a:pt x="219" y="293"/>
                    </a:cubicBezTo>
                    <a:lnTo>
                      <a:pt x="219" y="293"/>
                    </a:lnTo>
                    <a:cubicBezTo>
                      <a:pt x="407" y="248"/>
                      <a:pt x="604" y="229"/>
                      <a:pt x="801" y="229"/>
                    </a:cubicBezTo>
                    <a:cubicBezTo>
                      <a:pt x="916" y="229"/>
                      <a:pt x="1033" y="232"/>
                      <a:pt x="1152" y="232"/>
                    </a:cubicBezTo>
                    <a:cubicBezTo>
                      <a:pt x="1272" y="232"/>
                      <a:pt x="1392" y="229"/>
                      <a:pt x="1513" y="216"/>
                    </a:cubicBezTo>
                    <a:cubicBezTo>
                      <a:pt x="1755" y="191"/>
                      <a:pt x="1983" y="165"/>
                      <a:pt x="2212" y="127"/>
                    </a:cubicBezTo>
                    <a:cubicBezTo>
                      <a:pt x="2454" y="89"/>
                      <a:pt x="2682" y="51"/>
                      <a:pt x="291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7" name="Google Shape;1547;p74"/>
              <p:cNvGrpSpPr/>
              <p:nvPr/>
            </p:nvGrpSpPr>
            <p:grpSpPr>
              <a:xfrm rot="1808779">
                <a:off x="6708944" y="2682716"/>
                <a:ext cx="45796" cy="94498"/>
                <a:chOff x="6406669" y="2357776"/>
                <a:chExt cx="44144" cy="134599"/>
              </a:xfrm>
            </p:grpSpPr>
            <p:sp>
              <p:nvSpPr>
                <p:cNvPr id="1548" name="Google Shape;1548;p74"/>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74"/>
              <p:cNvSpPr/>
              <p:nvPr/>
            </p:nvSpPr>
            <p:spPr>
              <a:xfrm rot="-5400112">
                <a:off x="6134832" y="3317708"/>
                <a:ext cx="1159232" cy="401103"/>
              </a:xfrm>
              <a:custGeom>
                <a:avLst/>
                <a:gdLst/>
                <a:ahLst/>
                <a:cxnLst/>
                <a:rect l="l" t="t" r="r" b="b"/>
                <a:pathLst>
                  <a:path w="15140" h="6412" extrusionOk="0">
                    <a:moveTo>
                      <a:pt x="12301" y="1"/>
                    </a:moveTo>
                    <a:cubicBezTo>
                      <a:pt x="12201" y="1"/>
                      <a:pt x="12099" y="34"/>
                      <a:pt x="12005" y="105"/>
                    </a:cubicBezTo>
                    <a:cubicBezTo>
                      <a:pt x="10990" y="621"/>
                      <a:pt x="10068" y="1340"/>
                      <a:pt x="9017" y="1857"/>
                    </a:cubicBezTo>
                    <a:cubicBezTo>
                      <a:pt x="8022" y="2336"/>
                      <a:pt x="6934" y="2613"/>
                      <a:pt x="5827" y="2668"/>
                    </a:cubicBezTo>
                    <a:cubicBezTo>
                      <a:pt x="5753" y="2679"/>
                      <a:pt x="5678" y="2684"/>
                      <a:pt x="5604" y="2684"/>
                    </a:cubicBezTo>
                    <a:cubicBezTo>
                      <a:pt x="5293" y="2684"/>
                      <a:pt x="4989" y="2592"/>
                      <a:pt x="4721" y="2428"/>
                    </a:cubicBezTo>
                    <a:cubicBezTo>
                      <a:pt x="4665" y="2373"/>
                      <a:pt x="4573" y="2318"/>
                      <a:pt x="4481" y="2299"/>
                    </a:cubicBezTo>
                    <a:cubicBezTo>
                      <a:pt x="4389" y="2299"/>
                      <a:pt x="4297" y="2336"/>
                      <a:pt x="4223" y="2410"/>
                    </a:cubicBezTo>
                    <a:cubicBezTo>
                      <a:pt x="2600" y="3516"/>
                      <a:pt x="940" y="4696"/>
                      <a:pt x="0" y="6411"/>
                    </a:cubicBezTo>
                    <a:cubicBezTo>
                      <a:pt x="959" y="5582"/>
                      <a:pt x="2010" y="4862"/>
                      <a:pt x="3135" y="4254"/>
                    </a:cubicBezTo>
                    <a:cubicBezTo>
                      <a:pt x="3817" y="3848"/>
                      <a:pt x="4555" y="3535"/>
                      <a:pt x="5311" y="3332"/>
                    </a:cubicBezTo>
                    <a:cubicBezTo>
                      <a:pt x="5682" y="3235"/>
                      <a:pt x="6066" y="3184"/>
                      <a:pt x="6448" y="3184"/>
                    </a:cubicBezTo>
                    <a:cubicBezTo>
                      <a:pt x="6864" y="3184"/>
                      <a:pt x="7277" y="3244"/>
                      <a:pt x="7671" y="3369"/>
                    </a:cubicBezTo>
                    <a:cubicBezTo>
                      <a:pt x="8187" y="3535"/>
                      <a:pt x="8667" y="3811"/>
                      <a:pt x="9183" y="3959"/>
                    </a:cubicBezTo>
                    <a:cubicBezTo>
                      <a:pt x="9460" y="4036"/>
                      <a:pt x="9746" y="4074"/>
                      <a:pt x="10033" y="4074"/>
                    </a:cubicBezTo>
                    <a:cubicBezTo>
                      <a:pt x="10434" y="4074"/>
                      <a:pt x="10835" y="3999"/>
                      <a:pt x="11212" y="3848"/>
                    </a:cubicBezTo>
                    <a:cubicBezTo>
                      <a:pt x="12337" y="3369"/>
                      <a:pt x="13093" y="2262"/>
                      <a:pt x="14125" y="1598"/>
                    </a:cubicBezTo>
                    <a:cubicBezTo>
                      <a:pt x="14494" y="1174"/>
                      <a:pt x="14844" y="732"/>
                      <a:pt x="15139" y="252"/>
                    </a:cubicBezTo>
                    <a:lnTo>
                      <a:pt x="15139" y="252"/>
                    </a:lnTo>
                    <a:cubicBezTo>
                      <a:pt x="13830" y="492"/>
                      <a:pt x="12908" y="1654"/>
                      <a:pt x="11710" y="2281"/>
                    </a:cubicBezTo>
                    <a:cubicBezTo>
                      <a:pt x="11648" y="2330"/>
                      <a:pt x="11570" y="2355"/>
                      <a:pt x="11492" y="2355"/>
                    </a:cubicBezTo>
                    <a:cubicBezTo>
                      <a:pt x="11453" y="2355"/>
                      <a:pt x="11415" y="2348"/>
                      <a:pt x="11378" y="2336"/>
                    </a:cubicBezTo>
                    <a:cubicBezTo>
                      <a:pt x="11212" y="2244"/>
                      <a:pt x="11285" y="1967"/>
                      <a:pt x="11396" y="1801"/>
                    </a:cubicBezTo>
                    <a:cubicBezTo>
                      <a:pt x="11746" y="1211"/>
                      <a:pt x="12115" y="621"/>
                      <a:pt x="12466" y="31"/>
                    </a:cubicBezTo>
                    <a:cubicBezTo>
                      <a:pt x="12413" y="11"/>
                      <a:pt x="12357" y="1"/>
                      <a:pt x="12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rot="-1224826">
                <a:off x="6000383" y="3469723"/>
                <a:ext cx="268269" cy="636459"/>
              </a:xfrm>
              <a:custGeom>
                <a:avLst/>
                <a:gdLst/>
                <a:ahLst/>
                <a:cxnLst/>
                <a:rect l="l" t="t" r="r" b="b"/>
                <a:pathLst>
                  <a:path w="3708" h="8797" extrusionOk="0">
                    <a:moveTo>
                      <a:pt x="2841" y="1"/>
                    </a:moveTo>
                    <a:cubicBezTo>
                      <a:pt x="2564" y="148"/>
                      <a:pt x="2343" y="388"/>
                      <a:pt x="2214" y="683"/>
                    </a:cubicBezTo>
                    <a:cubicBezTo>
                      <a:pt x="1513" y="1882"/>
                      <a:pt x="1033" y="3228"/>
                      <a:pt x="812" y="4611"/>
                    </a:cubicBezTo>
                    <a:lnTo>
                      <a:pt x="757" y="4593"/>
                    </a:lnTo>
                    <a:cubicBezTo>
                      <a:pt x="702" y="4998"/>
                      <a:pt x="665" y="5404"/>
                      <a:pt x="628" y="5810"/>
                    </a:cubicBezTo>
                    <a:cubicBezTo>
                      <a:pt x="609" y="6529"/>
                      <a:pt x="517" y="7230"/>
                      <a:pt x="333" y="7912"/>
                    </a:cubicBezTo>
                    <a:cubicBezTo>
                      <a:pt x="241" y="8225"/>
                      <a:pt x="130" y="8520"/>
                      <a:pt x="1" y="8797"/>
                    </a:cubicBezTo>
                    <a:cubicBezTo>
                      <a:pt x="185" y="8594"/>
                      <a:pt x="388" y="8428"/>
                      <a:pt x="609" y="8281"/>
                    </a:cubicBezTo>
                    <a:lnTo>
                      <a:pt x="2435" y="6990"/>
                    </a:lnTo>
                    <a:lnTo>
                      <a:pt x="2435" y="6990"/>
                    </a:lnTo>
                    <a:cubicBezTo>
                      <a:pt x="2195" y="7027"/>
                      <a:pt x="1974" y="7027"/>
                      <a:pt x="1734" y="7027"/>
                    </a:cubicBezTo>
                    <a:cubicBezTo>
                      <a:pt x="1937" y="6750"/>
                      <a:pt x="2121" y="6455"/>
                      <a:pt x="2269" y="6123"/>
                    </a:cubicBezTo>
                    <a:lnTo>
                      <a:pt x="2269" y="6123"/>
                    </a:lnTo>
                    <a:cubicBezTo>
                      <a:pt x="1808" y="6234"/>
                      <a:pt x="1347" y="6418"/>
                      <a:pt x="960" y="6695"/>
                    </a:cubicBezTo>
                    <a:cubicBezTo>
                      <a:pt x="1458" y="5127"/>
                      <a:pt x="2601" y="3855"/>
                      <a:pt x="3578" y="2527"/>
                    </a:cubicBezTo>
                    <a:cubicBezTo>
                      <a:pt x="3652" y="2435"/>
                      <a:pt x="3707" y="2306"/>
                      <a:pt x="3634" y="2214"/>
                    </a:cubicBezTo>
                    <a:cubicBezTo>
                      <a:pt x="3597" y="2195"/>
                      <a:pt x="3560" y="2177"/>
                      <a:pt x="3504" y="2177"/>
                    </a:cubicBezTo>
                    <a:cubicBezTo>
                      <a:pt x="3394" y="2195"/>
                      <a:pt x="3283" y="2214"/>
                      <a:pt x="3173" y="2232"/>
                    </a:cubicBezTo>
                    <a:cubicBezTo>
                      <a:pt x="3158" y="2235"/>
                      <a:pt x="3144" y="2236"/>
                      <a:pt x="3130" y="2236"/>
                    </a:cubicBezTo>
                    <a:cubicBezTo>
                      <a:pt x="3035" y="2236"/>
                      <a:pt x="2946" y="2183"/>
                      <a:pt x="2914" y="2103"/>
                    </a:cubicBezTo>
                    <a:cubicBezTo>
                      <a:pt x="2877" y="1993"/>
                      <a:pt x="2951" y="1900"/>
                      <a:pt x="3007" y="1808"/>
                    </a:cubicBezTo>
                    <a:cubicBezTo>
                      <a:pt x="3043" y="1716"/>
                      <a:pt x="3080" y="1587"/>
                      <a:pt x="2988" y="1532"/>
                    </a:cubicBezTo>
                    <a:cubicBezTo>
                      <a:pt x="2693" y="1734"/>
                      <a:pt x="2435" y="1956"/>
                      <a:pt x="2214" y="2232"/>
                    </a:cubicBezTo>
                    <a:cubicBezTo>
                      <a:pt x="2158" y="2066"/>
                      <a:pt x="2158" y="1882"/>
                      <a:pt x="2251" y="1716"/>
                    </a:cubicBezTo>
                    <a:cubicBezTo>
                      <a:pt x="2416" y="1292"/>
                      <a:pt x="2582" y="868"/>
                      <a:pt x="2748" y="425"/>
                    </a:cubicBezTo>
                    <a:cubicBezTo>
                      <a:pt x="2822" y="296"/>
                      <a:pt x="2841" y="148"/>
                      <a:pt x="2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74"/>
            <p:cNvGrpSpPr/>
            <p:nvPr/>
          </p:nvGrpSpPr>
          <p:grpSpPr>
            <a:xfrm rot="-647590">
              <a:off x="5111539" y="643682"/>
              <a:ext cx="2219710" cy="683964"/>
              <a:chOff x="6451494" y="884674"/>
              <a:chExt cx="1670709" cy="594985"/>
            </a:xfrm>
          </p:grpSpPr>
          <p:sp>
            <p:nvSpPr>
              <p:cNvPr id="1553" name="Google Shape;1553;p74"/>
              <p:cNvSpPr/>
              <p:nvPr/>
            </p:nvSpPr>
            <p:spPr>
              <a:xfrm>
                <a:off x="6451494" y="884674"/>
                <a:ext cx="1670709" cy="362807"/>
              </a:xfrm>
              <a:custGeom>
                <a:avLst/>
                <a:gdLst/>
                <a:ahLst/>
                <a:cxnLst/>
                <a:rect l="l" t="t" r="r" b="b"/>
                <a:pathLst>
                  <a:path w="26985" h="5860" extrusionOk="0">
                    <a:moveTo>
                      <a:pt x="6991" y="0"/>
                    </a:moveTo>
                    <a:lnTo>
                      <a:pt x="5238" y="13"/>
                    </a:lnTo>
                    <a:lnTo>
                      <a:pt x="3484" y="115"/>
                    </a:lnTo>
                    <a:lnTo>
                      <a:pt x="1742" y="305"/>
                    </a:lnTo>
                    <a:lnTo>
                      <a:pt x="1" y="572"/>
                    </a:lnTo>
                    <a:lnTo>
                      <a:pt x="1755" y="343"/>
                    </a:lnTo>
                    <a:lnTo>
                      <a:pt x="3496" y="204"/>
                    </a:lnTo>
                    <a:lnTo>
                      <a:pt x="5250" y="127"/>
                    </a:lnTo>
                    <a:lnTo>
                      <a:pt x="6991" y="127"/>
                    </a:lnTo>
                    <a:cubicBezTo>
                      <a:pt x="9330" y="178"/>
                      <a:pt x="11656" y="432"/>
                      <a:pt x="13957" y="877"/>
                    </a:cubicBezTo>
                    <a:cubicBezTo>
                      <a:pt x="16244" y="1335"/>
                      <a:pt x="18507" y="1970"/>
                      <a:pt x="20693" y="2809"/>
                    </a:cubicBezTo>
                    <a:lnTo>
                      <a:pt x="22307" y="3470"/>
                    </a:lnTo>
                    <a:lnTo>
                      <a:pt x="23896" y="4195"/>
                    </a:lnTo>
                    <a:lnTo>
                      <a:pt x="25459" y="4995"/>
                    </a:lnTo>
                    <a:lnTo>
                      <a:pt x="26984" y="5860"/>
                    </a:lnTo>
                    <a:lnTo>
                      <a:pt x="25484" y="4957"/>
                    </a:lnTo>
                    <a:lnTo>
                      <a:pt x="23934" y="4131"/>
                    </a:lnTo>
                    <a:lnTo>
                      <a:pt x="22345" y="3368"/>
                    </a:lnTo>
                    <a:lnTo>
                      <a:pt x="20731" y="2682"/>
                    </a:lnTo>
                    <a:cubicBezTo>
                      <a:pt x="18545" y="1830"/>
                      <a:pt x="16282" y="1170"/>
                      <a:pt x="13982" y="725"/>
                    </a:cubicBezTo>
                    <a:cubicBezTo>
                      <a:pt x="11669" y="267"/>
                      <a:pt x="9330" y="26"/>
                      <a:pt x="699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4"/>
              <p:cNvSpPr/>
              <p:nvPr/>
            </p:nvSpPr>
            <p:spPr>
              <a:xfrm>
                <a:off x="7013355" y="952346"/>
                <a:ext cx="1055299" cy="363612"/>
              </a:xfrm>
              <a:custGeom>
                <a:avLst/>
                <a:gdLst/>
                <a:ahLst/>
                <a:cxnLst/>
                <a:rect l="l" t="t" r="r" b="b"/>
                <a:pathLst>
                  <a:path w="17045" h="5873" extrusionOk="0">
                    <a:moveTo>
                      <a:pt x="1" y="0"/>
                    </a:moveTo>
                    <a:lnTo>
                      <a:pt x="1" y="0"/>
                    </a:lnTo>
                    <a:cubicBezTo>
                      <a:pt x="1501" y="191"/>
                      <a:pt x="3000" y="445"/>
                      <a:pt x="4475" y="788"/>
                    </a:cubicBezTo>
                    <a:cubicBezTo>
                      <a:pt x="5949" y="1119"/>
                      <a:pt x="7411" y="1538"/>
                      <a:pt x="8834" y="2034"/>
                    </a:cubicBezTo>
                    <a:cubicBezTo>
                      <a:pt x="10271" y="2517"/>
                      <a:pt x="11669" y="3089"/>
                      <a:pt x="13041" y="3724"/>
                    </a:cubicBezTo>
                    <a:lnTo>
                      <a:pt x="14058" y="4220"/>
                    </a:lnTo>
                    <a:lnTo>
                      <a:pt x="15062" y="4741"/>
                    </a:lnTo>
                    <a:lnTo>
                      <a:pt x="16054" y="5288"/>
                    </a:lnTo>
                    <a:lnTo>
                      <a:pt x="17045" y="5872"/>
                    </a:lnTo>
                    <a:lnTo>
                      <a:pt x="16092" y="5262"/>
                    </a:lnTo>
                    <a:lnTo>
                      <a:pt x="15100" y="4690"/>
                    </a:lnTo>
                    <a:lnTo>
                      <a:pt x="14109" y="4144"/>
                    </a:lnTo>
                    <a:lnTo>
                      <a:pt x="13092" y="3623"/>
                    </a:lnTo>
                    <a:cubicBezTo>
                      <a:pt x="11719" y="2962"/>
                      <a:pt x="10321" y="2377"/>
                      <a:pt x="8885" y="1881"/>
                    </a:cubicBezTo>
                    <a:cubicBezTo>
                      <a:pt x="7449" y="1386"/>
                      <a:pt x="5987" y="979"/>
                      <a:pt x="4500" y="661"/>
                    </a:cubicBezTo>
                    <a:cubicBezTo>
                      <a:pt x="3013" y="343"/>
                      <a:pt x="1513" y="127"/>
                      <a:pt x="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4"/>
              <p:cNvSpPr/>
              <p:nvPr/>
            </p:nvSpPr>
            <p:spPr>
              <a:xfrm>
                <a:off x="7291160" y="1104219"/>
                <a:ext cx="667355" cy="263685"/>
              </a:xfrm>
              <a:custGeom>
                <a:avLst/>
                <a:gdLst/>
                <a:ahLst/>
                <a:cxnLst/>
                <a:rect l="l" t="t" r="r" b="b"/>
                <a:pathLst>
                  <a:path w="10779" h="4259" extrusionOk="0">
                    <a:moveTo>
                      <a:pt x="1" y="0"/>
                    </a:moveTo>
                    <a:lnTo>
                      <a:pt x="1" y="0"/>
                    </a:lnTo>
                    <a:cubicBezTo>
                      <a:pt x="966" y="115"/>
                      <a:pt x="1920" y="305"/>
                      <a:pt x="2860" y="572"/>
                    </a:cubicBezTo>
                    <a:cubicBezTo>
                      <a:pt x="3801" y="826"/>
                      <a:pt x="4716" y="1157"/>
                      <a:pt x="5606" y="1551"/>
                    </a:cubicBezTo>
                    <a:cubicBezTo>
                      <a:pt x="6495" y="1932"/>
                      <a:pt x="7360" y="2377"/>
                      <a:pt x="8224" y="2835"/>
                    </a:cubicBezTo>
                    <a:cubicBezTo>
                      <a:pt x="9075" y="3305"/>
                      <a:pt x="9927" y="3775"/>
                      <a:pt x="10779" y="4258"/>
                    </a:cubicBezTo>
                    <a:cubicBezTo>
                      <a:pt x="10372" y="3991"/>
                      <a:pt x="9952" y="3737"/>
                      <a:pt x="9533" y="3470"/>
                    </a:cubicBezTo>
                    <a:cubicBezTo>
                      <a:pt x="9126" y="3229"/>
                      <a:pt x="8707" y="2974"/>
                      <a:pt x="8275" y="2733"/>
                    </a:cubicBezTo>
                    <a:cubicBezTo>
                      <a:pt x="7436" y="2250"/>
                      <a:pt x="6559" y="1805"/>
                      <a:pt x="5669" y="1398"/>
                    </a:cubicBezTo>
                    <a:cubicBezTo>
                      <a:pt x="5212" y="1208"/>
                      <a:pt x="4754" y="1030"/>
                      <a:pt x="4296" y="877"/>
                    </a:cubicBezTo>
                    <a:cubicBezTo>
                      <a:pt x="3839" y="712"/>
                      <a:pt x="3369" y="572"/>
                      <a:pt x="2886" y="445"/>
                    </a:cubicBezTo>
                    <a:cubicBezTo>
                      <a:pt x="1945" y="216"/>
                      <a:pt x="979" y="64"/>
                      <a:pt x="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4"/>
              <p:cNvSpPr/>
              <p:nvPr/>
            </p:nvSpPr>
            <p:spPr>
              <a:xfrm>
                <a:off x="7633477" y="1282034"/>
                <a:ext cx="234525" cy="132307"/>
              </a:xfrm>
              <a:custGeom>
                <a:avLst/>
                <a:gdLst/>
                <a:ahLst/>
                <a:cxnLst/>
                <a:rect l="l" t="t" r="r" b="b"/>
                <a:pathLst>
                  <a:path w="3788" h="2137" extrusionOk="0">
                    <a:moveTo>
                      <a:pt x="0" y="1"/>
                    </a:moveTo>
                    <a:lnTo>
                      <a:pt x="0" y="1"/>
                    </a:lnTo>
                    <a:cubicBezTo>
                      <a:pt x="305" y="204"/>
                      <a:pt x="623" y="408"/>
                      <a:pt x="928" y="598"/>
                    </a:cubicBezTo>
                    <a:cubicBezTo>
                      <a:pt x="1221" y="789"/>
                      <a:pt x="1538" y="967"/>
                      <a:pt x="1856" y="1145"/>
                    </a:cubicBezTo>
                    <a:cubicBezTo>
                      <a:pt x="2174" y="1323"/>
                      <a:pt x="2492" y="1501"/>
                      <a:pt x="2809" y="1666"/>
                    </a:cubicBezTo>
                    <a:lnTo>
                      <a:pt x="3305" y="1907"/>
                    </a:lnTo>
                    <a:cubicBezTo>
                      <a:pt x="3457" y="1984"/>
                      <a:pt x="3635" y="2060"/>
                      <a:pt x="3788" y="2136"/>
                    </a:cubicBezTo>
                    <a:cubicBezTo>
                      <a:pt x="3648" y="2034"/>
                      <a:pt x="3496" y="1933"/>
                      <a:pt x="3343" y="1844"/>
                    </a:cubicBezTo>
                    <a:lnTo>
                      <a:pt x="2873" y="1551"/>
                    </a:lnTo>
                    <a:cubicBezTo>
                      <a:pt x="2568" y="1361"/>
                      <a:pt x="2250" y="1170"/>
                      <a:pt x="1932" y="992"/>
                    </a:cubicBezTo>
                    <a:cubicBezTo>
                      <a:pt x="1615" y="814"/>
                      <a:pt x="1297" y="636"/>
                      <a:pt x="979" y="484"/>
                    </a:cubicBezTo>
                    <a:cubicBezTo>
                      <a:pt x="661" y="319"/>
                      <a:pt x="331" y="153"/>
                      <a:pt x="0"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4"/>
              <p:cNvSpPr/>
              <p:nvPr/>
            </p:nvSpPr>
            <p:spPr>
              <a:xfrm>
                <a:off x="7720032" y="1409513"/>
                <a:ext cx="124382" cy="70147"/>
              </a:xfrm>
              <a:custGeom>
                <a:avLst/>
                <a:gdLst/>
                <a:ahLst/>
                <a:cxnLst/>
                <a:rect l="l" t="t" r="r" b="b"/>
                <a:pathLst>
                  <a:path w="2009" h="1133" extrusionOk="0">
                    <a:moveTo>
                      <a:pt x="0" y="1"/>
                    </a:moveTo>
                    <a:lnTo>
                      <a:pt x="0" y="1"/>
                    </a:lnTo>
                    <a:cubicBezTo>
                      <a:pt x="305" y="242"/>
                      <a:pt x="623" y="458"/>
                      <a:pt x="966" y="636"/>
                    </a:cubicBezTo>
                    <a:cubicBezTo>
                      <a:pt x="1297" y="827"/>
                      <a:pt x="1653" y="992"/>
                      <a:pt x="2009" y="1132"/>
                    </a:cubicBezTo>
                    <a:cubicBezTo>
                      <a:pt x="1704" y="891"/>
                      <a:pt x="1373" y="687"/>
                      <a:pt x="1043" y="497"/>
                    </a:cubicBezTo>
                    <a:cubicBezTo>
                      <a:pt x="699" y="306"/>
                      <a:pt x="356" y="141"/>
                      <a:pt x="0"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74"/>
            <p:cNvSpPr/>
            <p:nvPr/>
          </p:nvSpPr>
          <p:spPr>
            <a:xfrm rot="409357">
              <a:off x="4982143" y="2755960"/>
              <a:ext cx="80539" cy="162178"/>
            </a:xfrm>
            <a:custGeom>
              <a:avLst/>
              <a:gdLst/>
              <a:ahLst/>
              <a:cxnLst/>
              <a:rect l="l" t="t" r="r" b="b"/>
              <a:pathLst>
                <a:path w="3524" h="3096" extrusionOk="0">
                  <a:moveTo>
                    <a:pt x="809" y="3096"/>
                  </a:moveTo>
                  <a:lnTo>
                    <a:pt x="0" y="1381"/>
                  </a:lnTo>
                  <a:lnTo>
                    <a:pt x="1809" y="0"/>
                  </a:lnTo>
                  <a:lnTo>
                    <a:pt x="3524" y="3000"/>
                  </a:lnTo>
                  <a:close/>
                </a:path>
              </a:pathLst>
            </a:custGeom>
            <a:solidFill>
              <a:srgbClr val="000000"/>
            </a:solidFill>
            <a:ln>
              <a:noFill/>
            </a:ln>
          </p:spPr>
          <p:txBody>
            <a:bodyPr/>
            <a:lstStyle/>
            <a:p>
              <a:endParaRPr lang="en-US"/>
            </a:p>
          </p:txBody>
        </p:sp>
      </p:grpSp>
    </p:spTree>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75"/>
          <p:cNvSpPr txBox="1">
            <a:spLocks noGrp="1"/>
          </p:cNvSpPr>
          <p:nvPr>
            <p:ph type="title" idx="3"/>
          </p:nvPr>
        </p:nvSpPr>
        <p:spPr>
          <a:xfrm>
            <a:off x="2368500" y="3293950"/>
            <a:ext cx="2213400"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SUSAN BONES</a:t>
            </a:r>
            <a:endParaRPr/>
          </a:p>
        </p:txBody>
      </p:sp>
      <p:sp>
        <p:nvSpPr>
          <p:cNvPr id="1564" name="Google Shape;1564;p75"/>
          <p:cNvSpPr txBox="1">
            <a:spLocks noGrp="1"/>
          </p:cNvSpPr>
          <p:nvPr>
            <p:ph type="subTitle" idx="4"/>
          </p:nvPr>
        </p:nvSpPr>
        <p:spPr>
          <a:xfrm>
            <a:off x="2368500" y="3733550"/>
            <a:ext cx="2213400" cy="4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Hier kannst du über diese Person sprechen</a:t>
            </a:r>
            <a:endParaRPr/>
          </a:p>
        </p:txBody>
      </p:sp>
      <p:sp>
        <p:nvSpPr>
          <p:cNvPr id="1565" name="Google Shape;1565;p75"/>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rPr>
              <a:t>UNSER TEAM</a:t>
            </a:r>
            <a:endParaRPr>
              <a:solidFill>
                <a:schemeClr val="accent1"/>
              </a:solidFill>
            </a:endParaRPr>
          </a:p>
        </p:txBody>
      </p:sp>
      <p:sp>
        <p:nvSpPr>
          <p:cNvPr id="1566" name="Google Shape;1566;p75"/>
          <p:cNvSpPr txBox="1">
            <a:spLocks noGrp="1"/>
          </p:cNvSpPr>
          <p:nvPr>
            <p:ph type="title" idx="2"/>
          </p:nvPr>
        </p:nvSpPr>
        <p:spPr>
          <a:xfrm>
            <a:off x="2368475" y="1558429"/>
            <a:ext cx="2213400"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JAMES DOE</a:t>
            </a:r>
            <a:endParaRPr/>
          </a:p>
        </p:txBody>
      </p:sp>
      <p:sp>
        <p:nvSpPr>
          <p:cNvPr id="1567" name="Google Shape;1567;p75"/>
          <p:cNvSpPr txBox="1">
            <a:spLocks noGrp="1"/>
          </p:cNvSpPr>
          <p:nvPr>
            <p:ph type="subTitle" idx="1"/>
          </p:nvPr>
        </p:nvSpPr>
        <p:spPr>
          <a:xfrm>
            <a:off x="2368475" y="1998174"/>
            <a:ext cx="2213400" cy="4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Hier kannst du über diese Person sprechen</a:t>
            </a:r>
            <a:endParaRPr/>
          </a:p>
        </p:txBody>
      </p:sp>
      <p:sp>
        <p:nvSpPr>
          <p:cNvPr id="1568" name="Google Shape;1568;p75"/>
          <p:cNvSpPr txBox="1">
            <a:spLocks noGrp="1"/>
          </p:cNvSpPr>
          <p:nvPr>
            <p:ph type="title" idx="5"/>
          </p:nvPr>
        </p:nvSpPr>
        <p:spPr>
          <a:xfrm>
            <a:off x="4562113" y="1558429"/>
            <a:ext cx="2213400" cy="39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JOHN SMITH</a:t>
            </a:r>
            <a:endParaRPr/>
          </a:p>
        </p:txBody>
      </p:sp>
      <p:sp>
        <p:nvSpPr>
          <p:cNvPr id="1569" name="Google Shape;1569;p75"/>
          <p:cNvSpPr txBox="1">
            <a:spLocks noGrp="1"/>
          </p:cNvSpPr>
          <p:nvPr>
            <p:ph type="subTitle" idx="6"/>
          </p:nvPr>
        </p:nvSpPr>
        <p:spPr>
          <a:xfrm>
            <a:off x="4562113" y="1998174"/>
            <a:ext cx="2213400" cy="479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Hier kannst du über diese Person sprechen</a:t>
            </a:r>
            <a:endParaRPr/>
          </a:p>
        </p:txBody>
      </p:sp>
      <p:pic>
        <p:nvPicPr>
          <p:cNvPr id="1570" name="Google Shape;1570;p75"/>
          <p:cNvPicPr preferRelativeResize="0"/>
          <p:nvPr/>
        </p:nvPicPr>
        <p:blipFill>
          <a:blip r:embed="rId3">
            <a:alphaModFix amt="76000"/>
          </a:blip>
          <a:stretch>
            <a:fillRect/>
          </a:stretch>
        </p:blipFill>
        <p:spPr>
          <a:xfrm flipH="1">
            <a:off x="829847" y="1234150"/>
            <a:ext cx="1443900" cy="1440300"/>
          </a:xfrm>
          <a:prstGeom prst="ellipse">
            <a:avLst/>
          </a:prstGeom>
          <a:noFill/>
          <a:ln w="19050" cap="flat" cmpd="sng">
            <a:solidFill>
              <a:schemeClr val="dk2"/>
            </a:solidFill>
            <a:prstDash val="solid"/>
            <a:round/>
            <a:headEnd type="none" w="sm" len="sm"/>
            <a:tailEnd type="none" w="sm" len="sm"/>
          </a:ln>
        </p:spPr>
      </p:pic>
      <p:pic>
        <p:nvPicPr>
          <p:cNvPr id="1571" name="Google Shape;1571;p75"/>
          <p:cNvPicPr preferRelativeResize="0"/>
          <p:nvPr/>
        </p:nvPicPr>
        <p:blipFill>
          <a:blip r:embed="rId4">
            <a:alphaModFix amt="76000"/>
          </a:blip>
          <a:stretch>
            <a:fillRect/>
          </a:stretch>
        </p:blipFill>
        <p:spPr>
          <a:xfrm>
            <a:off x="831659" y="3000529"/>
            <a:ext cx="1440300" cy="1440300"/>
          </a:xfrm>
          <a:prstGeom prst="ellipse">
            <a:avLst/>
          </a:prstGeom>
          <a:noFill/>
          <a:ln w="19050" cap="flat" cmpd="sng">
            <a:solidFill>
              <a:schemeClr val="dk2"/>
            </a:solidFill>
            <a:prstDash val="solid"/>
            <a:round/>
            <a:headEnd type="none" w="sm" len="sm"/>
            <a:tailEnd type="none" w="sm" len="sm"/>
          </a:ln>
        </p:spPr>
      </p:pic>
      <p:pic>
        <p:nvPicPr>
          <p:cNvPr id="1572" name="Google Shape;1572;p75"/>
          <p:cNvPicPr preferRelativeResize="0"/>
          <p:nvPr/>
        </p:nvPicPr>
        <p:blipFill rotWithShape="1">
          <a:blip r:embed="rId5">
            <a:alphaModFix amt="76000"/>
          </a:blip>
          <a:srcRect l="4032" t="-591" r="6353" b="10977"/>
          <a:stretch/>
        </p:blipFill>
        <p:spPr>
          <a:xfrm>
            <a:off x="6873853" y="1279139"/>
            <a:ext cx="1440300" cy="1440300"/>
          </a:xfrm>
          <a:prstGeom prst="ellipse">
            <a:avLst/>
          </a:prstGeom>
          <a:noFill/>
          <a:ln w="19050" cap="flat" cmpd="sng">
            <a:solidFill>
              <a:schemeClr val="dk2"/>
            </a:solidFill>
            <a:prstDash val="solid"/>
            <a:round/>
            <a:headEnd type="none" w="sm" len="sm"/>
            <a:tailEnd type="none" w="sm" len="sm"/>
          </a:ln>
        </p:spPr>
      </p:pic>
      <p:pic>
        <p:nvPicPr>
          <p:cNvPr id="1573" name="Google Shape;1573;p75"/>
          <p:cNvPicPr preferRelativeResize="0"/>
          <p:nvPr/>
        </p:nvPicPr>
        <p:blipFill rotWithShape="1">
          <a:blip r:embed="rId6">
            <a:alphaModFix amt="76000"/>
          </a:blip>
          <a:srcRect/>
          <a:stretch/>
        </p:blipFill>
        <p:spPr>
          <a:xfrm>
            <a:off x="6873853" y="2980939"/>
            <a:ext cx="1440300" cy="1440300"/>
          </a:xfrm>
          <a:prstGeom prst="ellipse">
            <a:avLst/>
          </a:prstGeom>
          <a:noFill/>
          <a:ln w="19050" cap="flat" cmpd="sng">
            <a:solidFill>
              <a:schemeClr val="dk2"/>
            </a:solidFill>
            <a:prstDash val="solid"/>
            <a:round/>
            <a:headEnd type="none" w="sm" len="sm"/>
            <a:tailEnd type="none" w="sm" len="sm"/>
          </a:ln>
        </p:spPr>
      </p:pic>
      <p:sp>
        <p:nvSpPr>
          <p:cNvPr id="1574" name="Google Shape;1574;p75"/>
          <p:cNvSpPr txBox="1">
            <a:spLocks noGrp="1"/>
          </p:cNvSpPr>
          <p:nvPr>
            <p:ph type="title" idx="7"/>
          </p:nvPr>
        </p:nvSpPr>
        <p:spPr>
          <a:xfrm>
            <a:off x="4562125" y="3293950"/>
            <a:ext cx="2213400" cy="39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LINDA BENSON</a:t>
            </a:r>
            <a:endParaRPr/>
          </a:p>
        </p:txBody>
      </p:sp>
      <p:sp>
        <p:nvSpPr>
          <p:cNvPr id="1575" name="Google Shape;1575;p75"/>
          <p:cNvSpPr txBox="1">
            <a:spLocks noGrp="1"/>
          </p:cNvSpPr>
          <p:nvPr>
            <p:ph type="subTitle" idx="8"/>
          </p:nvPr>
        </p:nvSpPr>
        <p:spPr>
          <a:xfrm>
            <a:off x="4562117" y="3733550"/>
            <a:ext cx="2213400" cy="479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Hier kannst du über diese Person sprechen</a:t>
            </a:r>
            <a:endParaRPr/>
          </a:p>
        </p:txBody>
      </p:sp>
    </p:spTree>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76"/>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ORTE DER EREIGNISSE</a:t>
            </a:r>
            <a:endParaRPr>
              <a:solidFill>
                <a:schemeClr val="accent1"/>
              </a:solidFill>
            </a:endParaRPr>
          </a:p>
        </p:txBody>
      </p:sp>
      <p:sp>
        <p:nvSpPr>
          <p:cNvPr id="1581" name="Google Shape;1581;p76"/>
          <p:cNvSpPr/>
          <p:nvPr/>
        </p:nvSpPr>
        <p:spPr>
          <a:xfrm>
            <a:off x="3284965" y="1250191"/>
            <a:ext cx="2574070" cy="2937381"/>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6"/>
          <p:cNvSpPr txBox="1"/>
          <p:nvPr/>
        </p:nvSpPr>
        <p:spPr>
          <a:xfrm>
            <a:off x="754713" y="1682850"/>
            <a:ext cx="1861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i="1">
                <a:solidFill>
                  <a:schemeClr val="dk2"/>
                </a:solidFill>
                <a:latin typeface="Anton"/>
                <a:ea typeface="Anton"/>
                <a:cs typeface="Anton"/>
                <a:sym typeface="Anton"/>
              </a:rPr>
              <a:t>MERKUR</a:t>
            </a:r>
            <a:endParaRPr sz="2800" i="1">
              <a:solidFill>
                <a:schemeClr val="dk2"/>
              </a:solidFill>
              <a:latin typeface="Anton"/>
              <a:ea typeface="Anton"/>
              <a:cs typeface="Anton"/>
              <a:sym typeface="Anton"/>
            </a:endParaRPr>
          </a:p>
        </p:txBody>
      </p:sp>
      <p:sp>
        <p:nvSpPr>
          <p:cNvPr id="1583" name="Google Shape;1583;p76"/>
          <p:cNvSpPr txBox="1"/>
          <p:nvPr/>
        </p:nvSpPr>
        <p:spPr>
          <a:xfrm>
            <a:off x="754725" y="2269375"/>
            <a:ext cx="18615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sap Condensed"/>
                <a:ea typeface="Asap Condensed"/>
                <a:cs typeface="Asap Condensed"/>
                <a:sym typeface="Asap Condensed"/>
              </a:rPr>
              <a:t>Der Merkur ist der sonnennächste Planet</a:t>
            </a:r>
            <a:endParaRPr>
              <a:solidFill>
                <a:schemeClr val="dk1"/>
              </a:solidFill>
              <a:latin typeface="Asap Condensed"/>
              <a:ea typeface="Asap Condensed"/>
              <a:cs typeface="Asap Condensed"/>
              <a:sym typeface="Asap Condensed"/>
            </a:endParaRPr>
          </a:p>
        </p:txBody>
      </p:sp>
      <p:sp>
        <p:nvSpPr>
          <p:cNvPr id="1584" name="Google Shape;1584;p76"/>
          <p:cNvSpPr txBox="1"/>
          <p:nvPr/>
        </p:nvSpPr>
        <p:spPr>
          <a:xfrm flipH="1">
            <a:off x="6527787" y="1682850"/>
            <a:ext cx="1861500" cy="52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dk2"/>
                </a:solidFill>
                <a:latin typeface="Anton"/>
                <a:ea typeface="Anton"/>
                <a:cs typeface="Anton"/>
                <a:sym typeface="Anton"/>
              </a:rPr>
              <a:t>VENUS</a:t>
            </a:r>
            <a:endParaRPr sz="2800" i="1">
              <a:solidFill>
                <a:schemeClr val="dk2"/>
              </a:solidFill>
              <a:latin typeface="Anton"/>
              <a:ea typeface="Anton"/>
              <a:cs typeface="Anton"/>
              <a:sym typeface="Anton"/>
            </a:endParaRPr>
          </a:p>
        </p:txBody>
      </p:sp>
      <p:sp>
        <p:nvSpPr>
          <p:cNvPr id="1585" name="Google Shape;1585;p76"/>
          <p:cNvSpPr txBox="1"/>
          <p:nvPr/>
        </p:nvSpPr>
        <p:spPr>
          <a:xfrm flipH="1">
            <a:off x="6527775" y="2269375"/>
            <a:ext cx="1861500" cy="42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sap Condensed"/>
                <a:ea typeface="Asap Condensed"/>
                <a:cs typeface="Asap Condensed"/>
                <a:sym typeface="Asap Condensed"/>
              </a:rPr>
              <a:t>Die Venus ist ein Gesteinsplanet</a:t>
            </a:r>
            <a:endParaRPr>
              <a:solidFill>
                <a:schemeClr val="dk1"/>
              </a:solidFill>
              <a:latin typeface="Asap Condensed"/>
              <a:ea typeface="Asap Condensed"/>
              <a:cs typeface="Asap Condensed"/>
              <a:sym typeface="Asap Condensed"/>
            </a:endParaRPr>
          </a:p>
        </p:txBody>
      </p:sp>
      <p:sp>
        <p:nvSpPr>
          <p:cNvPr id="1586" name="Google Shape;1586;p76"/>
          <p:cNvSpPr txBox="1"/>
          <p:nvPr/>
        </p:nvSpPr>
        <p:spPr>
          <a:xfrm>
            <a:off x="754713" y="3116250"/>
            <a:ext cx="1861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i="1">
                <a:solidFill>
                  <a:schemeClr val="dk2"/>
                </a:solidFill>
                <a:latin typeface="Anton"/>
                <a:ea typeface="Anton"/>
                <a:cs typeface="Anton"/>
                <a:sym typeface="Anton"/>
              </a:rPr>
              <a:t>JUPITER</a:t>
            </a:r>
            <a:endParaRPr sz="2800" i="1">
              <a:solidFill>
                <a:schemeClr val="dk2"/>
              </a:solidFill>
              <a:latin typeface="Anton"/>
              <a:ea typeface="Anton"/>
              <a:cs typeface="Anton"/>
              <a:sym typeface="Anton"/>
            </a:endParaRPr>
          </a:p>
        </p:txBody>
      </p:sp>
      <p:sp>
        <p:nvSpPr>
          <p:cNvPr id="1587" name="Google Shape;1587;p76"/>
          <p:cNvSpPr txBox="1"/>
          <p:nvPr/>
        </p:nvSpPr>
        <p:spPr>
          <a:xfrm>
            <a:off x="754725" y="3702775"/>
            <a:ext cx="18615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sap Condensed"/>
                <a:ea typeface="Asap Condensed"/>
                <a:cs typeface="Asap Condensed"/>
                <a:sym typeface="Asap Condensed"/>
              </a:rPr>
              <a:t>Jupiter ist der größte in unserem Sonnensystem!</a:t>
            </a:r>
            <a:endParaRPr>
              <a:solidFill>
                <a:schemeClr val="dk1"/>
              </a:solidFill>
              <a:latin typeface="Asap Condensed"/>
              <a:ea typeface="Asap Condensed"/>
              <a:cs typeface="Asap Condensed"/>
              <a:sym typeface="Asap Condensed"/>
            </a:endParaRPr>
          </a:p>
        </p:txBody>
      </p:sp>
      <p:sp>
        <p:nvSpPr>
          <p:cNvPr id="1588" name="Google Shape;1588;p76"/>
          <p:cNvSpPr txBox="1"/>
          <p:nvPr/>
        </p:nvSpPr>
        <p:spPr>
          <a:xfrm flipH="1">
            <a:off x="6527787" y="3116250"/>
            <a:ext cx="1861500" cy="52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dk2"/>
                </a:solidFill>
                <a:latin typeface="Anton"/>
                <a:ea typeface="Anton"/>
                <a:cs typeface="Anton"/>
                <a:sym typeface="Anton"/>
              </a:rPr>
              <a:t>SATURN</a:t>
            </a:r>
            <a:endParaRPr sz="2800" i="1">
              <a:solidFill>
                <a:schemeClr val="dk2"/>
              </a:solidFill>
              <a:latin typeface="Anton"/>
              <a:ea typeface="Anton"/>
              <a:cs typeface="Anton"/>
              <a:sym typeface="Anton"/>
            </a:endParaRPr>
          </a:p>
        </p:txBody>
      </p:sp>
      <p:sp>
        <p:nvSpPr>
          <p:cNvPr id="1589" name="Google Shape;1589;p76"/>
          <p:cNvSpPr txBox="1"/>
          <p:nvPr/>
        </p:nvSpPr>
        <p:spPr>
          <a:xfrm flipH="1">
            <a:off x="6527775" y="3702775"/>
            <a:ext cx="1861500" cy="42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sap Condensed"/>
                <a:ea typeface="Asap Condensed"/>
                <a:cs typeface="Asap Condensed"/>
                <a:sym typeface="Asap Condensed"/>
              </a:rPr>
              <a:t>Es besteht aus Wasserstoff und Helium</a:t>
            </a:r>
            <a:endParaRPr>
              <a:solidFill>
                <a:schemeClr val="dk1"/>
              </a:solidFill>
              <a:latin typeface="Asap Condensed"/>
              <a:ea typeface="Asap Condensed"/>
              <a:cs typeface="Asap Condensed"/>
              <a:sym typeface="Asap Condensed"/>
            </a:endParaRPr>
          </a:p>
        </p:txBody>
      </p:sp>
      <p:grpSp>
        <p:nvGrpSpPr>
          <p:cNvPr id="1590" name="Google Shape;1590;p76"/>
          <p:cNvGrpSpPr/>
          <p:nvPr/>
        </p:nvGrpSpPr>
        <p:grpSpPr>
          <a:xfrm>
            <a:off x="4508375" y="3380100"/>
            <a:ext cx="2525897" cy="469351"/>
            <a:chOff x="4508375" y="3380100"/>
            <a:chExt cx="2525897" cy="469351"/>
          </a:xfrm>
        </p:grpSpPr>
        <p:cxnSp>
          <p:nvCxnSpPr>
            <p:cNvPr id="1591" name="Google Shape;1591;p76"/>
            <p:cNvCxnSpPr/>
            <p:nvPr/>
          </p:nvCxnSpPr>
          <p:spPr>
            <a:xfrm flipH="1">
              <a:off x="4760272" y="3380100"/>
              <a:ext cx="2274000" cy="342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592" name="Google Shape;1592;p76"/>
            <p:cNvSpPr/>
            <p:nvPr/>
          </p:nvSpPr>
          <p:spPr>
            <a:xfrm flipH="1">
              <a:off x="4508375" y="3597649"/>
              <a:ext cx="251802" cy="251802"/>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9525"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76"/>
          <p:cNvGrpSpPr/>
          <p:nvPr/>
        </p:nvGrpSpPr>
        <p:grpSpPr>
          <a:xfrm>
            <a:off x="5089412" y="1946700"/>
            <a:ext cx="1944859" cy="876851"/>
            <a:chOff x="5089412" y="1946700"/>
            <a:chExt cx="1944859" cy="876851"/>
          </a:xfrm>
        </p:grpSpPr>
        <p:cxnSp>
          <p:nvCxnSpPr>
            <p:cNvPr id="1594" name="Google Shape;1594;p76"/>
            <p:cNvCxnSpPr/>
            <p:nvPr/>
          </p:nvCxnSpPr>
          <p:spPr>
            <a:xfrm flipH="1">
              <a:off x="5336272" y="1946700"/>
              <a:ext cx="1698000" cy="756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595" name="Google Shape;1595;p76"/>
            <p:cNvSpPr/>
            <p:nvPr/>
          </p:nvSpPr>
          <p:spPr>
            <a:xfrm flipH="1">
              <a:off x="5089412" y="2571749"/>
              <a:ext cx="251802" cy="251802"/>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9525"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76"/>
          <p:cNvGrpSpPr/>
          <p:nvPr/>
        </p:nvGrpSpPr>
        <p:grpSpPr>
          <a:xfrm>
            <a:off x="2226858" y="2571749"/>
            <a:ext cx="2248294" cy="808353"/>
            <a:chOff x="2226858" y="2571749"/>
            <a:chExt cx="2248294" cy="808353"/>
          </a:xfrm>
        </p:grpSpPr>
        <p:cxnSp>
          <p:nvCxnSpPr>
            <p:cNvPr id="1597" name="Google Shape;1597;p76"/>
            <p:cNvCxnSpPr/>
            <p:nvPr/>
          </p:nvCxnSpPr>
          <p:spPr>
            <a:xfrm rot="10800000" flipH="1">
              <a:off x="2226858" y="2693402"/>
              <a:ext cx="1996500" cy="6867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598" name="Google Shape;1598;p76"/>
            <p:cNvSpPr/>
            <p:nvPr/>
          </p:nvSpPr>
          <p:spPr>
            <a:xfrm flipH="1">
              <a:off x="4223350" y="2571749"/>
              <a:ext cx="251802" cy="251802"/>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9525"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76"/>
          <p:cNvGrpSpPr/>
          <p:nvPr/>
        </p:nvGrpSpPr>
        <p:grpSpPr>
          <a:xfrm>
            <a:off x="2226858" y="1457324"/>
            <a:ext cx="2219494" cy="489378"/>
            <a:chOff x="2226858" y="1457324"/>
            <a:chExt cx="2219494" cy="489378"/>
          </a:xfrm>
        </p:grpSpPr>
        <p:cxnSp>
          <p:nvCxnSpPr>
            <p:cNvPr id="1600" name="Google Shape;1600;p76"/>
            <p:cNvCxnSpPr/>
            <p:nvPr/>
          </p:nvCxnSpPr>
          <p:spPr>
            <a:xfrm rot="10800000" flipH="1">
              <a:off x="2226858" y="1579202"/>
              <a:ext cx="1967700" cy="3675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601" name="Google Shape;1601;p76"/>
            <p:cNvSpPr/>
            <p:nvPr/>
          </p:nvSpPr>
          <p:spPr>
            <a:xfrm flipH="1">
              <a:off x="4194550" y="1457324"/>
              <a:ext cx="251802" cy="251802"/>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9525"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grpSp>
        <p:nvGrpSpPr>
          <p:cNvPr id="1612" name="Google Shape;1612;p78"/>
          <p:cNvGrpSpPr/>
          <p:nvPr/>
        </p:nvGrpSpPr>
        <p:grpSpPr>
          <a:xfrm>
            <a:off x="2888575" y="1488138"/>
            <a:ext cx="3366900" cy="2796069"/>
            <a:chOff x="2888575" y="1488138"/>
            <a:chExt cx="3366900" cy="2796069"/>
          </a:xfrm>
        </p:grpSpPr>
        <p:grpSp>
          <p:nvGrpSpPr>
            <p:cNvPr id="1613" name="Google Shape;1613;p78"/>
            <p:cNvGrpSpPr/>
            <p:nvPr/>
          </p:nvGrpSpPr>
          <p:grpSpPr>
            <a:xfrm>
              <a:off x="3173670" y="1488138"/>
              <a:ext cx="2796420" cy="2796069"/>
              <a:chOff x="4235882" y="2104422"/>
              <a:chExt cx="637462" cy="637382"/>
            </a:xfrm>
          </p:grpSpPr>
          <p:sp>
            <p:nvSpPr>
              <p:cNvPr id="1614" name="Google Shape;1614;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78"/>
            <p:cNvSpPr/>
            <p:nvPr/>
          </p:nvSpPr>
          <p:spPr>
            <a:xfrm>
              <a:off x="2888575" y="1631775"/>
              <a:ext cx="806400" cy="80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5449025" y="1631775"/>
              <a:ext cx="806400" cy="80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8"/>
            <p:cNvSpPr/>
            <p:nvPr/>
          </p:nvSpPr>
          <p:spPr>
            <a:xfrm>
              <a:off x="2888625" y="3334175"/>
              <a:ext cx="806400" cy="80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8"/>
            <p:cNvSpPr/>
            <p:nvPr/>
          </p:nvSpPr>
          <p:spPr>
            <a:xfrm>
              <a:off x="5449075" y="3334175"/>
              <a:ext cx="806400" cy="806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78"/>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ZUSAMMENSETZUNG DER REVOLUTION</a:t>
            </a:r>
            <a:endParaRPr>
              <a:solidFill>
                <a:schemeClr val="accent1"/>
              </a:solidFill>
            </a:endParaRPr>
          </a:p>
        </p:txBody>
      </p:sp>
      <p:sp>
        <p:nvSpPr>
          <p:cNvPr id="1623" name="Google Shape;1623;p78"/>
          <p:cNvSpPr/>
          <p:nvPr/>
        </p:nvSpPr>
        <p:spPr>
          <a:xfrm>
            <a:off x="4112850" y="2427175"/>
            <a:ext cx="918300" cy="9183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78"/>
          <p:cNvGrpSpPr/>
          <p:nvPr/>
        </p:nvGrpSpPr>
        <p:grpSpPr>
          <a:xfrm>
            <a:off x="4346065" y="2660442"/>
            <a:ext cx="451461" cy="451461"/>
            <a:chOff x="1190625" y="238125"/>
            <a:chExt cx="5219200" cy="5219200"/>
          </a:xfrm>
        </p:grpSpPr>
        <p:sp>
          <p:nvSpPr>
            <p:cNvPr id="1625" name="Google Shape;1625;p78"/>
            <p:cNvSpPr/>
            <p:nvPr/>
          </p:nvSpPr>
          <p:spPr>
            <a:xfrm>
              <a:off x="2118650" y="3306825"/>
              <a:ext cx="917450" cy="917450"/>
            </a:xfrm>
            <a:custGeom>
              <a:avLst/>
              <a:gdLst/>
              <a:ahLst/>
              <a:cxnLst/>
              <a:rect l="l" t="t" r="r" b="b"/>
              <a:pathLst>
                <a:path w="36698" h="36698" extrusionOk="0">
                  <a:moveTo>
                    <a:pt x="18333" y="1"/>
                  </a:moveTo>
                  <a:cubicBezTo>
                    <a:pt x="8188" y="1"/>
                    <a:pt x="0" y="8188"/>
                    <a:pt x="0" y="18333"/>
                  </a:cubicBezTo>
                  <a:cubicBezTo>
                    <a:pt x="0" y="28478"/>
                    <a:pt x="8188" y="36698"/>
                    <a:pt x="18333" y="36698"/>
                  </a:cubicBezTo>
                  <a:cubicBezTo>
                    <a:pt x="28478" y="36698"/>
                    <a:pt x="36698" y="28478"/>
                    <a:pt x="36698" y="18333"/>
                  </a:cubicBezTo>
                  <a:cubicBezTo>
                    <a:pt x="36698" y="8188"/>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8"/>
            <p:cNvSpPr/>
            <p:nvPr/>
          </p:nvSpPr>
          <p:spPr>
            <a:xfrm>
              <a:off x="4565150" y="3306825"/>
              <a:ext cx="917450" cy="917450"/>
            </a:xfrm>
            <a:custGeom>
              <a:avLst/>
              <a:gdLst/>
              <a:ahLst/>
              <a:cxnLst/>
              <a:rect l="l" t="t" r="r" b="b"/>
              <a:pathLst>
                <a:path w="36698" h="36698" extrusionOk="0">
                  <a:moveTo>
                    <a:pt x="18332" y="1"/>
                  </a:moveTo>
                  <a:cubicBezTo>
                    <a:pt x="8188" y="1"/>
                    <a:pt x="0" y="8188"/>
                    <a:pt x="0" y="18333"/>
                  </a:cubicBezTo>
                  <a:cubicBezTo>
                    <a:pt x="0" y="28478"/>
                    <a:pt x="8188" y="36698"/>
                    <a:pt x="18332" y="36698"/>
                  </a:cubicBezTo>
                  <a:cubicBezTo>
                    <a:pt x="28477" y="36698"/>
                    <a:pt x="36697" y="28478"/>
                    <a:pt x="36697" y="18333"/>
                  </a:cubicBezTo>
                  <a:cubicBezTo>
                    <a:pt x="36697" y="8188"/>
                    <a:pt x="28477" y="1"/>
                    <a:pt x="18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8"/>
            <p:cNvSpPr/>
            <p:nvPr/>
          </p:nvSpPr>
          <p:spPr>
            <a:xfrm>
              <a:off x="2543525" y="1318650"/>
              <a:ext cx="372700" cy="305825"/>
            </a:xfrm>
            <a:custGeom>
              <a:avLst/>
              <a:gdLst/>
              <a:ahLst/>
              <a:cxnLst/>
              <a:rect l="l" t="t" r="r" b="b"/>
              <a:pathLst>
                <a:path w="14908" h="12233" extrusionOk="0">
                  <a:moveTo>
                    <a:pt x="3067" y="0"/>
                  </a:moveTo>
                  <a:lnTo>
                    <a:pt x="0" y="12233"/>
                  </a:lnTo>
                  <a:lnTo>
                    <a:pt x="11841" y="12233"/>
                  </a:lnTo>
                  <a:lnTo>
                    <a:pt x="14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8"/>
            <p:cNvSpPr/>
            <p:nvPr/>
          </p:nvSpPr>
          <p:spPr>
            <a:xfrm>
              <a:off x="1190625" y="238125"/>
              <a:ext cx="5219200" cy="2457100"/>
            </a:xfrm>
            <a:custGeom>
              <a:avLst/>
              <a:gdLst/>
              <a:ahLst/>
              <a:cxnLst/>
              <a:rect l="l" t="t" r="r" b="b"/>
              <a:pathLst>
                <a:path w="208768" h="98284" extrusionOk="0">
                  <a:moveTo>
                    <a:pt x="110516" y="18756"/>
                  </a:moveTo>
                  <a:cubicBezTo>
                    <a:pt x="113876" y="18756"/>
                    <a:pt x="116616" y="21496"/>
                    <a:pt x="116616" y="24889"/>
                  </a:cubicBezTo>
                  <a:cubicBezTo>
                    <a:pt x="116616" y="28249"/>
                    <a:pt x="113876" y="30989"/>
                    <a:pt x="110516" y="30989"/>
                  </a:cubicBezTo>
                  <a:cubicBezTo>
                    <a:pt x="107124" y="30989"/>
                    <a:pt x="104384" y="28249"/>
                    <a:pt x="104384" y="24889"/>
                  </a:cubicBezTo>
                  <a:cubicBezTo>
                    <a:pt x="104384" y="21496"/>
                    <a:pt x="107124" y="18756"/>
                    <a:pt x="110516" y="18756"/>
                  </a:cubicBezTo>
                  <a:close/>
                  <a:moveTo>
                    <a:pt x="165546" y="18756"/>
                  </a:moveTo>
                  <a:cubicBezTo>
                    <a:pt x="168938" y="18756"/>
                    <a:pt x="171678" y="21496"/>
                    <a:pt x="171678" y="24889"/>
                  </a:cubicBezTo>
                  <a:lnTo>
                    <a:pt x="171678" y="49354"/>
                  </a:lnTo>
                  <a:cubicBezTo>
                    <a:pt x="171678" y="52714"/>
                    <a:pt x="168938" y="55454"/>
                    <a:pt x="165546" y="55454"/>
                  </a:cubicBezTo>
                  <a:cubicBezTo>
                    <a:pt x="162153" y="55454"/>
                    <a:pt x="159446" y="52714"/>
                    <a:pt x="159446" y="49354"/>
                  </a:cubicBezTo>
                  <a:lnTo>
                    <a:pt x="159446" y="24889"/>
                  </a:lnTo>
                  <a:cubicBezTo>
                    <a:pt x="159446" y="21496"/>
                    <a:pt x="162153" y="18756"/>
                    <a:pt x="165546" y="18756"/>
                  </a:cubicBezTo>
                  <a:close/>
                  <a:moveTo>
                    <a:pt x="79838" y="18746"/>
                  </a:moveTo>
                  <a:cubicBezTo>
                    <a:pt x="80349" y="18746"/>
                    <a:pt x="80869" y="18812"/>
                    <a:pt x="81387" y="18952"/>
                  </a:cubicBezTo>
                  <a:cubicBezTo>
                    <a:pt x="84681" y="19768"/>
                    <a:pt x="86671" y="23095"/>
                    <a:pt x="85855" y="26357"/>
                  </a:cubicBezTo>
                  <a:lnTo>
                    <a:pt x="84681" y="30989"/>
                  </a:lnTo>
                  <a:lnTo>
                    <a:pt x="89085" y="30989"/>
                  </a:lnTo>
                  <a:cubicBezTo>
                    <a:pt x="92477" y="30989"/>
                    <a:pt x="95217" y="33729"/>
                    <a:pt x="95217" y="37121"/>
                  </a:cubicBezTo>
                  <a:cubicBezTo>
                    <a:pt x="95217" y="40481"/>
                    <a:pt x="92477" y="43221"/>
                    <a:pt x="89085" y="43221"/>
                  </a:cubicBezTo>
                  <a:lnTo>
                    <a:pt x="81648" y="43221"/>
                  </a:lnTo>
                  <a:lnTo>
                    <a:pt x="78581" y="55454"/>
                  </a:lnTo>
                  <a:lnTo>
                    <a:pt x="82985" y="55454"/>
                  </a:lnTo>
                  <a:cubicBezTo>
                    <a:pt x="86345" y="55454"/>
                    <a:pt x="89085" y="58194"/>
                    <a:pt x="89085" y="61586"/>
                  </a:cubicBezTo>
                  <a:cubicBezTo>
                    <a:pt x="89085" y="64946"/>
                    <a:pt x="86345" y="67686"/>
                    <a:pt x="82985" y="67686"/>
                  </a:cubicBezTo>
                  <a:lnTo>
                    <a:pt x="75515" y="67686"/>
                  </a:lnTo>
                  <a:lnTo>
                    <a:pt x="73623" y="75287"/>
                  </a:lnTo>
                  <a:cubicBezTo>
                    <a:pt x="72932" y="78077"/>
                    <a:pt x="70417" y="79908"/>
                    <a:pt x="67701" y="79908"/>
                  </a:cubicBezTo>
                  <a:cubicBezTo>
                    <a:pt x="67210" y="79908"/>
                    <a:pt x="66713" y="79848"/>
                    <a:pt x="66218" y="79723"/>
                  </a:cubicBezTo>
                  <a:cubicBezTo>
                    <a:pt x="62924" y="78907"/>
                    <a:pt x="60934" y="75580"/>
                    <a:pt x="61749" y="72318"/>
                  </a:cubicBezTo>
                  <a:lnTo>
                    <a:pt x="62924" y="67686"/>
                  </a:lnTo>
                  <a:lnTo>
                    <a:pt x="51050" y="67686"/>
                  </a:lnTo>
                  <a:lnTo>
                    <a:pt x="49158" y="75287"/>
                  </a:lnTo>
                  <a:cubicBezTo>
                    <a:pt x="48468" y="78077"/>
                    <a:pt x="45952" y="79908"/>
                    <a:pt x="43237" y="79908"/>
                  </a:cubicBezTo>
                  <a:cubicBezTo>
                    <a:pt x="42745" y="79908"/>
                    <a:pt x="42248" y="79848"/>
                    <a:pt x="41753" y="79723"/>
                  </a:cubicBezTo>
                  <a:cubicBezTo>
                    <a:pt x="38459" y="78907"/>
                    <a:pt x="36469" y="75580"/>
                    <a:pt x="37285" y="72318"/>
                  </a:cubicBezTo>
                  <a:lnTo>
                    <a:pt x="38459" y="67686"/>
                  </a:lnTo>
                  <a:lnTo>
                    <a:pt x="34055" y="67686"/>
                  </a:lnTo>
                  <a:cubicBezTo>
                    <a:pt x="30663" y="67686"/>
                    <a:pt x="27923" y="64946"/>
                    <a:pt x="27923" y="61586"/>
                  </a:cubicBezTo>
                  <a:cubicBezTo>
                    <a:pt x="27923" y="58194"/>
                    <a:pt x="30663" y="55454"/>
                    <a:pt x="34055" y="55454"/>
                  </a:cubicBezTo>
                  <a:lnTo>
                    <a:pt x="41492" y="55454"/>
                  </a:lnTo>
                  <a:lnTo>
                    <a:pt x="44559" y="43221"/>
                  </a:lnTo>
                  <a:lnTo>
                    <a:pt x="40155" y="43221"/>
                  </a:lnTo>
                  <a:cubicBezTo>
                    <a:pt x="36795" y="43221"/>
                    <a:pt x="34055" y="40481"/>
                    <a:pt x="34055" y="37121"/>
                  </a:cubicBezTo>
                  <a:cubicBezTo>
                    <a:pt x="34055" y="33729"/>
                    <a:pt x="36795" y="30989"/>
                    <a:pt x="40155" y="30989"/>
                  </a:cubicBezTo>
                  <a:lnTo>
                    <a:pt x="47625" y="30989"/>
                  </a:lnTo>
                  <a:lnTo>
                    <a:pt x="49517" y="23388"/>
                  </a:lnTo>
                  <a:cubicBezTo>
                    <a:pt x="50203" y="20617"/>
                    <a:pt x="52666" y="18746"/>
                    <a:pt x="55373" y="18746"/>
                  </a:cubicBezTo>
                  <a:cubicBezTo>
                    <a:pt x="55884" y="18746"/>
                    <a:pt x="56404" y="18812"/>
                    <a:pt x="56922" y="18952"/>
                  </a:cubicBezTo>
                  <a:cubicBezTo>
                    <a:pt x="60216" y="19768"/>
                    <a:pt x="62206" y="23095"/>
                    <a:pt x="61391" y="26357"/>
                  </a:cubicBezTo>
                  <a:lnTo>
                    <a:pt x="60216" y="30989"/>
                  </a:lnTo>
                  <a:lnTo>
                    <a:pt x="72090" y="30989"/>
                  </a:lnTo>
                  <a:lnTo>
                    <a:pt x="73982" y="23388"/>
                  </a:lnTo>
                  <a:cubicBezTo>
                    <a:pt x="74668" y="20617"/>
                    <a:pt x="77131" y="18746"/>
                    <a:pt x="79838" y="18746"/>
                  </a:cubicBezTo>
                  <a:close/>
                  <a:moveTo>
                    <a:pt x="134967" y="18765"/>
                  </a:moveTo>
                  <a:cubicBezTo>
                    <a:pt x="135885" y="18765"/>
                    <a:pt x="136816" y="18972"/>
                    <a:pt x="137688" y="19409"/>
                  </a:cubicBezTo>
                  <a:cubicBezTo>
                    <a:pt x="140722" y="20909"/>
                    <a:pt x="141962" y="24595"/>
                    <a:pt x="140429" y="27596"/>
                  </a:cubicBezTo>
                  <a:lnTo>
                    <a:pt x="115964" y="76526"/>
                  </a:lnTo>
                  <a:cubicBezTo>
                    <a:pt x="114897" y="78659"/>
                    <a:pt x="112743" y="79919"/>
                    <a:pt x="110498" y="79919"/>
                  </a:cubicBezTo>
                  <a:cubicBezTo>
                    <a:pt x="109583" y="79919"/>
                    <a:pt x="108654" y="79710"/>
                    <a:pt x="107776" y="79266"/>
                  </a:cubicBezTo>
                  <a:cubicBezTo>
                    <a:pt x="104742" y="77766"/>
                    <a:pt x="103503" y="74080"/>
                    <a:pt x="105036" y="71079"/>
                  </a:cubicBezTo>
                  <a:lnTo>
                    <a:pt x="129501" y="22149"/>
                  </a:lnTo>
                  <a:cubicBezTo>
                    <a:pt x="130565" y="19998"/>
                    <a:pt x="132728" y="18765"/>
                    <a:pt x="134967" y="18765"/>
                  </a:cubicBezTo>
                  <a:close/>
                  <a:moveTo>
                    <a:pt x="134981" y="67686"/>
                  </a:moveTo>
                  <a:cubicBezTo>
                    <a:pt x="138341" y="67686"/>
                    <a:pt x="141081" y="70426"/>
                    <a:pt x="141081" y="73819"/>
                  </a:cubicBezTo>
                  <a:cubicBezTo>
                    <a:pt x="141081" y="77179"/>
                    <a:pt x="138341" y="79919"/>
                    <a:pt x="134981" y="79919"/>
                  </a:cubicBezTo>
                  <a:cubicBezTo>
                    <a:pt x="131589" y="79919"/>
                    <a:pt x="128848" y="77179"/>
                    <a:pt x="128848" y="73819"/>
                  </a:cubicBezTo>
                  <a:cubicBezTo>
                    <a:pt x="128848" y="70426"/>
                    <a:pt x="131589" y="67686"/>
                    <a:pt x="134981" y="67686"/>
                  </a:cubicBezTo>
                  <a:close/>
                  <a:moveTo>
                    <a:pt x="165546" y="67686"/>
                  </a:moveTo>
                  <a:cubicBezTo>
                    <a:pt x="168938" y="67686"/>
                    <a:pt x="171678" y="70426"/>
                    <a:pt x="171678" y="73819"/>
                  </a:cubicBezTo>
                  <a:cubicBezTo>
                    <a:pt x="171678" y="77179"/>
                    <a:pt x="168938" y="79919"/>
                    <a:pt x="165546" y="79919"/>
                  </a:cubicBezTo>
                  <a:cubicBezTo>
                    <a:pt x="162153" y="79919"/>
                    <a:pt x="159446" y="77179"/>
                    <a:pt x="159446" y="73819"/>
                  </a:cubicBezTo>
                  <a:cubicBezTo>
                    <a:pt x="159446" y="70426"/>
                    <a:pt x="162153" y="67686"/>
                    <a:pt x="165546" y="67686"/>
                  </a:cubicBezTo>
                  <a:close/>
                  <a:moveTo>
                    <a:pt x="6133" y="0"/>
                  </a:moveTo>
                  <a:cubicBezTo>
                    <a:pt x="2740" y="0"/>
                    <a:pt x="0" y="2740"/>
                    <a:pt x="0" y="6133"/>
                  </a:cubicBezTo>
                  <a:lnTo>
                    <a:pt x="0" y="92151"/>
                  </a:lnTo>
                  <a:cubicBezTo>
                    <a:pt x="0" y="95544"/>
                    <a:pt x="2740" y="98284"/>
                    <a:pt x="6133" y="98284"/>
                  </a:cubicBezTo>
                  <a:lnTo>
                    <a:pt x="202667" y="98284"/>
                  </a:lnTo>
                  <a:cubicBezTo>
                    <a:pt x="206027" y="98284"/>
                    <a:pt x="208767" y="95544"/>
                    <a:pt x="208767" y="92151"/>
                  </a:cubicBezTo>
                  <a:lnTo>
                    <a:pt x="208767" y="6133"/>
                  </a:lnTo>
                  <a:cubicBezTo>
                    <a:pt x="208767" y="2740"/>
                    <a:pt x="206027" y="0"/>
                    <a:pt x="202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8"/>
            <p:cNvSpPr/>
            <p:nvPr/>
          </p:nvSpPr>
          <p:spPr>
            <a:xfrm>
              <a:off x="1190625" y="2972475"/>
              <a:ext cx="5219200" cy="2484850"/>
            </a:xfrm>
            <a:custGeom>
              <a:avLst/>
              <a:gdLst/>
              <a:ahLst/>
              <a:cxnLst/>
              <a:rect l="l" t="t" r="r" b="b"/>
              <a:pathLst>
                <a:path w="208768" h="99394" extrusionOk="0">
                  <a:moveTo>
                    <a:pt x="0" y="0"/>
                  </a:moveTo>
                  <a:lnTo>
                    <a:pt x="0" y="31707"/>
                  </a:lnTo>
                  <a:cubicBezTo>
                    <a:pt x="0" y="46484"/>
                    <a:pt x="10928" y="58814"/>
                    <a:pt x="24889" y="61685"/>
                  </a:cubicBezTo>
                  <a:lnTo>
                    <a:pt x="24889" y="93293"/>
                  </a:lnTo>
                  <a:cubicBezTo>
                    <a:pt x="24889" y="96653"/>
                    <a:pt x="27596" y="99393"/>
                    <a:pt x="30989" y="99393"/>
                  </a:cubicBezTo>
                  <a:lnTo>
                    <a:pt x="79919" y="99393"/>
                  </a:lnTo>
                  <a:cubicBezTo>
                    <a:pt x="83311" y="99393"/>
                    <a:pt x="86051" y="96653"/>
                    <a:pt x="86051" y="93293"/>
                  </a:cubicBezTo>
                  <a:lnTo>
                    <a:pt x="86051" y="61685"/>
                  </a:lnTo>
                  <a:cubicBezTo>
                    <a:pt x="93521" y="60151"/>
                    <a:pt x="99980" y="55813"/>
                    <a:pt x="104384" y="49876"/>
                  </a:cubicBezTo>
                  <a:cubicBezTo>
                    <a:pt x="108787" y="55813"/>
                    <a:pt x="115246" y="60151"/>
                    <a:pt x="122749" y="61685"/>
                  </a:cubicBezTo>
                  <a:lnTo>
                    <a:pt x="122749" y="93293"/>
                  </a:lnTo>
                  <a:cubicBezTo>
                    <a:pt x="122749" y="96653"/>
                    <a:pt x="125456" y="99393"/>
                    <a:pt x="128848" y="99393"/>
                  </a:cubicBezTo>
                  <a:lnTo>
                    <a:pt x="177778" y="99393"/>
                  </a:lnTo>
                  <a:cubicBezTo>
                    <a:pt x="181171" y="99393"/>
                    <a:pt x="183911" y="96653"/>
                    <a:pt x="183911" y="93293"/>
                  </a:cubicBezTo>
                  <a:lnTo>
                    <a:pt x="183911" y="61685"/>
                  </a:lnTo>
                  <a:cubicBezTo>
                    <a:pt x="197839" y="58814"/>
                    <a:pt x="208767" y="46484"/>
                    <a:pt x="208767" y="31707"/>
                  </a:cubicBezTo>
                  <a:lnTo>
                    <a:pt x="208767" y="0"/>
                  </a:lnTo>
                  <a:cubicBezTo>
                    <a:pt x="206843" y="685"/>
                    <a:pt x="204820" y="1109"/>
                    <a:pt x="202667" y="1109"/>
                  </a:cubicBezTo>
                  <a:lnTo>
                    <a:pt x="196535" y="1142"/>
                  </a:lnTo>
                  <a:lnTo>
                    <a:pt x="196535" y="31707"/>
                  </a:lnTo>
                  <a:cubicBezTo>
                    <a:pt x="196535" y="41819"/>
                    <a:pt x="187890" y="50072"/>
                    <a:pt x="177778" y="50072"/>
                  </a:cubicBezTo>
                  <a:lnTo>
                    <a:pt x="128848" y="50072"/>
                  </a:lnTo>
                  <a:cubicBezTo>
                    <a:pt x="118736" y="50072"/>
                    <a:pt x="110516" y="41819"/>
                    <a:pt x="110516" y="31707"/>
                  </a:cubicBezTo>
                  <a:lnTo>
                    <a:pt x="110516" y="1142"/>
                  </a:lnTo>
                  <a:lnTo>
                    <a:pt x="98284" y="1142"/>
                  </a:lnTo>
                  <a:lnTo>
                    <a:pt x="98284" y="31707"/>
                  </a:lnTo>
                  <a:cubicBezTo>
                    <a:pt x="98284" y="41819"/>
                    <a:pt x="90031" y="50072"/>
                    <a:pt x="79919" y="50072"/>
                  </a:cubicBezTo>
                  <a:lnTo>
                    <a:pt x="30989" y="50072"/>
                  </a:lnTo>
                  <a:cubicBezTo>
                    <a:pt x="20877" y="50072"/>
                    <a:pt x="12232" y="41819"/>
                    <a:pt x="12232" y="31707"/>
                  </a:cubicBezTo>
                  <a:lnTo>
                    <a:pt x="12232" y="1142"/>
                  </a:lnTo>
                  <a:lnTo>
                    <a:pt x="6133" y="1142"/>
                  </a:lnTo>
                  <a:cubicBezTo>
                    <a:pt x="3947" y="1142"/>
                    <a:pt x="1925" y="68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0" name="Google Shape;1630;p78"/>
          <p:cNvSpPr txBox="1"/>
          <p:nvPr/>
        </p:nvSpPr>
        <p:spPr>
          <a:xfrm>
            <a:off x="954854" y="3876300"/>
            <a:ext cx="18480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sap Condensed"/>
                <a:ea typeface="Asap Condensed"/>
                <a:cs typeface="Asap Condensed"/>
                <a:sym typeface="Asap Condensed"/>
              </a:rPr>
              <a:t>Obwohl er rot ist, ist der Mars sehr kalt</a:t>
            </a:r>
            <a:endParaRPr>
              <a:solidFill>
                <a:schemeClr val="dk1"/>
              </a:solidFill>
              <a:latin typeface="Asap Condensed"/>
              <a:ea typeface="Asap Condensed"/>
              <a:cs typeface="Asap Condensed"/>
              <a:sym typeface="Asap Condensed"/>
            </a:endParaRPr>
          </a:p>
        </p:txBody>
      </p:sp>
      <p:sp>
        <p:nvSpPr>
          <p:cNvPr id="1631" name="Google Shape;1631;p78"/>
          <p:cNvSpPr txBox="1"/>
          <p:nvPr/>
        </p:nvSpPr>
        <p:spPr>
          <a:xfrm>
            <a:off x="954850" y="1589675"/>
            <a:ext cx="1848000" cy="52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dk2"/>
                </a:solidFill>
                <a:latin typeface="Anton"/>
                <a:ea typeface="Anton"/>
                <a:cs typeface="Anton"/>
                <a:sym typeface="Anton"/>
              </a:rPr>
              <a:t>VENUS</a:t>
            </a:r>
            <a:endParaRPr sz="2500">
              <a:solidFill>
                <a:srgbClr val="191919"/>
              </a:solidFill>
              <a:latin typeface="Bebas Neue"/>
              <a:ea typeface="Bebas Neue"/>
              <a:cs typeface="Bebas Neue"/>
              <a:sym typeface="Bebas Neue"/>
            </a:endParaRPr>
          </a:p>
        </p:txBody>
      </p:sp>
      <p:sp>
        <p:nvSpPr>
          <p:cNvPr id="1632" name="Google Shape;1632;p78"/>
          <p:cNvSpPr txBox="1"/>
          <p:nvPr/>
        </p:nvSpPr>
        <p:spPr>
          <a:xfrm>
            <a:off x="954854" y="2176200"/>
            <a:ext cx="1848000" cy="309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a:solidFill>
                  <a:schemeClr val="dk1"/>
                </a:solidFill>
                <a:latin typeface="Asap Condensed"/>
                <a:ea typeface="Asap Condensed"/>
                <a:cs typeface="Asap Condensed"/>
                <a:sym typeface="Asap Condensed"/>
              </a:rPr>
              <a:t>Die Venus ist fast so groß wie die Erde</a:t>
            </a:r>
            <a:endParaRPr>
              <a:solidFill>
                <a:schemeClr val="dk1"/>
              </a:solidFill>
              <a:latin typeface="Asap Condensed"/>
              <a:ea typeface="Asap Condensed"/>
              <a:cs typeface="Asap Condensed"/>
              <a:sym typeface="Asap Condensed"/>
            </a:endParaRPr>
          </a:p>
        </p:txBody>
      </p:sp>
      <p:sp>
        <p:nvSpPr>
          <p:cNvPr id="1633" name="Google Shape;1633;p78"/>
          <p:cNvSpPr txBox="1"/>
          <p:nvPr/>
        </p:nvSpPr>
        <p:spPr>
          <a:xfrm>
            <a:off x="6341153" y="1589675"/>
            <a:ext cx="18480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i="1">
                <a:solidFill>
                  <a:schemeClr val="dk2"/>
                </a:solidFill>
                <a:latin typeface="Anton"/>
                <a:ea typeface="Anton"/>
                <a:cs typeface="Anton"/>
                <a:sym typeface="Anton"/>
              </a:rPr>
              <a:t>JUPITER</a:t>
            </a:r>
            <a:endParaRPr sz="2500">
              <a:solidFill>
                <a:srgbClr val="191919"/>
              </a:solidFill>
              <a:latin typeface="Bebas Neue"/>
              <a:ea typeface="Bebas Neue"/>
              <a:cs typeface="Bebas Neue"/>
              <a:sym typeface="Bebas Neue"/>
            </a:endParaRPr>
          </a:p>
        </p:txBody>
      </p:sp>
      <p:sp>
        <p:nvSpPr>
          <p:cNvPr id="1634" name="Google Shape;1634;p78"/>
          <p:cNvSpPr txBox="1"/>
          <p:nvPr/>
        </p:nvSpPr>
        <p:spPr>
          <a:xfrm>
            <a:off x="6341150" y="2176200"/>
            <a:ext cx="1848000" cy="3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sap Condensed"/>
                <a:ea typeface="Asap Condensed"/>
                <a:cs typeface="Asap Condensed"/>
                <a:sym typeface="Asap Condensed"/>
              </a:rPr>
              <a:t>Jupiter ist der größte in unserem Sonnensystem</a:t>
            </a:r>
            <a:endParaRPr>
              <a:solidFill>
                <a:srgbClr val="595959"/>
              </a:solidFill>
              <a:latin typeface="Anaheim"/>
              <a:ea typeface="Anaheim"/>
              <a:cs typeface="Anaheim"/>
              <a:sym typeface="Anaheim"/>
            </a:endParaRPr>
          </a:p>
        </p:txBody>
      </p:sp>
      <p:sp>
        <p:nvSpPr>
          <p:cNvPr id="1635" name="Google Shape;1635;p78"/>
          <p:cNvSpPr txBox="1"/>
          <p:nvPr/>
        </p:nvSpPr>
        <p:spPr>
          <a:xfrm>
            <a:off x="954850" y="3289775"/>
            <a:ext cx="1848000" cy="52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dk2"/>
                </a:solidFill>
                <a:latin typeface="Anton"/>
                <a:ea typeface="Anton"/>
                <a:cs typeface="Anton"/>
                <a:sym typeface="Anton"/>
              </a:rPr>
              <a:t>MARS</a:t>
            </a:r>
            <a:endParaRPr sz="2800" i="1">
              <a:solidFill>
                <a:schemeClr val="dk2"/>
              </a:solidFill>
              <a:latin typeface="Anton"/>
              <a:ea typeface="Anton"/>
              <a:cs typeface="Anton"/>
              <a:sym typeface="Anton"/>
            </a:endParaRPr>
          </a:p>
        </p:txBody>
      </p:sp>
      <p:sp>
        <p:nvSpPr>
          <p:cNvPr id="1636" name="Google Shape;1636;p78"/>
          <p:cNvSpPr txBox="1"/>
          <p:nvPr/>
        </p:nvSpPr>
        <p:spPr>
          <a:xfrm>
            <a:off x="6341153" y="3289775"/>
            <a:ext cx="18480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i="1">
                <a:solidFill>
                  <a:schemeClr val="dk2"/>
                </a:solidFill>
                <a:latin typeface="Anton"/>
                <a:ea typeface="Anton"/>
                <a:cs typeface="Anton"/>
                <a:sym typeface="Anton"/>
              </a:rPr>
              <a:t>SATURN</a:t>
            </a:r>
            <a:endParaRPr sz="2500">
              <a:solidFill>
                <a:srgbClr val="191919"/>
              </a:solidFill>
              <a:latin typeface="Bebas Neue"/>
              <a:ea typeface="Bebas Neue"/>
              <a:cs typeface="Bebas Neue"/>
              <a:sym typeface="Bebas Neue"/>
            </a:endParaRPr>
          </a:p>
        </p:txBody>
      </p:sp>
      <p:sp>
        <p:nvSpPr>
          <p:cNvPr id="1637" name="Google Shape;1637;p78"/>
          <p:cNvSpPr txBox="1"/>
          <p:nvPr/>
        </p:nvSpPr>
        <p:spPr>
          <a:xfrm>
            <a:off x="6341150" y="3876300"/>
            <a:ext cx="1848000" cy="3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sap Condensed"/>
                <a:ea typeface="Asap Condensed"/>
                <a:cs typeface="Asap Condensed"/>
                <a:sym typeface="Asap Condensed"/>
              </a:rPr>
              <a:t>Es besteht aus Wasserstoff und Helium</a:t>
            </a:r>
            <a:endParaRPr>
              <a:solidFill>
                <a:schemeClr val="dk1"/>
              </a:solidFill>
              <a:latin typeface="Asap Condensed"/>
              <a:ea typeface="Asap Condensed"/>
              <a:cs typeface="Asap Condensed"/>
              <a:sym typeface="Asap Condensed"/>
            </a:endParaRPr>
          </a:p>
        </p:txBody>
      </p:sp>
      <p:grpSp>
        <p:nvGrpSpPr>
          <p:cNvPr id="1638" name="Google Shape;1638;p78"/>
          <p:cNvGrpSpPr/>
          <p:nvPr/>
        </p:nvGrpSpPr>
        <p:grpSpPr>
          <a:xfrm>
            <a:off x="5624193" y="1806898"/>
            <a:ext cx="456158" cy="456158"/>
            <a:chOff x="1190625" y="238125"/>
            <a:chExt cx="5219200" cy="5219200"/>
          </a:xfrm>
        </p:grpSpPr>
        <p:sp>
          <p:nvSpPr>
            <p:cNvPr id="1639" name="Google Shape;1639;p78"/>
            <p:cNvSpPr/>
            <p:nvPr/>
          </p:nvSpPr>
          <p:spPr>
            <a:xfrm>
              <a:off x="5176750" y="238125"/>
              <a:ext cx="917475" cy="917450"/>
            </a:xfrm>
            <a:custGeom>
              <a:avLst/>
              <a:gdLst/>
              <a:ahLst/>
              <a:cxnLst/>
              <a:rect l="l" t="t" r="r" b="b"/>
              <a:pathLst>
                <a:path w="36699" h="36698" extrusionOk="0">
                  <a:moveTo>
                    <a:pt x="18333" y="0"/>
                  </a:moveTo>
                  <a:cubicBezTo>
                    <a:pt x="8188" y="0"/>
                    <a:pt x="1" y="8220"/>
                    <a:pt x="1" y="18365"/>
                  </a:cubicBezTo>
                  <a:cubicBezTo>
                    <a:pt x="1" y="28477"/>
                    <a:pt x="8188" y="36697"/>
                    <a:pt x="18333" y="36697"/>
                  </a:cubicBezTo>
                  <a:cubicBezTo>
                    <a:pt x="28478" y="36697"/>
                    <a:pt x="36698" y="28477"/>
                    <a:pt x="36698" y="18365"/>
                  </a:cubicBezTo>
                  <a:cubicBezTo>
                    <a:pt x="36698" y="8220"/>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8"/>
            <p:cNvSpPr/>
            <p:nvPr/>
          </p:nvSpPr>
          <p:spPr>
            <a:xfrm>
              <a:off x="4870950" y="1155550"/>
              <a:ext cx="1538875" cy="1539675"/>
            </a:xfrm>
            <a:custGeom>
              <a:avLst/>
              <a:gdLst/>
              <a:ahLst/>
              <a:cxnLst/>
              <a:rect l="l" t="t" r="r" b="b"/>
              <a:pathLst>
                <a:path w="61555" h="61587" extrusionOk="0">
                  <a:moveTo>
                    <a:pt x="18333" y="0"/>
                  </a:moveTo>
                  <a:cubicBezTo>
                    <a:pt x="8221" y="0"/>
                    <a:pt x="0" y="8221"/>
                    <a:pt x="0" y="18365"/>
                  </a:cubicBezTo>
                  <a:lnTo>
                    <a:pt x="0" y="61587"/>
                  </a:lnTo>
                  <a:lnTo>
                    <a:pt x="61554" y="61587"/>
                  </a:lnTo>
                  <a:lnTo>
                    <a:pt x="61554" y="18365"/>
                  </a:lnTo>
                  <a:cubicBezTo>
                    <a:pt x="61554" y="8221"/>
                    <a:pt x="5291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8"/>
            <p:cNvSpPr/>
            <p:nvPr/>
          </p:nvSpPr>
          <p:spPr>
            <a:xfrm>
              <a:off x="2543525" y="4070950"/>
              <a:ext cx="372700" cy="305825"/>
            </a:xfrm>
            <a:custGeom>
              <a:avLst/>
              <a:gdLst/>
              <a:ahLst/>
              <a:cxnLst/>
              <a:rect l="l" t="t" r="r" b="b"/>
              <a:pathLst>
                <a:path w="14908" h="12233" extrusionOk="0">
                  <a:moveTo>
                    <a:pt x="3067" y="0"/>
                  </a:moveTo>
                  <a:lnTo>
                    <a:pt x="0" y="12233"/>
                  </a:lnTo>
                  <a:lnTo>
                    <a:pt x="11841" y="12233"/>
                  </a:lnTo>
                  <a:lnTo>
                    <a:pt x="14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8"/>
            <p:cNvSpPr/>
            <p:nvPr/>
          </p:nvSpPr>
          <p:spPr>
            <a:xfrm>
              <a:off x="1190625" y="3001025"/>
              <a:ext cx="5219200" cy="2456300"/>
            </a:xfrm>
            <a:custGeom>
              <a:avLst/>
              <a:gdLst/>
              <a:ahLst/>
              <a:cxnLst/>
              <a:rect l="l" t="t" r="r" b="b"/>
              <a:pathLst>
                <a:path w="208768" h="98252" extrusionOk="0">
                  <a:moveTo>
                    <a:pt x="110516" y="18332"/>
                  </a:moveTo>
                  <a:cubicBezTo>
                    <a:pt x="113876" y="18332"/>
                    <a:pt x="116616" y="21073"/>
                    <a:pt x="116616" y="24465"/>
                  </a:cubicBezTo>
                  <a:cubicBezTo>
                    <a:pt x="116616" y="27825"/>
                    <a:pt x="113876" y="30565"/>
                    <a:pt x="110516" y="30565"/>
                  </a:cubicBezTo>
                  <a:cubicBezTo>
                    <a:pt x="107124" y="30565"/>
                    <a:pt x="104384" y="27825"/>
                    <a:pt x="104384" y="24465"/>
                  </a:cubicBezTo>
                  <a:cubicBezTo>
                    <a:pt x="104384" y="21073"/>
                    <a:pt x="107124" y="18332"/>
                    <a:pt x="110516" y="18332"/>
                  </a:cubicBezTo>
                  <a:close/>
                  <a:moveTo>
                    <a:pt x="165546" y="18332"/>
                  </a:moveTo>
                  <a:cubicBezTo>
                    <a:pt x="168938" y="18332"/>
                    <a:pt x="171678" y="21073"/>
                    <a:pt x="171678" y="24465"/>
                  </a:cubicBezTo>
                  <a:lnTo>
                    <a:pt x="171678" y="48930"/>
                  </a:lnTo>
                  <a:cubicBezTo>
                    <a:pt x="171678" y="52290"/>
                    <a:pt x="168938" y="55030"/>
                    <a:pt x="165546" y="55030"/>
                  </a:cubicBezTo>
                  <a:cubicBezTo>
                    <a:pt x="162153" y="55030"/>
                    <a:pt x="159446" y="52290"/>
                    <a:pt x="159446" y="48930"/>
                  </a:cubicBezTo>
                  <a:lnTo>
                    <a:pt x="159446" y="24465"/>
                  </a:lnTo>
                  <a:cubicBezTo>
                    <a:pt x="159446" y="21073"/>
                    <a:pt x="162153" y="18332"/>
                    <a:pt x="165546" y="18332"/>
                  </a:cubicBezTo>
                  <a:close/>
                  <a:moveTo>
                    <a:pt x="79854" y="18333"/>
                  </a:moveTo>
                  <a:cubicBezTo>
                    <a:pt x="80359" y="18333"/>
                    <a:pt x="80873" y="18396"/>
                    <a:pt x="81387" y="18528"/>
                  </a:cubicBezTo>
                  <a:cubicBezTo>
                    <a:pt x="84681" y="19344"/>
                    <a:pt x="86671" y="22671"/>
                    <a:pt x="85855" y="25933"/>
                  </a:cubicBezTo>
                  <a:lnTo>
                    <a:pt x="84681" y="30565"/>
                  </a:lnTo>
                  <a:lnTo>
                    <a:pt x="89085" y="30565"/>
                  </a:lnTo>
                  <a:cubicBezTo>
                    <a:pt x="92477" y="30565"/>
                    <a:pt x="95217" y="33305"/>
                    <a:pt x="95217" y="36697"/>
                  </a:cubicBezTo>
                  <a:cubicBezTo>
                    <a:pt x="95217" y="40057"/>
                    <a:pt x="92477" y="42797"/>
                    <a:pt x="89085" y="42797"/>
                  </a:cubicBezTo>
                  <a:lnTo>
                    <a:pt x="81648" y="42797"/>
                  </a:lnTo>
                  <a:lnTo>
                    <a:pt x="78581" y="55030"/>
                  </a:lnTo>
                  <a:lnTo>
                    <a:pt x="82985" y="55030"/>
                  </a:lnTo>
                  <a:cubicBezTo>
                    <a:pt x="86345" y="55030"/>
                    <a:pt x="89085" y="57770"/>
                    <a:pt x="89085" y="61162"/>
                  </a:cubicBezTo>
                  <a:cubicBezTo>
                    <a:pt x="89085" y="64522"/>
                    <a:pt x="86345" y="67262"/>
                    <a:pt x="82985" y="67262"/>
                  </a:cubicBezTo>
                  <a:lnTo>
                    <a:pt x="75515" y="67262"/>
                  </a:lnTo>
                  <a:lnTo>
                    <a:pt x="73623" y="74863"/>
                  </a:lnTo>
                  <a:cubicBezTo>
                    <a:pt x="72932" y="77653"/>
                    <a:pt x="70417" y="79484"/>
                    <a:pt x="67701" y="79484"/>
                  </a:cubicBezTo>
                  <a:cubicBezTo>
                    <a:pt x="67210" y="79484"/>
                    <a:pt x="66713" y="79424"/>
                    <a:pt x="66218" y="79299"/>
                  </a:cubicBezTo>
                  <a:cubicBezTo>
                    <a:pt x="62924" y="78483"/>
                    <a:pt x="60934" y="75156"/>
                    <a:pt x="61749" y="71894"/>
                  </a:cubicBezTo>
                  <a:lnTo>
                    <a:pt x="62924" y="67262"/>
                  </a:lnTo>
                  <a:lnTo>
                    <a:pt x="51050" y="67262"/>
                  </a:lnTo>
                  <a:lnTo>
                    <a:pt x="49158" y="74863"/>
                  </a:lnTo>
                  <a:cubicBezTo>
                    <a:pt x="48468" y="77653"/>
                    <a:pt x="45952" y="79484"/>
                    <a:pt x="43237" y="79484"/>
                  </a:cubicBezTo>
                  <a:cubicBezTo>
                    <a:pt x="42745" y="79484"/>
                    <a:pt x="42248" y="79424"/>
                    <a:pt x="41753" y="79299"/>
                  </a:cubicBezTo>
                  <a:cubicBezTo>
                    <a:pt x="38459" y="78483"/>
                    <a:pt x="36469" y="75156"/>
                    <a:pt x="37285" y="71894"/>
                  </a:cubicBezTo>
                  <a:lnTo>
                    <a:pt x="38459" y="67262"/>
                  </a:lnTo>
                  <a:lnTo>
                    <a:pt x="34055" y="67262"/>
                  </a:lnTo>
                  <a:cubicBezTo>
                    <a:pt x="30663" y="67262"/>
                    <a:pt x="27923" y="64522"/>
                    <a:pt x="27923" y="61162"/>
                  </a:cubicBezTo>
                  <a:cubicBezTo>
                    <a:pt x="27923" y="57770"/>
                    <a:pt x="30663" y="55030"/>
                    <a:pt x="34055" y="55030"/>
                  </a:cubicBezTo>
                  <a:lnTo>
                    <a:pt x="41492" y="55030"/>
                  </a:lnTo>
                  <a:lnTo>
                    <a:pt x="44559" y="42797"/>
                  </a:lnTo>
                  <a:lnTo>
                    <a:pt x="40155" y="42797"/>
                  </a:lnTo>
                  <a:cubicBezTo>
                    <a:pt x="36795" y="42797"/>
                    <a:pt x="34055" y="40057"/>
                    <a:pt x="34055" y="36697"/>
                  </a:cubicBezTo>
                  <a:cubicBezTo>
                    <a:pt x="34055" y="33305"/>
                    <a:pt x="36795" y="30565"/>
                    <a:pt x="40155" y="30565"/>
                  </a:cubicBezTo>
                  <a:lnTo>
                    <a:pt x="47625" y="30565"/>
                  </a:lnTo>
                  <a:lnTo>
                    <a:pt x="49517" y="22964"/>
                  </a:lnTo>
                  <a:cubicBezTo>
                    <a:pt x="50205" y="20184"/>
                    <a:pt x="52659" y="18333"/>
                    <a:pt x="55389" y="18333"/>
                  </a:cubicBezTo>
                  <a:cubicBezTo>
                    <a:pt x="55894" y="18333"/>
                    <a:pt x="56408" y="18396"/>
                    <a:pt x="56922" y="18528"/>
                  </a:cubicBezTo>
                  <a:cubicBezTo>
                    <a:pt x="60216" y="19344"/>
                    <a:pt x="62206" y="22671"/>
                    <a:pt x="61391" y="25933"/>
                  </a:cubicBezTo>
                  <a:lnTo>
                    <a:pt x="60216" y="30565"/>
                  </a:lnTo>
                  <a:lnTo>
                    <a:pt x="72090" y="30565"/>
                  </a:lnTo>
                  <a:lnTo>
                    <a:pt x="73982" y="22964"/>
                  </a:lnTo>
                  <a:cubicBezTo>
                    <a:pt x="74670" y="20184"/>
                    <a:pt x="77124" y="18333"/>
                    <a:pt x="79854" y="18333"/>
                  </a:cubicBezTo>
                  <a:close/>
                  <a:moveTo>
                    <a:pt x="134967" y="18341"/>
                  </a:moveTo>
                  <a:cubicBezTo>
                    <a:pt x="135885" y="18341"/>
                    <a:pt x="136816" y="18548"/>
                    <a:pt x="137688" y="18985"/>
                  </a:cubicBezTo>
                  <a:cubicBezTo>
                    <a:pt x="140722" y="20485"/>
                    <a:pt x="141962" y="24171"/>
                    <a:pt x="140429" y="27172"/>
                  </a:cubicBezTo>
                  <a:lnTo>
                    <a:pt x="115964" y="76102"/>
                  </a:lnTo>
                  <a:cubicBezTo>
                    <a:pt x="114897" y="78235"/>
                    <a:pt x="112743" y="79495"/>
                    <a:pt x="110498" y="79495"/>
                  </a:cubicBezTo>
                  <a:cubicBezTo>
                    <a:pt x="109583" y="79495"/>
                    <a:pt x="108654" y="79286"/>
                    <a:pt x="107776" y="78842"/>
                  </a:cubicBezTo>
                  <a:cubicBezTo>
                    <a:pt x="104742" y="77342"/>
                    <a:pt x="103503" y="73656"/>
                    <a:pt x="105036" y="70655"/>
                  </a:cubicBezTo>
                  <a:lnTo>
                    <a:pt x="129501" y="21725"/>
                  </a:lnTo>
                  <a:cubicBezTo>
                    <a:pt x="130565" y="19574"/>
                    <a:pt x="132728" y="18341"/>
                    <a:pt x="134967" y="18341"/>
                  </a:cubicBezTo>
                  <a:close/>
                  <a:moveTo>
                    <a:pt x="134981" y="67262"/>
                  </a:moveTo>
                  <a:cubicBezTo>
                    <a:pt x="138341" y="67262"/>
                    <a:pt x="141081" y="70002"/>
                    <a:pt x="141081" y="73395"/>
                  </a:cubicBezTo>
                  <a:cubicBezTo>
                    <a:pt x="141081" y="76755"/>
                    <a:pt x="138341" y="79495"/>
                    <a:pt x="134981" y="79495"/>
                  </a:cubicBezTo>
                  <a:cubicBezTo>
                    <a:pt x="131589" y="79495"/>
                    <a:pt x="128848" y="76755"/>
                    <a:pt x="128848" y="73395"/>
                  </a:cubicBezTo>
                  <a:cubicBezTo>
                    <a:pt x="128848" y="70002"/>
                    <a:pt x="131589" y="67262"/>
                    <a:pt x="134981" y="67262"/>
                  </a:cubicBezTo>
                  <a:close/>
                  <a:moveTo>
                    <a:pt x="165546" y="67262"/>
                  </a:moveTo>
                  <a:cubicBezTo>
                    <a:pt x="168938" y="67262"/>
                    <a:pt x="171678" y="70002"/>
                    <a:pt x="171678" y="73395"/>
                  </a:cubicBezTo>
                  <a:cubicBezTo>
                    <a:pt x="171678" y="76755"/>
                    <a:pt x="168938" y="79495"/>
                    <a:pt x="165546" y="79495"/>
                  </a:cubicBezTo>
                  <a:cubicBezTo>
                    <a:pt x="162153" y="79495"/>
                    <a:pt x="159446" y="76755"/>
                    <a:pt x="159446" y="73395"/>
                  </a:cubicBezTo>
                  <a:cubicBezTo>
                    <a:pt x="159446" y="70002"/>
                    <a:pt x="162153" y="67262"/>
                    <a:pt x="165546" y="67262"/>
                  </a:cubicBezTo>
                  <a:close/>
                  <a:moveTo>
                    <a:pt x="0" y="0"/>
                  </a:moveTo>
                  <a:lnTo>
                    <a:pt x="0" y="92151"/>
                  </a:lnTo>
                  <a:cubicBezTo>
                    <a:pt x="0" y="95511"/>
                    <a:pt x="2740" y="98251"/>
                    <a:pt x="6133" y="98251"/>
                  </a:cubicBezTo>
                  <a:lnTo>
                    <a:pt x="202667" y="98251"/>
                  </a:lnTo>
                  <a:cubicBezTo>
                    <a:pt x="206027" y="98251"/>
                    <a:pt x="208767" y="95511"/>
                    <a:pt x="208767" y="92151"/>
                  </a:cubicBezTo>
                  <a:lnTo>
                    <a:pt x="208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8"/>
            <p:cNvSpPr/>
            <p:nvPr/>
          </p:nvSpPr>
          <p:spPr>
            <a:xfrm>
              <a:off x="3341900" y="238125"/>
              <a:ext cx="917450" cy="917450"/>
            </a:xfrm>
            <a:custGeom>
              <a:avLst/>
              <a:gdLst/>
              <a:ahLst/>
              <a:cxnLst/>
              <a:rect l="l" t="t" r="r" b="b"/>
              <a:pathLst>
                <a:path w="36698" h="36698" extrusionOk="0">
                  <a:moveTo>
                    <a:pt x="18333" y="0"/>
                  </a:moveTo>
                  <a:cubicBezTo>
                    <a:pt x="8188" y="0"/>
                    <a:pt x="0" y="8220"/>
                    <a:pt x="0" y="18365"/>
                  </a:cubicBezTo>
                  <a:cubicBezTo>
                    <a:pt x="0" y="28477"/>
                    <a:pt x="8188" y="36697"/>
                    <a:pt x="18333" y="36697"/>
                  </a:cubicBezTo>
                  <a:cubicBezTo>
                    <a:pt x="28477" y="36697"/>
                    <a:pt x="36698" y="28477"/>
                    <a:pt x="36698" y="18365"/>
                  </a:cubicBezTo>
                  <a:cubicBezTo>
                    <a:pt x="36698" y="8220"/>
                    <a:pt x="28477"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3036075" y="1155550"/>
              <a:ext cx="1529075" cy="1539675"/>
            </a:xfrm>
            <a:custGeom>
              <a:avLst/>
              <a:gdLst/>
              <a:ahLst/>
              <a:cxnLst/>
              <a:rect l="l" t="t" r="r" b="b"/>
              <a:pathLst>
                <a:path w="61163" h="61587" extrusionOk="0">
                  <a:moveTo>
                    <a:pt x="18333" y="0"/>
                  </a:moveTo>
                  <a:cubicBezTo>
                    <a:pt x="8221" y="0"/>
                    <a:pt x="1" y="8221"/>
                    <a:pt x="1" y="18365"/>
                  </a:cubicBezTo>
                  <a:lnTo>
                    <a:pt x="1" y="61587"/>
                  </a:lnTo>
                  <a:lnTo>
                    <a:pt x="61163" y="61587"/>
                  </a:lnTo>
                  <a:lnTo>
                    <a:pt x="61163" y="18365"/>
                  </a:lnTo>
                  <a:cubicBezTo>
                    <a:pt x="61163" y="8221"/>
                    <a:pt x="5291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8"/>
            <p:cNvSpPr/>
            <p:nvPr/>
          </p:nvSpPr>
          <p:spPr>
            <a:xfrm>
              <a:off x="1507025" y="238125"/>
              <a:ext cx="917450" cy="917450"/>
            </a:xfrm>
            <a:custGeom>
              <a:avLst/>
              <a:gdLst/>
              <a:ahLst/>
              <a:cxnLst/>
              <a:rect l="l" t="t" r="r" b="b"/>
              <a:pathLst>
                <a:path w="36698" h="36698" extrusionOk="0">
                  <a:moveTo>
                    <a:pt x="18333" y="0"/>
                  </a:moveTo>
                  <a:cubicBezTo>
                    <a:pt x="8188" y="0"/>
                    <a:pt x="1" y="8220"/>
                    <a:pt x="1" y="18365"/>
                  </a:cubicBezTo>
                  <a:cubicBezTo>
                    <a:pt x="1" y="28477"/>
                    <a:pt x="8188" y="36697"/>
                    <a:pt x="18333" y="36697"/>
                  </a:cubicBezTo>
                  <a:cubicBezTo>
                    <a:pt x="28478" y="36697"/>
                    <a:pt x="36698" y="28477"/>
                    <a:pt x="36698" y="18365"/>
                  </a:cubicBezTo>
                  <a:cubicBezTo>
                    <a:pt x="36698" y="8220"/>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8"/>
            <p:cNvSpPr/>
            <p:nvPr/>
          </p:nvSpPr>
          <p:spPr>
            <a:xfrm>
              <a:off x="1190625" y="1155550"/>
              <a:ext cx="1539675" cy="1539675"/>
            </a:xfrm>
            <a:custGeom>
              <a:avLst/>
              <a:gdLst/>
              <a:ahLst/>
              <a:cxnLst/>
              <a:rect l="l" t="t" r="r" b="b"/>
              <a:pathLst>
                <a:path w="61587" h="61587" extrusionOk="0">
                  <a:moveTo>
                    <a:pt x="18756" y="0"/>
                  </a:moveTo>
                  <a:cubicBezTo>
                    <a:pt x="8644" y="0"/>
                    <a:pt x="0" y="8221"/>
                    <a:pt x="0" y="18365"/>
                  </a:cubicBezTo>
                  <a:lnTo>
                    <a:pt x="0" y="61587"/>
                  </a:lnTo>
                  <a:lnTo>
                    <a:pt x="61586" y="61587"/>
                  </a:lnTo>
                  <a:lnTo>
                    <a:pt x="61586" y="18365"/>
                  </a:lnTo>
                  <a:cubicBezTo>
                    <a:pt x="61586" y="8221"/>
                    <a:pt x="53333" y="0"/>
                    <a:pt x="43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78"/>
          <p:cNvGrpSpPr/>
          <p:nvPr/>
        </p:nvGrpSpPr>
        <p:grpSpPr>
          <a:xfrm>
            <a:off x="5624203" y="3504525"/>
            <a:ext cx="456158" cy="456158"/>
            <a:chOff x="1190625" y="238125"/>
            <a:chExt cx="5219200" cy="5219200"/>
          </a:xfrm>
        </p:grpSpPr>
        <p:sp>
          <p:nvSpPr>
            <p:cNvPr id="1648" name="Google Shape;1648;p78"/>
            <p:cNvSpPr/>
            <p:nvPr/>
          </p:nvSpPr>
          <p:spPr>
            <a:xfrm>
              <a:off x="2543525" y="1471950"/>
              <a:ext cx="372700" cy="305850"/>
            </a:xfrm>
            <a:custGeom>
              <a:avLst/>
              <a:gdLst/>
              <a:ahLst/>
              <a:cxnLst/>
              <a:rect l="l" t="t" r="r" b="b"/>
              <a:pathLst>
                <a:path w="14908" h="12234" extrusionOk="0">
                  <a:moveTo>
                    <a:pt x="3067" y="1"/>
                  </a:moveTo>
                  <a:lnTo>
                    <a:pt x="0" y="12233"/>
                  </a:lnTo>
                  <a:lnTo>
                    <a:pt x="11841" y="12233"/>
                  </a:lnTo>
                  <a:lnTo>
                    <a:pt x="14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1190625" y="238125"/>
              <a:ext cx="5219200" cy="5219200"/>
            </a:xfrm>
            <a:custGeom>
              <a:avLst/>
              <a:gdLst/>
              <a:ahLst/>
              <a:cxnLst/>
              <a:rect l="l" t="t" r="r" b="b"/>
              <a:pathLst>
                <a:path w="208768" h="208768" extrusionOk="0">
                  <a:moveTo>
                    <a:pt x="110516" y="30989"/>
                  </a:moveTo>
                  <a:cubicBezTo>
                    <a:pt x="113876" y="30989"/>
                    <a:pt x="116616" y="33729"/>
                    <a:pt x="116616" y="37121"/>
                  </a:cubicBezTo>
                  <a:cubicBezTo>
                    <a:pt x="116616" y="40481"/>
                    <a:pt x="113876" y="43221"/>
                    <a:pt x="110516" y="43221"/>
                  </a:cubicBezTo>
                  <a:cubicBezTo>
                    <a:pt x="107124" y="43221"/>
                    <a:pt x="104384" y="40481"/>
                    <a:pt x="104384" y="37121"/>
                  </a:cubicBezTo>
                  <a:cubicBezTo>
                    <a:pt x="104384" y="33729"/>
                    <a:pt x="107124" y="30989"/>
                    <a:pt x="110516" y="30989"/>
                  </a:cubicBezTo>
                  <a:close/>
                  <a:moveTo>
                    <a:pt x="165546" y="30989"/>
                  </a:moveTo>
                  <a:cubicBezTo>
                    <a:pt x="168938" y="30989"/>
                    <a:pt x="171678" y="33729"/>
                    <a:pt x="171678" y="37121"/>
                  </a:cubicBezTo>
                  <a:lnTo>
                    <a:pt x="171678" y="55454"/>
                  </a:lnTo>
                  <a:cubicBezTo>
                    <a:pt x="171678" y="58846"/>
                    <a:pt x="168938" y="61586"/>
                    <a:pt x="165546" y="61586"/>
                  </a:cubicBezTo>
                  <a:cubicBezTo>
                    <a:pt x="162153" y="61586"/>
                    <a:pt x="159446" y="58846"/>
                    <a:pt x="159446" y="55454"/>
                  </a:cubicBezTo>
                  <a:lnTo>
                    <a:pt x="159446" y="37121"/>
                  </a:lnTo>
                  <a:cubicBezTo>
                    <a:pt x="159446" y="33729"/>
                    <a:pt x="162153" y="30989"/>
                    <a:pt x="165546" y="30989"/>
                  </a:cubicBezTo>
                  <a:close/>
                  <a:moveTo>
                    <a:pt x="134948" y="30990"/>
                  </a:moveTo>
                  <a:cubicBezTo>
                    <a:pt x="136115" y="30990"/>
                    <a:pt x="137296" y="31328"/>
                    <a:pt x="138341" y="32033"/>
                  </a:cubicBezTo>
                  <a:cubicBezTo>
                    <a:pt x="141179" y="33892"/>
                    <a:pt x="141929" y="37676"/>
                    <a:pt x="140070" y="40481"/>
                  </a:cubicBezTo>
                  <a:lnTo>
                    <a:pt x="115605" y="77179"/>
                  </a:lnTo>
                  <a:cubicBezTo>
                    <a:pt x="114429" y="78932"/>
                    <a:pt x="112484" y="79915"/>
                    <a:pt x="110496" y="79915"/>
                  </a:cubicBezTo>
                  <a:cubicBezTo>
                    <a:pt x="109339" y="79915"/>
                    <a:pt x="108167" y="79583"/>
                    <a:pt x="107124" y="78875"/>
                  </a:cubicBezTo>
                  <a:cubicBezTo>
                    <a:pt x="104286" y="77016"/>
                    <a:pt x="103535" y="73232"/>
                    <a:pt x="105427" y="70426"/>
                  </a:cubicBezTo>
                  <a:lnTo>
                    <a:pt x="129892" y="33729"/>
                  </a:lnTo>
                  <a:cubicBezTo>
                    <a:pt x="131059" y="31948"/>
                    <a:pt x="132983" y="30990"/>
                    <a:pt x="134948" y="30990"/>
                  </a:cubicBezTo>
                  <a:close/>
                  <a:moveTo>
                    <a:pt x="134981" y="67686"/>
                  </a:moveTo>
                  <a:cubicBezTo>
                    <a:pt x="138341" y="67686"/>
                    <a:pt x="141081" y="70426"/>
                    <a:pt x="141081" y="73819"/>
                  </a:cubicBezTo>
                  <a:cubicBezTo>
                    <a:pt x="141081" y="77179"/>
                    <a:pt x="138341" y="79919"/>
                    <a:pt x="134981" y="79919"/>
                  </a:cubicBezTo>
                  <a:cubicBezTo>
                    <a:pt x="131589" y="79919"/>
                    <a:pt x="128848" y="77179"/>
                    <a:pt x="128848" y="73819"/>
                  </a:cubicBezTo>
                  <a:cubicBezTo>
                    <a:pt x="128848" y="70426"/>
                    <a:pt x="131589" y="67686"/>
                    <a:pt x="134981" y="67686"/>
                  </a:cubicBezTo>
                  <a:close/>
                  <a:moveTo>
                    <a:pt x="79909" y="24869"/>
                  </a:moveTo>
                  <a:cubicBezTo>
                    <a:pt x="80397" y="24869"/>
                    <a:pt x="80892" y="24929"/>
                    <a:pt x="81387" y="25052"/>
                  </a:cubicBezTo>
                  <a:cubicBezTo>
                    <a:pt x="84681" y="25868"/>
                    <a:pt x="86671" y="29195"/>
                    <a:pt x="85855" y="32457"/>
                  </a:cubicBezTo>
                  <a:lnTo>
                    <a:pt x="84681" y="37121"/>
                  </a:lnTo>
                  <a:lnTo>
                    <a:pt x="89085" y="37121"/>
                  </a:lnTo>
                  <a:cubicBezTo>
                    <a:pt x="92477" y="37121"/>
                    <a:pt x="95217" y="39829"/>
                    <a:pt x="95217" y="43221"/>
                  </a:cubicBezTo>
                  <a:cubicBezTo>
                    <a:pt x="95217" y="46614"/>
                    <a:pt x="92477" y="49354"/>
                    <a:pt x="89085" y="49354"/>
                  </a:cubicBezTo>
                  <a:lnTo>
                    <a:pt x="81648" y="49354"/>
                  </a:lnTo>
                  <a:lnTo>
                    <a:pt x="78581" y="61586"/>
                  </a:lnTo>
                  <a:lnTo>
                    <a:pt x="82985" y="61586"/>
                  </a:lnTo>
                  <a:cubicBezTo>
                    <a:pt x="86345" y="61586"/>
                    <a:pt x="89085" y="64294"/>
                    <a:pt x="89085" y="67686"/>
                  </a:cubicBezTo>
                  <a:cubicBezTo>
                    <a:pt x="89085" y="71079"/>
                    <a:pt x="86345" y="73819"/>
                    <a:pt x="82985" y="73819"/>
                  </a:cubicBezTo>
                  <a:lnTo>
                    <a:pt x="75515" y="73819"/>
                  </a:lnTo>
                  <a:lnTo>
                    <a:pt x="73623" y="81387"/>
                  </a:lnTo>
                  <a:cubicBezTo>
                    <a:pt x="72932" y="84205"/>
                    <a:pt x="70416" y="86040"/>
                    <a:pt x="67700" y="86040"/>
                  </a:cubicBezTo>
                  <a:cubicBezTo>
                    <a:pt x="67209" y="86040"/>
                    <a:pt x="66712" y="85980"/>
                    <a:pt x="66218" y="85855"/>
                  </a:cubicBezTo>
                  <a:cubicBezTo>
                    <a:pt x="62924" y="85040"/>
                    <a:pt x="60934" y="81713"/>
                    <a:pt x="61749" y="78451"/>
                  </a:cubicBezTo>
                  <a:lnTo>
                    <a:pt x="62924" y="73819"/>
                  </a:lnTo>
                  <a:lnTo>
                    <a:pt x="51050" y="73819"/>
                  </a:lnTo>
                  <a:lnTo>
                    <a:pt x="49158" y="81387"/>
                  </a:lnTo>
                  <a:cubicBezTo>
                    <a:pt x="48467" y="84205"/>
                    <a:pt x="45951" y="86040"/>
                    <a:pt x="43235" y="86040"/>
                  </a:cubicBezTo>
                  <a:cubicBezTo>
                    <a:pt x="42745" y="86040"/>
                    <a:pt x="42247" y="85980"/>
                    <a:pt x="41753" y="85855"/>
                  </a:cubicBezTo>
                  <a:cubicBezTo>
                    <a:pt x="38459" y="85040"/>
                    <a:pt x="36469" y="81713"/>
                    <a:pt x="37285" y="78451"/>
                  </a:cubicBezTo>
                  <a:lnTo>
                    <a:pt x="38459" y="73819"/>
                  </a:lnTo>
                  <a:lnTo>
                    <a:pt x="34055" y="73819"/>
                  </a:lnTo>
                  <a:cubicBezTo>
                    <a:pt x="30663" y="73819"/>
                    <a:pt x="27923" y="71079"/>
                    <a:pt x="27923" y="67686"/>
                  </a:cubicBezTo>
                  <a:cubicBezTo>
                    <a:pt x="27923" y="64294"/>
                    <a:pt x="30663" y="61586"/>
                    <a:pt x="34055" y="61586"/>
                  </a:cubicBezTo>
                  <a:lnTo>
                    <a:pt x="41492" y="61586"/>
                  </a:lnTo>
                  <a:lnTo>
                    <a:pt x="44559" y="49354"/>
                  </a:lnTo>
                  <a:lnTo>
                    <a:pt x="40155" y="49354"/>
                  </a:lnTo>
                  <a:cubicBezTo>
                    <a:pt x="36795" y="49354"/>
                    <a:pt x="34055" y="46614"/>
                    <a:pt x="34055" y="43221"/>
                  </a:cubicBezTo>
                  <a:cubicBezTo>
                    <a:pt x="34055" y="39829"/>
                    <a:pt x="36795" y="37121"/>
                    <a:pt x="40155" y="37121"/>
                  </a:cubicBezTo>
                  <a:lnTo>
                    <a:pt x="47625" y="37121"/>
                  </a:lnTo>
                  <a:lnTo>
                    <a:pt x="49517" y="29521"/>
                  </a:lnTo>
                  <a:cubicBezTo>
                    <a:pt x="50209" y="26725"/>
                    <a:pt x="52709" y="24869"/>
                    <a:pt x="55444" y="24869"/>
                  </a:cubicBezTo>
                  <a:cubicBezTo>
                    <a:pt x="55932" y="24869"/>
                    <a:pt x="56428" y="24929"/>
                    <a:pt x="56922" y="25052"/>
                  </a:cubicBezTo>
                  <a:cubicBezTo>
                    <a:pt x="60216" y="25868"/>
                    <a:pt x="62206" y="29195"/>
                    <a:pt x="61391" y="32457"/>
                  </a:cubicBezTo>
                  <a:lnTo>
                    <a:pt x="60216" y="37121"/>
                  </a:lnTo>
                  <a:lnTo>
                    <a:pt x="72090" y="37121"/>
                  </a:lnTo>
                  <a:lnTo>
                    <a:pt x="73982" y="29521"/>
                  </a:lnTo>
                  <a:cubicBezTo>
                    <a:pt x="74674" y="26725"/>
                    <a:pt x="77174" y="24869"/>
                    <a:pt x="79909" y="24869"/>
                  </a:cubicBezTo>
                  <a:close/>
                  <a:moveTo>
                    <a:pt x="165546" y="73819"/>
                  </a:moveTo>
                  <a:cubicBezTo>
                    <a:pt x="168938" y="73819"/>
                    <a:pt x="171678" y="76526"/>
                    <a:pt x="171678" y="79919"/>
                  </a:cubicBezTo>
                  <a:cubicBezTo>
                    <a:pt x="171678" y="83311"/>
                    <a:pt x="168938" y="86051"/>
                    <a:pt x="165546" y="86051"/>
                  </a:cubicBezTo>
                  <a:cubicBezTo>
                    <a:pt x="162153" y="86051"/>
                    <a:pt x="159446" y="83311"/>
                    <a:pt x="159446" y="79919"/>
                  </a:cubicBezTo>
                  <a:cubicBezTo>
                    <a:pt x="159446" y="76526"/>
                    <a:pt x="162153" y="73819"/>
                    <a:pt x="165546" y="73819"/>
                  </a:cubicBezTo>
                  <a:close/>
                  <a:moveTo>
                    <a:pt x="104384" y="0"/>
                  </a:moveTo>
                  <a:cubicBezTo>
                    <a:pt x="55258" y="0"/>
                    <a:pt x="6654" y="11906"/>
                    <a:pt x="4632" y="12428"/>
                  </a:cubicBezTo>
                  <a:cubicBezTo>
                    <a:pt x="1925" y="13113"/>
                    <a:pt x="0" y="15527"/>
                    <a:pt x="0" y="18365"/>
                  </a:cubicBezTo>
                  <a:lnTo>
                    <a:pt x="0" y="202667"/>
                  </a:lnTo>
                  <a:cubicBezTo>
                    <a:pt x="0" y="206027"/>
                    <a:pt x="2740" y="208767"/>
                    <a:pt x="6100" y="208767"/>
                  </a:cubicBezTo>
                  <a:cubicBezTo>
                    <a:pt x="9492" y="208767"/>
                    <a:pt x="12232" y="206027"/>
                    <a:pt x="12232" y="202667"/>
                  </a:cubicBezTo>
                  <a:lnTo>
                    <a:pt x="12232" y="121476"/>
                  </a:lnTo>
                  <a:cubicBezTo>
                    <a:pt x="25411" y="118541"/>
                    <a:pt x="65272" y="110516"/>
                    <a:pt x="104384" y="110516"/>
                  </a:cubicBezTo>
                  <a:cubicBezTo>
                    <a:pt x="143430" y="110516"/>
                    <a:pt x="183356" y="118541"/>
                    <a:pt x="196535" y="121476"/>
                  </a:cubicBezTo>
                  <a:lnTo>
                    <a:pt x="196535" y="202667"/>
                  </a:lnTo>
                  <a:cubicBezTo>
                    <a:pt x="196535" y="206027"/>
                    <a:pt x="199275" y="208767"/>
                    <a:pt x="202667" y="208767"/>
                  </a:cubicBezTo>
                  <a:cubicBezTo>
                    <a:pt x="206027" y="208767"/>
                    <a:pt x="208767" y="206027"/>
                    <a:pt x="208767" y="202667"/>
                  </a:cubicBezTo>
                  <a:lnTo>
                    <a:pt x="208767" y="18365"/>
                  </a:lnTo>
                  <a:cubicBezTo>
                    <a:pt x="208767" y="15527"/>
                    <a:pt x="206843" y="13113"/>
                    <a:pt x="204135" y="12428"/>
                  </a:cubicBezTo>
                  <a:cubicBezTo>
                    <a:pt x="202113" y="11906"/>
                    <a:pt x="153509"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78"/>
          <p:cNvGrpSpPr/>
          <p:nvPr/>
        </p:nvGrpSpPr>
        <p:grpSpPr>
          <a:xfrm>
            <a:off x="3063703" y="3523540"/>
            <a:ext cx="456158" cy="427650"/>
            <a:chOff x="1190625" y="401200"/>
            <a:chExt cx="5219200" cy="4893025"/>
          </a:xfrm>
        </p:grpSpPr>
        <p:sp>
          <p:nvSpPr>
            <p:cNvPr id="1651" name="Google Shape;1651;p78"/>
            <p:cNvSpPr/>
            <p:nvPr/>
          </p:nvSpPr>
          <p:spPr>
            <a:xfrm>
              <a:off x="2118650" y="401200"/>
              <a:ext cx="917450" cy="611650"/>
            </a:xfrm>
            <a:custGeom>
              <a:avLst/>
              <a:gdLst/>
              <a:ahLst/>
              <a:cxnLst/>
              <a:rect l="l" t="t" r="r" b="b"/>
              <a:pathLst>
                <a:path w="36698" h="24466" extrusionOk="0">
                  <a:moveTo>
                    <a:pt x="6100" y="1"/>
                  </a:moveTo>
                  <a:cubicBezTo>
                    <a:pt x="2708" y="1"/>
                    <a:pt x="0" y="2741"/>
                    <a:pt x="0" y="6134"/>
                  </a:cubicBezTo>
                  <a:lnTo>
                    <a:pt x="0" y="24466"/>
                  </a:lnTo>
                  <a:lnTo>
                    <a:pt x="36698" y="24466"/>
                  </a:lnTo>
                  <a:lnTo>
                    <a:pt x="36698" y="6134"/>
                  </a:lnTo>
                  <a:cubicBezTo>
                    <a:pt x="36698" y="2741"/>
                    <a:pt x="33958" y="1"/>
                    <a:pt x="30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8"/>
            <p:cNvSpPr/>
            <p:nvPr/>
          </p:nvSpPr>
          <p:spPr>
            <a:xfrm>
              <a:off x="4565150" y="401200"/>
              <a:ext cx="917450" cy="611650"/>
            </a:xfrm>
            <a:custGeom>
              <a:avLst/>
              <a:gdLst/>
              <a:ahLst/>
              <a:cxnLst/>
              <a:rect l="l" t="t" r="r" b="b"/>
              <a:pathLst>
                <a:path w="36698" h="24466" extrusionOk="0">
                  <a:moveTo>
                    <a:pt x="6100" y="1"/>
                  </a:moveTo>
                  <a:cubicBezTo>
                    <a:pt x="2707" y="1"/>
                    <a:pt x="0" y="2741"/>
                    <a:pt x="0" y="6134"/>
                  </a:cubicBezTo>
                  <a:lnTo>
                    <a:pt x="0" y="24466"/>
                  </a:lnTo>
                  <a:lnTo>
                    <a:pt x="36697" y="24466"/>
                  </a:lnTo>
                  <a:lnTo>
                    <a:pt x="36697" y="6134"/>
                  </a:lnTo>
                  <a:cubicBezTo>
                    <a:pt x="36697" y="2741"/>
                    <a:pt x="33957" y="1"/>
                    <a:pt x="30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8"/>
            <p:cNvSpPr/>
            <p:nvPr/>
          </p:nvSpPr>
          <p:spPr>
            <a:xfrm>
              <a:off x="2118650" y="2083575"/>
              <a:ext cx="3363950" cy="2446525"/>
            </a:xfrm>
            <a:custGeom>
              <a:avLst/>
              <a:gdLst/>
              <a:ahLst/>
              <a:cxnLst/>
              <a:rect l="l" t="t" r="r" b="b"/>
              <a:pathLst>
                <a:path w="134558" h="97861" extrusionOk="0">
                  <a:moveTo>
                    <a:pt x="67265" y="12225"/>
                  </a:moveTo>
                  <a:cubicBezTo>
                    <a:pt x="89845" y="12225"/>
                    <a:pt x="107764" y="32778"/>
                    <a:pt x="103275" y="56140"/>
                  </a:cubicBezTo>
                  <a:cubicBezTo>
                    <a:pt x="100502" y="70460"/>
                    <a:pt x="88792" y="82170"/>
                    <a:pt x="74472" y="84910"/>
                  </a:cubicBezTo>
                  <a:cubicBezTo>
                    <a:pt x="72030" y="85379"/>
                    <a:pt x="69620" y="85604"/>
                    <a:pt x="67261" y="85604"/>
                  </a:cubicBezTo>
                  <a:cubicBezTo>
                    <a:pt x="44680" y="85604"/>
                    <a:pt x="26761" y="65050"/>
                    <a:pt x="31250" y="41689"/>
                  </a:cubicBezTo>
                  <a:cubicBezTo>
                    <a:pt x="34023" y="27369"/>
                    <a:pt x="45733" y="15658"/>
                    <a:pt x="60054" y="12918"/>
                  </a:cubicBezTo>
                  <a:cubicBezTo>
                    <a:pt x="62495" y="12449"/>
                    <a:pt x="64905" y="12225"/>
                    <a:pt x="67265" y="12225"/>
                  </a:cubicBezTo>
                  <a:close/>
                  <a:moveTo>
                    <a:pt x="0" y="1"/>
                  </a:moveTo>
                  <a:lnTo>
                    <a:pt x="0" y="97860"/>
                  </a:lnTo>
                  <a:lnTo>
                    <a:pt x="134557" y="97860"/>
                  </a:lnTo>
                  <a:lnTo>
                    <a:pt x="1345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8"/>
            <p:cNvSpPr/>
            <p:nvPr/>
          </p:nvSpPr>
          <p:spPr>
            <a:xfrm>
              <a:off x="3188575" y="2695200"/>
              <a:ext cx="920725" cy="919900"/>
            </a:xfrm>
            <a:custGeom>
              <a:avLst/>
              <a:gdLst/>
              <a:ahLst/>
              <a:cxnLst/>
              <a:rect l="l" t="t" r="r" b="b"/>
              <a:pathLst>
                <a:path w="36829" h="36796" extrusionOk="0">
                  <a:moveTo>
                    <a:pt x="24466" y="1"/>
                  </a:moveTo>
                  <a:cubicBezTo>
                    <a:pt x="10961" y="1"/>
                    <a:pt x="1" y="10961"/>
                    <a:pt x="1" y="24466"/>
                  </a:cubicBezTo>
                  <a:cubicBezTo>
                    <a:pt x="1" y="28967"/>
                    <a:pt x="1305" y="33175"/>
                    <a:pt x="3458" y="36796"/>
                  </a:cubicBezTo>
                  <a:lnTo>
                    <a:pt x="36828" y="3458"/>
                  </a:lnTo>
                  <a:cubicBezTo>
                    <a:pt x="33175" y="1305"/>
                    <a:pt x="29000" y="1"/>
                    <a:pt x="24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8"/>
            <p:cNvSpPr/>
            <p:nvPr/>
          </p:nvSpPr>
          <p:spPr>
            <a:xfrm>
              <a:off x="3491125" y="2997750"/>
              <a:ext cx="920725" cy="920725"/>
            </a:xfrm>
            <a:custGeom>
              <a:avLst/>
              <a:gdLst/>
              <a:ahLst/>
              <a:cxnLst/>
              <a:rect l="l" t="t" r="r" b="b"/>
              <a:pathLst>
                <a:path w="36829" h="36829" extrusionOk="0">
                  <a:moveTo>
                    <a:pt x="33371" y="1"/>
                  </a:moveTo>
                  <a:lnTo>
                    <a:pt x="1" y="33338"/>
                  </a:lnTo>
                  <a:cubicBezTo>
                    <a:pt x="3654" y="35491"/>
                    <a:pt x="7829" y="36828"/>
                    <a:pt x="12364" y="36828"/>
                  </a:cubicBezTo>
                  <a:cubicBezTo>
                    <a:pt x="25868" y="36828"/>
                    <a:pt x="36828" y="25836"/>
                    <a:pt x="36828" y="12364"/>
                  </a:cubicBezTo>
                  <a:cubicBezTo>
                    <a:pt x="36828" y="7829"/>
                    <a:pt x="35524" y="3621"/>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8"/>
            <p:cNvSpPr/>
            <p:nvPr/>
          </p:nvSpPr>
          <p:spPr>
            <a:xfrm>
              <a:off x="1190625" y="707025"/>
              <a:ext cx="5219200" cy="4587200"/>
            </a:xfrm>
            <a:custGeom>
              <a:avLst/>
              <a:gdLst/>
              <a:ahLst/>
              <a:cxnLst/>
              <a:rect l="l" t="t" r="r" b="b"/>
              <a:pathLst>
                <a:path w="208768" h="183488" extrusionOk="0">
                  <a:moveTo>
                    <a:pt x="177778" y="42830"/>
                  </a:moveTo>
                  <a:cubicBezTo>
                    <a:pt x="181171" y="42830"/>
                    <a:pt x="183911" y="45538"/>
                    <a:pt x="183911" y="48930"/>
                  </a:cubicBezTo>
                  <a:lnTo>
                    <a:pt x="183911" y="159022"/>
                  </a:lnTo>
                  <a:cubicBezTo>
                    <a:pt x="183911" y="162415"/>
                    <a:pt x="181171" y="165155"/>
                    <a:pt x="177778" y="165155"/>
                  </a:cubicBezTo>
                  <a:lnTo>
                    <a:pt x="30989" y="165155"/>
                  </a:lnTo>
                  <a:cubicBezTo>
                    <a:pt x="27596" y="165155"/>
                    <a:pt x="24889" y="162415"/>
                    <a:pt x="24889" y="159022"/>
                  </a:cubicBezTo>
                  <a:lnTo>
                    <a:pt x="24889" y="48930"/>
                  </a:lnTo>
                  <a:cubicBezTo>
                    <a:pt x="24889" y="45538"/>
                    <a:pt x="27596" y="42830"/>
                    <a:pt x="30989" y="42830"/>
                  </a:cubicBezTo>
                  <a:close/>
                  <a:moveTo>
                    <a:pt x="6133" y="0"/>
                  </a:moveTo>
                  <a:cubicBezTo>
                    <a:pt x="2740" y="0"/>
                    <a:pt x="0" y="2740"/>
                    <a:pt x="0" y="6133"/>
                  </a:cubicBezTo>
                  <a:lnTo>
                    <a:pt x="0" y="177387"/>
                  </a:lnTo>
                  <a:cubicBezTo>
                    <a:pt x="0" y="180747"/>
                    <a:pt x="2740" y="183487"/>
                    <a:pt x="6133" y="183487"/>
                  </a:cubicBezTo>
                  <a:lnTo>
                    <a:pt x="202667" y="183487"/>
                  </a:lnTo>
                  <a:cubicBezTo>
                    <a:pt x="206027" y="183487"/>
                    <a:pt x="208767" y="180747"/>
                    <a:pt x="208767" y="177387"/>
                  </a:cubicBezTo>
                  <a:lnTo>
                    <a:pt x="208767" y="6133"/>
                  </a:lnTo>
                  <a:cubicBezTo>
                    <a:pt x="208767" y="2740"/>
                    <a:pt x="206027" y="0"/>
                    <a:pt x="202667" y="0"/>
                  </a:cubicBezTo>
                  <a:lnTo>
                    <a:pt x="183911" y="0"/>
                  </a:lnTo>
                  <a:lnTo>
                    <a:pt x="183911" y="18365"/>
                  </a:lnTo>
                  <a:cubicBezTo>
                    <a:pt x="183911" y="21725"/>
                    <a:pt x="181171" y="24465"/>
                    <a:pt x="177778" y="24465"/>
                  </a:cubicBezTo>
                  <a:lnTo>
                    <a:pt x="128848" y="24465"/>
                  </a:lnTo>
                  <a:cubicBezTo>
                    <a:pt x="125456" y="24465"/>
                    <a:pt x="122749" y="21725"/>
                    <a:pt x="122749" y="18365"/>
                  </a:cubicBezTo>
                  <a:lnTo>
                    <a:pt x="122749" y="0"/>
                  </a:lnTo>
                  <a:lnTo>
                    <a:pt x="86051" y="0"/>
                  </a:lnTo>
                  <a:lnTo>
                    <a:pt x="86051" y="18365"/>
                  </a:lnTo>
                  <a:cubicBezTo>
                    <a:pt x="86051" y="21725"/>
                    <a:pt x="83311" y="24465"/>
                    <a:pt x="79919" y="24465"/>
                  </a:cubicBezTo>
                  <a:lnTo>
                    <a:pt x="30989" y="24465"/>
                  </a:lnTo>
                  <a:cubicBezTo>
                    <a:pt x="27596" y="24465"/>
                    <a:pt x="24889" y="21725"/>
                    <a:pt x="24889" y="18365"/>
                  </a:cubicBezTo>
                  <a:lnTo>
                    <a:pt x="248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78"/>
          <p:cNvGrpSpPr/>
          <p:nvPr/>
        </p:nvGrpSpPr>
        <p:grpSpPr>
          <a:xfrm>
            <a:off x="3079161" y="1793062"/>
            <a:ext cx="425233" cy="483820"/>
            <a:chOff x="1507025" y="238125"/>
            <a:chExt cx="4587200" cy="5219200"/>
          </a:xfrm>
        </p:grpSpPr>
        <p:sp>
          <p:nvSpPr>
            <p:cNvPr id="1658" name="Google Shape;1658;p78"/>
            <p:cNvSpPr/>
            <p:nvPr/>
          </p:nvSpPr>
          <p:spPr>
            <a:xfrm>
              <a:off x="2882775" y="4530075"/>
              <a:ext cx="1834875" cy="927250"/>
            </a:xfrm>
            <a:custGeom>
              <a:avLst/>
              <a:gdLst/>
              <a:ahLst/>
              <a:cxnLst/>
              <a:rect l="l" t="t" r="r" b="b"/>
              <a:pathLst>
                <a:path w="73395" h="37090" extrusionOk="0">
                  <a:moveTo>
                    <a:pt x="6133" y="0"/>
                  </a:moveTo>
                  <a:cubicBezTo>
                    <a:pt x="2740" y="0"/>
                    <a:pt x="0" y="2708"/>
                    <a:pt x="0" y="6100"/>
                  </a:cubicBezTo>
                  <a:lnTo>
                    <a:pt x="0" y="30989"/>
                  </a:lnTo>
                  <a:cubicBezTo>
                    <a:pt x="0" y="34349"/>
                    <a:pt x="2740" y="37089"/>
                    <a:pt x="6133" y="37089"/>
                  </a:cubicBezTo>
                  <a:lnTo>
                    <a:pt x="67295" y="37089"/>
                  </a:lnTo>
                  <a:cubicBezTo>
                    <a:pt x="70655" y="37089"/>
                    <a:pt x="73395" y="34349"/>
                    <a:pt x="73395" y="30989"/>
                  </a:cubicBezTo>
                  <a:lnTo>
                    <a:pt x="73395" y="6100"/>
                  </a:lnTo>
                  <a:cubicBezTo>
                    <a:pt x="73395" y="2708"/>
                    <a:pt x="70655" y="0"/>
                    <a:pt x="67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8"/>
            <p:cNvSpPr/>
            <p:nvPr/>
          </p:nvSpPr>
          <p:spPr>
            <a:xfrm>
              <a:off x="1507025" y="1471950"/>
              <a:ext cx="4587200" cy="1223275"/>
            </a:xfrm>
            <a:custGeom>
              <a:avLst/>
              <a:gdLst/>
              <a:ahLst/>
              <a:cxnLst/>
              <a:rect l="l" t="t" r="r" b="b"/>
              <a:pathLst>
                <a:path w="183488" h="48931" extrusionOk="0">
                  <a:moveTo>
                    <a:pt x="6100" y="1"/>
                  </a:moveTo>
                  <a:cubicBezTo>
                    <a:pt x="2708" y="1"/>
                    <a:pt x="1" y="2708"/>
                    <a:pt x="1" y="6101"/>
                  </a:cubicBezTo>
                  <a:lnTo>
                    <a:pt x="1" y="48931"/>
                  </a:lnTo>
                  <a:lnTo>
                    <a:pt x="183487" y="48931"/>
                  </a:lnTo>
                  <a:lnTo>
                    <a:pt x="183487" y="6101"/>
                  </a:lnTo>
                  <a:cubicBezTo>
                    <a:pt x="183487" y="2708"/>
                    <a:pt x="180747" y="1"/>
                    <a:pt x="177355" y="1"/>
                  </a:cubicBezTo>
                  <a:lnTo>
                    <a:pt x="140657" y="1"/>
                  </a:lnTo>
                  <a:lnTo>
                    <a:pt x="140657" y="24466"/>
                  </a:lnTo>
                  <a:lnTo>
                    <a:pt x="146790" y="24466"/>
                  </a:lnTo>
                  <a:cubicBezTo>
                    <a:pt x="150150" y="24466"/>
                    <a:pt x="152890" y="27173"/>
                    <a:pt x="152890" y="30566"/>
                  </a:cubicBezTo>
                  <a:cubicBezTo>
                    <a:pt x="152890" y="33958"/>
                    <a:pt x="150150" y="36698"/>
                    <a:pt x="146790" y="36698"/>
                  </a:cubicBezTo>
                  <a:lnTo>
                    <a:pt x="36698" y="36698"/>
                  </a:lnTo>
                  <a:cubicBezTo>
                    <a:pt x="33305" y="36698"/>
                    <a:pt x="30565" y="33958"/>
                    <a:pt x="30565" y="30566"/>
                  </a:cubicBezTo>
                  <a:cubicBezTo>
                    <a:pt x="30565" y="27173"/>
                    <a:pt x="33305" y="24466"/>
                    <a:pt x="36698" y="24466"/>
                  </a:cubicBezTo>
                  <a:lnTo>
                    <a:pt x="42798" y="24466"/>
                  </a:lnTo>
                  <a:lnTo>
                    <a:pt x="4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3494400" y="3612650"/>
              <a:ext cx="611650" cy="611625"/>
            </a:xfrm>
            <a:custGeom>
              <a:avLst/>
              <a:gdLst/>
              <a:ahLst/>
              <a:cxnLst/>
              <a:rect l="l" t="t" r="r" b="b"/>
              <a:pathLst>
                <a:path w="24466" h="24465" extrusionOk="0">
                  <a:moveTo>
                    <a:pt x="12233" y="0"/>
                  </a:moveTo>
                  <a:cubicBezTo>
                    <a:pt x="5480" y="0"/>
                    <a:pt x="0" y="5480"/>
                    <a:pt x="0" y="12232"/>
                  </a:cubicBezTo>
                  <a:lnTo>
                    <a:pt x="0" y="24465"/>
                  </a:lnTo>
                  <a:lnTo>
                    <a:pt x="24465" y="24465"/>
                  </a:lnTo>
                  <a:lnTo>
                    <a:pt x="24465" y="12232"/>
                  </a:lnTo>
                  <a:cubicBezTo>
                    <a:pt x="24465" y="5480"/>
                    <a:pt x="18985" y="0"/>
                    <a:pt x="12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8"/>
            <p:cNvSpPr/>
            <p:nvPr/>
          </p:nvSpPr>
          <p:spPr>
            <a:xfrm>
              <a:off x="1507025" y="3001025"/>
              <a:ext cx="4587200" cy="2150475"/>
            </a:xfrm>
            <a:custGeom>
              <a:avLst/>
              <a:gdLst/>
              <a:ahLst/>
              <a:cxnLst/>
              <a:rect l="l" t="t" r="r" b="b"/>
              <a:pathLst>
                <a:path w="183488" h="86019" extrusionOk="0">
                  <a:moveTo>
                    <a:pt x="1" y="0"/>
                  </a:moveTo>
                  <a:lnTo>
                    <a:pt x="1" y="79919"/>
                  </a:lnTo>
                  <a:cubicBezTo>
                    <a:pt x="1" y="83344"/>
                    <a:pt x="2675" y="86019"/>
                    <a:pt x="6100" y="86019"/>
                  </a:cubicBezTo>
                  <a:lnTo>
                    <a:pt x="42798" y="86019"/>
                  </a:lnTo>
                  <a:lnTo>
                    <a:pt x="42798" y="67262"/>
                  </a:lnTo>
                  <a:cubicBezTo>
                    <a:pt x="42798" y="57117"/>
                    <a:pt x="50985" y="48930"/>
                    <a:pt x="61163" y="48930"/>
                  </a:cubicBezTo>
                  <a:lnTo>
                    <a:pt x="67263" y="48930"/>
                  </a:lnTo>
                  <a:lnTo>
                    <a:pt x="67263" y="36697"/>
                  </a:lnTo>
                  <a:cubicBezTo>
                    <a:pt x="67263" y="23225"/>
                    <a:pt x="78288" y="12233"/>
                    <a:pt x="91728" y="12233"/>
                  </a:cubicBezTo>
                  <a:cubicBezTo>
                    <a:pt x="105167" y="12233"/>
                    <a:pt x="116192" y="23225"/>
                    <a:pt x="116192" y="36697"/>
                  </a:cubicBezTo>
                  <a:lnTo>
                    <a:pt x="116192" y="48930"/>
                  </a:lnTo>
                  <a:lnTo>
                    <a:pt x="122325" y="48930"/>
                  </a:lnTo>
                  <a:cubicBezTo>
                    <a:pt x="132470" y="48930"/>
                    <a:pt x="140657" y="57117"/>
                    <a:pt x="140657" y="67262"/>
                  </a:cubicBezTo>
                  <a:lnTo>
                    <a:pt x="140657" y="86019"/>
                  </a:lnTo>
                  <a:lnTo>
                    <a:pt x="177355" y="86019"/>
                  </a:lnTo>
                  <a:cubicBezTo>
                    <a:pt x="180780" y="86019"/>
                    <a:pt x="183487" y="83344"/>
                    <a:pt x="183487" y="79919"/>
                  </a:cubicBezTo>
                  <a:lnTo>
                    <a:pt x="1834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8"/>
            <p:cNvSpPr/>
            <p:nvPr/>
          </p:nvSpPr>
          <p:spPr>
            <a:xfrm>
              <a:off x="2882775" y="238125"/>
              <a:ext cx="1834875" cy="1845475"/>
            </a:xfrm>
            <a:custGeom>
              <a:avLst/>
              <a:gdLst/>
              <a:ahLst/>
              <a:cxnLst/>
              <a:rect l="l" t="t" r="r" b="b"/>
              <a:pathLst>
                <a:path w="73395" h="73819" extrusionOk="0">
                  <a:moveTo>
                    <a:pt x="48930" y="18765"/>
                  </a:moveTo>
                  <a:cubicBezTo>
                    <a:pt x="50496" y="18765"/>
                    <a:pt x="52062" y="19360"/>
                    <a:pt x="53268" y="20551"/>
                  </a:cubicBezTo>
                  <a:cubicBezTo>
                    <a:pt x="55650" y="22932"/>
                    <a:pt x="55650" y="26814"/>
                    <a:pt x="53268" y="29195"/>
                  </a:cubicBezTo>
                  <a:lnTo>
                    <a:pt x="45342" y="37121"/>
                  </a:lnTo>
                  <a:lnTo>
                    <a:pt x="53268" y="45015"/>
                  </a:lnTo>
                  <a:cubicBezTo>
                    <a:pt x="55650" y="47397"/>
                    <a:pt x="55650" y="51278"/>
                    <a:pt x="53268" y="53660"/>
                  </a:cubicBezTo>
                  <a:cubicBezTo>
                    <a:pt x="52062" y="54850"/>
                    <a:pt x="50496" y="55446"/>
                    <a:pt x="48930" y="55446"/>
                  </a:cubicBezTo>
                  <a:cubicBezTo>
                    <a:pt x="47364" y="55446"/>
                    <a:pt x="45799" y="54850"/>
                    <a:pt x="44592" y="53660"/>
                  </a:cubicBezTo>
                  <a:lnTo>
                    <a:pt x="36698" y="45766"/>
                  </a:lnTo>
                  <a:lnTo>
                    <a:pt x="28804" y="53660"/>
                  </a:lnTo>
                  <a:cubicBezTo>
                    <a:pt x="27597" y="54850"/>
                    <a:pt x="26031" y="55446"/>
                    <a:pt x="24465" y="55446"/>
                  </a:cubicBezTo>
                  <a:cubicBezTo>
                    <a:pt x="22899" y="55446"/>
                    <a:pt x="21334" y="54850"/>
                    <a:pt x="20127" y="53660"/>
                  </a:cubicBezTo>
                  <a:cubicBezTo>
                    <a:pt x="17745" y="51278"/>
                    <a:pt x="17745" y="47397"/>
                    <a:pt x="20127" y="45015"/>
                  </a:cubicBezTo>
                  <a:lnTo>
                    <a:pt x="28053" y="37121"/>
                  </a:lnTo>
                  <a:lnTo>
                    <a:pt x="20127" y="29195"/>
                  </a:lnTo>
                  <a:cubicBezTo>
                    <a:pt x="17745" y="26814"/>
                    <a:pt x="17745" y="22932"/>
                    <a:pt x="20127" y="20551"/>
                  </a:cubicBezTo>
                  <a:cubicBezTo>
                    <a:pt x="21334" y="19360"/>
                    <a:pt x="22899" y="18765"/>
                    <a:pt x="24465" y="18765"/>
                  </a:cubicBezTo>
                  <a:cubicBezTo>
                    <a:pt x="26031" y="18765"/>
                    <a:pt x="27597" y="19360"/>
                    <a:pt x="28804" y="20551"/>
                  </a:cubicBezTo>
                  <a:lnTo>
                    <a:pt x="36698" y="28445"/>
                  </a:lnTo>
                  <a:lnTo>
                    <a:pt x="44592" y="20551"/>
                  </a:lnTo>
                  <a:cubicBezTo>
                    <a:pt x="45799" y="19360"/>
                    <a:pt x="47364" y="18765"/>
                    <a:pt x="48930" y="18765"/>
                  </a:cubicBezTo>
                  <a:close/>
                  <a:moveTo>
                    <a:pt x="6133" y="0"/>
                  </a:moveTo>
                  <a:cubicBezTo>
                    <a:pt x="2740" y="0"/>
                    <a:pt x="0" y="2740"/>
                    <a:pt x="0" y="6133"/>
                  </a:cubicBezTo>
                  <a:lnTo>
                    <a:pt x="0" y="73819"/>
                  </a:lnTo>
                  <a:lnTo>
                    <a:pt x="73395" y="73819"/>
                  </a:lnTo>
                  <a:lnTo>
                    <a:pt x="73395" y="6133"/>
                  </a:lnTo>
                  <a:cubicBezTo>
                    <a:pt x="73395" y="2740"/>
                    <a:pt x="70655" y="0"/>
                    <a:pt x="67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79"/>
          <p:cNvSpPr/>
          <p:nvPr/>
        </p:nvSpPr>
        <p:spPr>
          <a:xfrm>
            <a:off x="4168806" y="2015546"/>
            <a:ext cx="806400" cy="806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9"/>
          <p:cNvSpPr/>
          <p:nvPr/>
        </p:nvSpPr>
        <p:spPr>
          <a:xfrm>
            <a:off x="4168806" y="2897898"/>
            <a:ext cx="806400" cy="806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9"/>
          <p:cNvSpPr/>
          <p:nvPr/>
        </p:nvSpPr>
        <p:spPr>
          <a:xfrm>
            <a:off x="4168806" y="3780250"/>
            <a:ext cx="806400" cy="806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9"/>
          <p:cNvSpPr/>
          <p:nvPr/>
        </p:nvSpPr>
        <p:spPr>
          <a:xfrm>
            <a:off x="4168806" y="1133195"/>
            <a:ext cx="806400" cy="806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9"/>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ENTWICKLUNG DER EREIGNISSE</a:t>
            </a:r>
            <a:endParaRPr>
              <a:solidFill>
                <a:schemeClr val="accent1"/>
              </a:solidFill>
            </a:endParaRPr>
          </a:p>
        </p:txBody>
      </p:sp>
      <p:sp>
        <p:nvSpPr>
          <p:cNvPr id="1672" name="Google Shape;1672;p79"/>
          <p:cNvSpPr txBox="1"/>
          <p:nvPr/>
        </p:nvSpPr>
        <p:spPr>
          <a:xfrm>
            <a:off x="1872725" y="1219474"/>
            <a:ext cx="2118000" cy="37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dk2"/>
                </a:solidFill>
                <a:latin typeface="Anton"/>
                <a:ea typeface="Anton"/>
                <a:cs typeface="Anton"/>
                <a:sym typeface="Anton"/>
              </a:rPr>
              <a:t>WOCHE 1</a:t>
            </a:r>
            <a:endParaRPr sz="1600">
              <a:solidFill>
                <a:srgbClr val="FFFFFF"/>
              </a:solidFill>
              <a:latin typeface="Overpass Black"/>
              <a:ea typeface="Overpass Black"/>
              <a:cs typeface="Overpass Black"/>
              <a:sym typeface="Overpass Black"/>
            </a:endParaRPr>
          </a:p>
        </p:txBody>
      </p:sp>
      <p:sp>
        <p:nvSpPr>
          <p:cNvPr id="1673" name="Google Shape;1673;p79"/>
          <p:cNvSpPr txBox="1"/>
          <p:nvPr/>
        </p:nvSpPr>
        <p:spPr>
          <a:xfrm>
            <a:off x="5153200" y="2107476"/>
            <a:ext cx="2118000" cy="37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i="1">
                <a:solidFill>
                  <a:schemeClr val="dk2"/>
                </a:solidFill>
                <a:latin typeface="Anton"/>
                <a:ea typeface="Anton"/>
                <a:cs typeface="Anton"/>
                <a:sym typeface="Anton"/>
              </a:rPr>
              <a:t>WOCHE 2</a:t>
            </a:r>
            <a:endParaRPr sz="2800" i="1">
              <a:solidFill>
                <a:schemeClr val="dk2"/>
              </a:solidFill>
              <a:latin typeface="Anton"/>
              <a:ea typeface="Anton"/>
              <a:cs typeface="Anton"/>
              <a:sym typeface="Anton"/>
            </a:endParaRPr>
          </a:p>
        </p:txBody>
      </p:sp>
      <p:sp>
        <p:nvSpPr>
          <p:cNvPr id="1674" name="Google Shape;1674;p79"/>
          <p:cNvSpPr txBox="1"/>
          <p:nvPr/>
        </p:nvSpPr>
        <p:spPr>
          <a:xfrm>
            <a:off x="1872725" y="2995477"/>
            <a:ext cx="2118000" cy="37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dk2"/>
                </a:solidFill>
                <a:latin typeface="Anton"/>
                <a:ea typeface="Anton"/>
                <a:cs typeface="Anton"/>
                <a:sym typeface="Anton"/>
              </a:rPr>
              <a:t>WOCHE 3</a:t>
            </a:r>
            <a:endParaRPr sz="2800" i="1">
              <a:solidFill>
                <a:schemeClr val="dk2"/>
              </a:solidFill>
              <a:latin typeface="Anton"/>
              <a:ea typeface="Anton"/>
              <a:cs typeface="Anton"/>
              <a:sym typeface="Anton"/>
            </a:endParaRPr>
          </a:p>
        </p:txBody>
      </p:sp>
      <p:sp>
        <p:nvSpPr>
          <p:cNvPr id="1675" name="Google Shape;1675;p79"/>
          <p:cNvSpPr txBox="1"/>
          <p:nvPr/>
        </p:nvSpPr>
        <p:spPr>
          <a:xfrm>
            <a:off x="5153200" y="3883479"/>
            <a:ext cx="2118000" cy="37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i="1">
                <a:solidFill>
                  <a:schemeClr val="dk2"/>
                </a:solidFill>
                <a:latin typeface="Anton"/>
                <a:ea typeface="Anton"/>
                <a:cs typeface="Anton"/>
                <a:sym typeface="Anton"/>
              </a:rPr>
              <a:t>WOCHE 4</a:t>
            </a:r>
            <a:endParaRPr sz="2800" i="1">
              <a:solidFill>
                <a:schemeClr val="dk2"/>
              </a:solidFill>
              <a:latin typeface="Anton"/>
              <a:ea typeface="Anton"/>
              <a:cs typeface="Anton"/>
              <a:sym typeface="Anton"/>
            </a:endParaRPr>
          </a:p>
        </p:txBody>
      </p:sp>
      <p:sp>
        <p:nvSpPr>
          <p:cNvPr id="1676" name="Google Shape;1676;p79"/>
          <p:cNvSpPr txBox="1"/>
          <p:nvPr/>
        </p:nvSpPr>
        <p:spPr>
          <a:xfrm>
            <a:off x="969275" y="1592075"/>
            <a:ext cx="3021600" cy="37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Asap Condensed"/>
                <a:ea typeface="Asap Condensed"/>
                <a:cs typeface="Asap Condensed"/>
                <a:sym typeface="Asap Condensed"/>
              </a:rPr>
              <a:t>Die Venus ist fast so groß wie die Erde</a:t>
            </a:r>
            <a:endParaRPr>
              <a:solidFill>
                <a:srgbClr val="FFFFFF"/>
              </a:solidFill>
              <a:latin typeface="Overpass"/>
              <a:ea typeface="Overpass"/>
              <a:cs typeface="Overpass"/>
              <a:sym typeface="Overpass"/>
            </a:endParaRPr>
          </a:p>
        </p:txBody>
      </p:sp>
      <p:sp>
        <p:nvSpPr>
          <p:cNvPr id="1677" name="Google Shape;1677;p79"/>
          <p:cNvSpPr txBox="1"/>
          <p:nvPr/>
        </p:nvSpPr>
        <p:spPr>
          <a:xfrm>
            <a:off x="5153200" y="2480075"/>
            <a:ext cx="3021600" cy="37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Asap Condensed"/>
                <a:ea typeface="Asap Condensed"/>
                <a:cs typeface="Asap Condensed"/>
                <a:sym typeface="Asap Condensed"/>
              </a:rPr>
              <a:t>Jupiter ist der größte Planet</a:t>
            </a:r>
            <a:endParaRPr sz="1600">
              <a:solidFill>
                <a:srgbClr val="FFFFFF"/>
              </a:solidFill>
              <a:latin typeface="Chivo"/>
              <a:ea typeface="Chivo"/>
              <a:cs typeface="Chivo"/>
              <a:sym typeface="Chivo"/>
            </a:endParaRPr>
          </a:p>
        </p:txBody>
      </p:sp>
      <p:sp>
        <p:nvSpPr>
          <p:cNvPr id="1678" name="Google Shape;1678;p79"/>
          <p:cNvSpPr txBox="1"/>
          <p:nvPr/>
        </p:nvSpPr>
        <p:spPr>
          <a:xfrm>
            <a:off x="969200" y="3368075"/>
            <a:ext cx="3021600" cy="37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Asap Condensed"/>
                <a:ea typeface="Asap Condensed"/>
                <a:cs typeface="Asap Condensed"/>
                <a:sym typeface="Asap Condensed"/>
              </a:rPr>
              <a:t>Obwohl er rot ist, ist der Mars sehr kalt</a:t>
            </a:r>
            <a:endParaRPr>
              <a:solidFill>
                <a:schemeClr val="dk1"/>
              </a:solidFill>
              <a:latin typeface="Asap Condensed"/>
              <a:ea typeface="Asap Condensed"/>
              <a:cs typeface="Asap Condensed"/>
              <a:sym typeface="Asap Condensed"/>
            </a:endParaRPr>
          </a:p>
        </p:txBody>
      </p:sp>
      <p:sp>
        <p:nvSpPr>
          <p:cNvPr id="1679" name="Google Shape;1679;p79"/>
          <p:cNvSpPr txBox="1"/>
          <p:nvPr/>
        </p:nvSpPr>
        <p:spPr>
          <a:xfrm>
            <a:off x="5153200" y="4256075"/>
            <a:ext cx="3137700" cy="37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Asap Condensed"/>
                <a:ea typeface="Asap Condensed"/>
                <a:cs typeface="Asap Condensed"/>
                <a:sym typeface="Asap Condensed"/>
              </a:rPr>
              <a:t>Der Saturn besteht aus Wasserstoff</a:t>
            </a:r>
            <a:endParaRPr>
              <a:solidFill>
                <a:srgbClr val="FFFFFF"/>
              </a:solidFill>
              <a:latin typeface="Overpass"/>
              <a:ea typeface="Overpass"/>
              <a:cs typeface="Overpass"/>
              <a:sym typeface="Overpass"/>
            </a:endParaRPr>
          </a:p>
        </p:txBody>
      </p:sp>
      <p:cxnSp>
        <p:nvCxnSpPr>
          <p:cNvPr id="1680" name="Google Shape;1680;p79"/>
          <p:cNvCxnSpPr>
            <a:stCxn id="1670" idx="4"/>
            <a:endCxn id="1667" idx="0"/>
          </p:cNvCxnSpPr>
          <p:nvPr/>
        </p:nvCxnSpPr>
        <p:spPr>
          <a:xfrm>
            <a:off x="4572006" y="1939595"/>
            <a:ext cx="0" cy="75900"/>
          </a:xfrm>
          <a:prstGeom prst="straightConnector1">
            <a:avLst/>
          </a:prstGeom>
          <a:noFill/>
          <a:ln w="19050" cap="flat" cmpd="sng">
            <a:solidFill>
              <a:schemeClr val="dk2"/>
            </a:solidFill>
            <a:prstDash val="solid"/>
            <a:round/>
            <a:headEnd type="none" w="med" len="med"/>
            <a:tailEnd type="none" w="med" len="med"/>
          </a:ln>
        </p:spPr>
      </p:cxnSp>
      <p:cxnSp>
        <p:nvCxnSpPr>
          <p:cNvPr id="1681" name="Google Shape;1681;p79"/>
          <p:cNvCxnSpPr/>
          <p:nvPr/>
        </p:nvCxnSpPr>
        <p:spPr>
          <a:xfrm>
            <a:off x="4572006" y="2821970"/>
            <a:ext cx="0" cy="75900"/>
          </a:xfrm>
          <a:prstGeom prst="straightConnector1">
            <a:avLst/>
          </a:prstGeom>
          <a:noFill/>
          <a:ln w="19050" cap="flat" cmpd="sng">
            <a:solidFill>
              <a:schemeClr val="dk2"/>
            </a:solidFill>
            <a:prstDash val="solid"/>
            <a:round/>
            <a:headEnd type="none" w="med" len="med"/>
            <a:tailEnd type="none" w="med" len="med"/>
          </a:ln>
        </p:spPr>
      </p:cxnSp>
      <p:cxnSp>
        <p:nvCxnSpPr>
          <p:cNvPr id="1682" name="Google Shape;1682;p79"/>
          <p:cNvCxnSpPr/>
          <p:nvPr/>
        </p:nvCxnSpPr>
        <p:spPr>
          <a:xfrm>
            <a:off x="4572006" y="3704295"/>
            <a:ext cx="0" cy="75900"/>
          </a:xfrm>
          <a:prstGeom prst="straightConnector1">
            <a:avLst/>
          </a:prstGeom>
          <a:noFill/>
          <a:ln w="19050" cap="flat" cmpd="sng">
            <a:solidFill>
              <a:schemeClr val="dk2"/>
            </a:solidFill>
            <a:prstDash val="solid"/>
            <a:round/>
            <a:headEnd type="none" w="med" len="med"/>
            <a:tailEnd type="none" w="med" len="med"/>
          </a:ln>
        </p:spPr>
      </p:cxnSp>
      <p:grpSp>
        <p:nvGrpSpPr>
          <p:cNvPr id="1683" name="Google Shape;1683;p79"/>
          <p:cNvGrpSpPr/>
          <p:nvPr/>
        </p:nvGrpSpPr>
        <p:grpSpPr>
          <a:xfrm>
            <a:off x="4342387" y="3952676"/>
            <a:ext cx="456183" cy="424932"/>
            <a:chOff x="1169400" y="397125"/>
            <a:chExt cx="5261625" cy="4901175"/>
          </a:xfrm>
        </p:grpSpPr>
        <p:sp>
          <p:nvSpPr>
            <p:cNvPr id="1684" name="Google Shape;1684;p79"/>
            <p:cNvSpPr/>
            <p:nvPr/>
          </p:nvSpPr>
          <p:spPr>
            <a:xfrm>
              <a:off x="3029550" y="397125"/>
              <a:ext cx="1531525" cy="1838175"/>
            </a:xfrm>
            <a:custGeom>
              <a:avLst/>
              <a:gdLst/>
              <a:ahLst/>
              <a:cxnLst/>
              <a:rect l="l" t="t" r="r" b="b"/>
              <a:pathLst>
                <a:path w="61261" h="73527" extrusionOk="0">
                  <a:moveTo>
                    <a:pt x="6133" y="1"/>
                  </a:moveTo>
                  <a:cubicBezTo>
                    <a:pt x="2741" y="1"/>
                    <a:pt x="1" y="2741"/>
                    <a:pt x="1" y="6133"/>
                  </a:cubicBezTo>
                  <a:lnTo>
                    <a:pt x="1" y="30631"/>
                  </a:lnTo>
                  <a:cubicBezTo>
                    <a:pt x="1" y="34023"/>
                    <a:pt x="2741" y="36763"/>
                    <a:pt x="6133" y="36763"/>
                  </a:cubicBezTo>
                  <a:lnTo>
                    <a:pt x="24498" y="36763"/>
                  </a:lnTo>
                  <a:lnTo>
                    <a:pt x="24498" y="67394"/>
                  </a:lnTo>
                  <a:cubicBezTo>
                    <a:pt x="24498" y="70786"/>
                    <a:pt x="27238" y="73526"/>
                    <a:pt x="30631" y="73526"/>
                  </a:cubicBezTo>
                  <a:cubicBezTo>
                    <a:pt x="34023" y="73526"/>
                    <a:pt x="36763" y="70786"/>
                    <a:pt x="36763" y="67394"/>
                  </a:cubicBezTo>
                  <a:lnTo>
                    <a:pt x="36763" y="36763"/>
                  </a:lnTo>
                  <a:lnTo>
                    <a:pt x="55161" y="36763"/>
                  </a:lnTo>
                  <a:cubicBezTo>
                    <a:pt x="58521" y="36763"/>
                    <a:pt x="61261" y="34023"/>
                    <a:pt x="61261" y="30631"/>
                  </a:cubicBezTo>
                  <a:lnTo>
                    <a:pt x="61261" y="6133"/>
                  </a:lnTo>
                  <a:cubicBezTo>
                    <a:pt x="61261" y="2741"/>
                    <a:pt x="58521" y="1"/>
                    <a:pt x="55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9"/>
            <p:cNvSpPr/>
            <p:nvPr/>
          </p:nvSpPr>
          <p:spPr>
            <a:xfrm>
              <a:off x="1169400" y="896600"/>
              <a:ext cx="1702800" cy="1421050"/>
            </a:xfrm>
            <a:custGeom>
              <a:avLst/>
              <a:gdLst/>
              <a:ahLst/>
              <a:cxnLst/>
              <a:rect l="l" t="t" r="r" b="b"/>
              <a:pathLst>
                <a:path w="68112" h="56842" extrusionOk="0">
                  <a:moveTo>
                    <a:pt x="50956" y="0"/>
                  </a:moveTo>
                  <a:cubicBezTo>
                    <a:pt x="50045" y="0"/>
                    <a:pt x="49120" y="205"/>
                    <a:pt x="48246" y="638"/>
                  </a:cubicBezTo>
                  <a:lnTo>
                    <a:pt x="4274" y="22265"/>
                  </a:lnTo>
                  <a:cubicBezTo>
                    <a:pt x="1240" y="23765"/>
                    <a:pt x="1" y="27451"/>
                    <a:pt x="1469" y="30485"/>
                  </a:cubicBezTo>
                  <a:lnTo>
                    <a:pt x="12299" y="52471"/>
                  </a:lnTo>
                  <a:cubicBezTo>
                    <a:pt x="13370" y="54613"/>
                    <a:pt x="15539" y="55875"/>
                    <a:pt x="17808" y="55875"/>
                  </a:cubicBezTo>
                  <a:cubicBezTo>
                    <a:pt x="18717" y="55875"/>
                    <a:pt x="19642" y="55672"/>
                    <a:pt x="20519" y="55243"/>
                  </a:cubicBezTo>
                  <a:lnTo>
                    <a:pt x="36992" y="47154"/>
                  </a:lnTo>
                  <a:lnTo>
                    <a:pt x="41787" y="56842"/>
                  </a:lnTo>
                  <a:cubicBezTo>
                    <a:pt x="44005" y="52960"/>
                    <a:pt x="46973" y="49567"/>
                    <a:pt x="50594" y="46990"/>
                  </a:cubicBezTo>
                  <a:lnTo>
                    <a:pt x="47985" y="41739"/>
                  </a:lnTo>
                  <a:lnTo>
                    <a:pt x="64490" y="33616"/>
                  </a:lnTo>
                  <a:cubicBezTo>
                    <a:pt x="65958" y="32899"/>
                    <a:pt x="67067" y="31627"/>
                    <a:pt x="67589" y="30093"/>
                  </a:cubicBezTo>
                  <a:cubicBezTo>
                    <a:pt x="68111" y="28560"/>
                    <a:pt x="67981" y="26864"/>
                    <a:pt x="67263" y="25396"/>
                  </a:cubicBezTo>
                  <a:lnTo>
                    <a:pt x="56433" y="3410"/>
                  </a:lnTo>
                  <a:cubicBezTo>
                    <a:pt x="55365" y="1251"/>
                    <a:pt x="53206" y="0"/>
                    <a:pt x="50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9"/>
            <p:cNvSpPr/>
            <p:nvPr/>
          </p:nvSpPr>
          <p:spPr>
            <a:xfrm>
              <a:off x="4702150" y="896600"/>
              <a:ext cx="1728875" cy="1420250"/>
            </a:xfrm>
            <a:custGeom>
              <a:avLst/>
              <a:gdLst/>
              <a:ahLst/>
              <a:cxnLst/>
              <a:rect l="l" t="t" r="r" b="b"/>
              <a:pathLst>
                <a:path w="69155" h="56810" extrusionOk="0">
                  <a:moveTo>
                    <a:pt x="17789" y="0"/>
                  </a:moveTo>
                  <a:cubicBezTo>
                    <a:pt x="15542" y="0"/>
                    <a:pt x="13366" y="1251"/>
                    <a:pt x="12298" y="3410"/>
                  </a:cubicBezTo>
                  <a:lnTo>
                    <a:pt x="1468" y="25396"/>
                  </a:lnTo>
                  <a:cubicBezTo>
                    <a:pt x="0" y="28397"/>
                    <a:pt x="1207" y="32116"/>
                    <a:pt x="4273" y="33616"/>
                  </a:cubicBezTo>
                  <a:lnTo>
                    <a:pt x="20746" y="41739"/>
                  </a:lnTo>
                  <a:lnTo>
                    <a:pt x="18169" y="46990"/>
                  </a:lnTo>
                  <a:cubicBezTo>
                    <a:pt x="21790" y="49567"/>
                    <a:pt x="24759" y="52927"/>
                    <a:pt x="26977" y="56809"/>
                  </a:cubicBezTo>
                  <a:lnTo>
                    <a:pt x="31739" y="47154"/>
                  </a:lnTo>
                  <a:lnTo>
                    <a:pt x="48636" y="55243"/>
                  </a:lnTo>
                  <a:cubicBezTo>
                    <a:pt x="49513" y="55672"/>
                    <a:pt x="50438" y="55875"/>
                    <a:pt x="51347" y="55875"/>
                  </a:cubicBezTo>
                  <a:cubicBezTo>
                    <a:pt x="53616" y="55875"/>
                    <a:pt x="55785" y="54613"/>
                    <a:pt x="56857" y="52471"/>
                  </a:cubicBezTo>
                  <a:lnTo>
                    <a:pt x="67686" y="30485"/>
                  </a:lnTo>
                  <a:cubicBezTo>
                    <a:pt x="69154" y="27451"/>
                    <a:pt x="67915" y="23765"/>
                    <a:pt x="64881" y="22265"/>
                  </a:cubicBezTo>
                  <a:lnTo>
                    <a:pt x="20485" y="638"/>
                  </a:lnTo>
                  <a:cubicBezTo>
                    <a:pt x="19621" y="205"/>
                    <a:pt x="18699" y="0"/>
                    <a:pt x="177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9"/>
            <p:cNvSpPr/>
            <p:nvPr/>
          </p:nvSpPr>
          <p:spPr>
            <a:xfrm>
              <a:off x="1191425" y="4685825"/>
              <a:ext cx="1531525" cy="612475"/>
            </a:xfrm>
            <a:custGeom>
              <a:avLst/>
              <a:gdLst/>
              <a:ahLst/>
              <a:cxnLst/>
              <a:rect l="l" t="t" r="r" b="b"/>
              <a:pathLst>
                <a:path w="61261" h="24499" extrusionOk="0">
                  <a:moveTo>
                    <a:pt x="12266" y="1"/>
                  </a:moveTo>
                  <a:cubicBezTo>
                    <a:pt x="5481" y="1"/>
                    <a:pt x="1" y="5481"/>
                    <a:pt x="1" y="12266"/>
                  </a:cubicBezTo>
                  <a:lnTo>
                    <a:pt x="1" y="18366"/>
                  </a:lnTo>
                  <a:cubicBezTo>
                    <a:pt x="1" y="21758"/>
                    <a:pt x="2741" y="24498"/>
                    <a:pt x="6133" y="24498"/>
                  </a:cubicBezTo>
                  <a:lnTo>
                    <a:pt x="55161" y="24498"/>
                  </a:lnTo>
                  <a:cubicBezTo>
                    <a:pt x="58521" y="24498"/>
                    <a:pt x="61261" y="21758"/>
                    <a:pt x="61261" y="18366"/>
                  </a:cubicBezTo>
                  <a:lnTo>
                    <a:pt x="61261" y="12266"/>
                  </a:lnTo>
                  <a:cubicBezTo>
                    <a:pt x="61261" y="5481"/>
                    <a:pt x="55781" y="1"/>
                    <a:pt x="49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9"/>
            <p:cNvSpPr/>
            <p:nvPr/>
          </p:nvSpPr>
          <p:spPr>
            <a:xfrm>
              <a:off x="1498050" y="3766775"/>
              <a:ext cx="919100" cy="919075"/>
            </a:xfrm>
            <a:custGeom>
              <a:avLst/>
              <a:gdLst/>
              <a:ahLst/>
              <a:cxnLst/>
              <a:rect l="l" t="t" r="r" b="b"/>
              <a:pathLst>
                <a:path w="36764" h="36763" extrusionOk="0">
                  <a:moveTo>
                    <a:pt x="18366" y="0"/>
                  </a:moveTo>
                  <a:cubicBezTo>
                    <a:pt x="8221" y="0"/>
                    <a:pt x="1" y="8220"/>
                    <a:pt x="1" y="18365"/>
                  </a:cubicBezTo>
                  <a:cubicBezTo>
                    <a:pt x="1" y="28543"/>
                    <a:pt x="8221" y="36763"/>
                    <a:pt x="18366" y="36763"/>
                  </a:cubicBezTo>
                  <a:cubicBezTo>
                    <a:pt x="28543" y="36763"/>
                    <a:pt x="36763" y="28543"/>
                    <a:pt x="36763" y="18365"/>
                  </a:cubicBezTo>
                  <a:cubicBezTo>
                    <a:pt x="36763" y="8220"/>
                    <a:pt x="28543" y="0"/>
                    <a:pt x="18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9"/>
            <p:cNvSpPr/>
            <p:nvPr/>
          </p:nvSpPr>
          <p:spPr>
            <a:xfrm>
              <a:off x="3029550" y="4685825"/>
              <a:ext cx="1531525" cy="612475"/>
            </a:xfrm>
            <a:custGeom>
              <a:avLst/>
              <a:gdLst/>
              <a:ahLst/>
              <a:cxnLst/>
              <a:rect l="l" t="t" r="r" b="b"/>
              <a:pathLst>
                <a:path w="61261" h="24499" extrusionOk="0">
                  <a:moveTo>
                    <a:pt x="12266" y="1"/>
                  </a:moveTo>
                  <a:cubicBezTo>
                    <a:pt x="5481" y="1"/>
                    <a:pt x="1" y="5481"/>
                    <a:pt x="1" y="12266"/>
                  </a:cubicBezTo>
                  <a:lnTo>
                    <a:pt x="1" y="18366"/>
                  </a:lnTo>
                  <a:cubicBezTo>
                    <a:pt x="1" y="21758"/>
                    <a:pt x="2741" y="24498"/>
                    <a:pt x="6133" y="24498"/>
                  </a:cubicBezTo>
                  <a:lnTo>
                    <a:pt x="55161" y="24498"/>
                  </a:lnTo>
                  <a:cubicBezTo>
                    <a:pt x="58521" y="24498"/>
                    <a:pt x="61261" y="21758"/>
                    <a:pt x="61261" y="18366"/>
                  </a:cubicBezTo>
                  <a:lnTo>
                    <a:pt x="61261" y="12266"/>
                  </a:lnTo>
                  <a:cubicBezTo>
                    <a:pt x="61261" y="5481"/>
                    <a:pt x="55781" y="1"/>
                    <a:pt x="49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9"/>
            <p:cNvSpPr/>
            <p:nvPr/>
          </p:nvSpPr>
          <p:spPr>
            <a:xfrm>
              <a:off x="3336175" y="3766775"/>
              <a:ext cx="919100" cy="919075"/>
            </a:xfrm>
            <a:custGeom>
              <a:avLst/>
              <a:gdLst/>
              <a:ahLst/>
              <a:cxnLst/>
              <a:rect l="l" t="t" r="r" b="b"/>
              <a:pathLst>
                <a:path w="36764" h="36763" extrusionOk="0">
                  <a:moveTo>
                    <a:pt x="18366" y="0"/>
                  </a:moveTo>
                  <a:cubicBezTo>
                    <a:pt x="8221" y="0"/>
                    <a:pt x="1" y="8220"/>
                    <a:pt x="1" y="18365"/>
                  </a:cubicBezTo>
                  <a:cubicBezTo>
                    <a:pt x="1" y="28543"/>
                    <a:pt x="8221" y="36763"/>
                    <a:pt x="18366" y="36763"/>
                  </a:cubicBezTo>
                  <a:cubicBezTo>
                    <a:pt x="28543" y="36763"/>
                    <a:pt x="36763" y="28543"/>
                    <a:pt x="36763" y="18365"/>
                  </a:cubicBezTo>
                  <a:cubicBezTo>
                    <a:pt x="36763" y="8220"/>
                    <a:pt x="28543" y="0"/>
                    <a:pt x="18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9"/>
            <p:cNvSpPr/>
            <p:nvPr/>
          </p:nvSpPr>
          <p:spPr>
            <a:xfrm>
              <a:off x="4867675" y="4685825"/>
              <a:ext cx="1542150" cy="612475"/>
            </a:xfrm>
            <a:custGeom>
              <a:avLst/>
              <a:gdLst/>
              <a:ahLst/>
              <a:cxnLst/>
              <a:rect l="l" t="t" r="r" b="b"/>
              <a:pathLst>
                <a:path w="61686" h="24499" extrusionOk="0">
                  <a:moveTo>
                    <a:pt x="12266" y="1"/>
                  </a:moveTo>
                  <a:cubicBezTo>
                    <a:pt x="5481" y="1"/>
                    <a:pt x="1" y="5481"/>
                    <a:pt x="1" y="12266"/>
                  </a:cubicBezTo>
                  <a:lnTo>
                    <a:pt x="1" y="18366"/>
                  </a:lnTo>
                  <a:cubicBezTo>
                    <a:pt x="1" y="21758"/>
                    <a:pt x="2741" y="24498"/>
                    <a:pt x="6134" y="24498"/>
                  </a:cubicBezTo>
                  <a:lnTo>
                    <a:pt x="55553" y="24498"/>
                  </a:lnTo>
                  <a:cubicBezTo>
                    <a:pt x="58945" y="24498"/>
                    <a:pt x="61685" y="21758"/>
                    <a:pt x="61685" y="18366"/>
                  </a:cubicBezTo>
                  <a:lnTo>
                    <a:pt x="61685" y="12266"/>
                  </a:lnTo>
                  <a:cubicBezTo>
                    <a:pt x="61685" y="5481"/>
                    <a:pt x="56205" y="1"/>
                    <a:pt x="49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9"/>
            <p:cNvSpPr/>
            <p:nvPr/>
          </p:nvSpPr>
          <p:spPr>
            <a:xfrm>
              <a:off x="5174325" y="3766775"/>
              <a:ext cx="928875" cy="919075"/>
            </a:xfrm>
            <a:custGeom>
              <a:avLst/>
              <a:gdLst/>
              <a:ahLst/>
              <a:cxnLst/>
              <a:rect l="l" t="t" r="r" b="b"/>
              <a:pathLst>
                <a:path w="37155" h="36763" extrusionOk="0">
                  <a:moveTo>
                    <a:pt x="18365" y="0"/>
                  </a:moveTo>
                  <a:cubicBezTo>
                    <a:pt x="8253" y="0"/>
                    <a:pt x="0" y="8253"/>
                    <a:pt x="0" y="18365"/>
                  </a:cubicBezTo>
                  <a:cubicBezTo>
                    <a:pt x="0" y="28510"/>
                    <a:pt x="8253" y="36763"/>
                    <a:pt x="18365" y="36763"/>
                  </a:cubicBezTo>
                  <a:cubicBezTo>
                    <a:pt x="28510" y="36763"/>
                    <a:pt x="37154" y="28510"/>
                    <a:pt x="37154" y="18365"/>
                  </a:cubicBezTo>
                  <a:cubicBezTo>
                    <a:pt x="37154" y="8253"/>
                    <a:pt x="28510" y="0"/>
                    <a:pt x="18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9"/>
            <p:cNvSpPr/>
            <p:nvPr/>
          </p:nvSpPr>
          <p:spPr>
            <a:xfrm>
              <a:off x="2417125" y="2235275"/>
              <a:ext cx="919075" cy="919075"/>
            </a:xfrm>
            <a:custGeom>
              <a:avLst/>
              <a:gdLst/>
              <a:ahLst/>
              <a:cxnLst/>
              <a:rect l="l" t="t" r="r" b="b"/>
              <a:pathLst>
                <a:path w="36763" h="36763" extrusionOk="0">
                  <a:moveTo>
                    <a:pt x="18365" y="0"/>
                  </a:moveTo>
                  <a:cubicBezTo>
                    <a:pt x="8220" y="0"/>
                    <a:pt x="0" y="8220"/>
                    <a:pt x="0" y="18365"/>
                  </a:cubicBezTo>
                  <a:cubicBezTo>
                    <a:pt x="0" y="28510"/>
                    <a:pt x="8220" y="36763"/>
                    <a:pt x="18365" y="36763"/>
                  </a:cubicBezTo>
                  <a:cubicBezTo>
                    <a:pt x="28543" y="36763"/>
                    <a:pt x="36763" y="28510"/>
                    <a:pt x="36763" y="18365"/>
                  </a:cubicBezTo>
                  <a:cubicBezTo>
                    <a:pt x="36763" y="8220"/>
                    <a:pt x="28543" y="0"/>
                    <a:pt x="18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9"/>
            <p:cNvSpPr/>
            <p:nvPr/>
          </p:nvSpPr>
          <p:spPr>
            <a:xfrm>
              <a:off x="4255250" y="2235275"/>
              <a:ext cx="919100" cy="919075"/>
            </a:xfrm>
            <a:custGeom>
              <a:avLst/>
              <a:gdLst/>
              <a:ahLst/>
              <a:cxnLst/>
              <a:rect l="l" t="t" r="r" b="b"/>
              <a:pathLst>
                <a:path w="36764" h="36763" extrusionOk="0">
                  <a:moveTo>
                    <a:pt x="18365" y="0"/>
                  </a:moveTo>
                  <a:cubicBezTo>
                    <a:pt x="8221" y="0"/>
                    <a:pt x="0" y="8220"/>
                    <a:pt x="0" y="18365"/>
                  </a:cubicBezTo>
                  <a:cubicBezTo>
                    <a:pt x="0" y="28510"/>
                    <a:pt x="8221" y="36763"/>
                    <a:pt x="18365" y="36763"/>
                  </a:cubicBezTo>
                  <a:cubicBezTo>
                    <a:pt x="28543" y="36763"/>
                    <a:pt x="36763" y="28510"/>
                    <a:pt x="36763" y="18365"/>
                  </a:cubicBezTo>
                  <a:cubicBezTo>
                    <a:pt x="36763" y="8220"/>
                    <a:pt x="28543" y="0"/>
                    <a:pt x="18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9"/>
            <p:cNvSpPr/>
            <p:nvPr/>
          </p:nvSpPr>
          <p:spPr>
            <a:xfrm>
              <a:off x="3948625" y="3154325"/>
              <a:ext cx="1531525" cy="612475"/>
            </a:xfrm>
            <a:custGeom>
              <a:avLst/>
              <a:gdLst/>
              <a:ahLst/>
              <a:cxnLst/>
              <a:rect l="l" t="t" r="r" b="b"/>
              <a:pathLst>
                <a:path w="61261" h="24499" extrusionOk="0">
                  <a:moveTo>
                    <a:pt x="12265" y="1"/>
                  </a:moveTo>
                  <a:cubicBezTo>
                    <a:pt x="5481" y="1"/>
                    <a:pt x="0" y="5481"/>
                    <a:pt x="0" y="12233"/>
                  </a:cubicBezTo>
                  <a:lnTo>
                    <a:pt x="0" y="12853"/>
                  </a:lnTo>
                  <a:cubicBezTo>
                    <a:pt x="7438" y="14386"/>
                    <a:pt x="13799" y="18659"/>
                    <a:pt x="18235" y="24498"/>
                  </a:cubicBezTo>
                  <a:lnTo>
                    <a:pt x="43059" y="24498"/>
                  </a:lnTo>
                  <a:cubicBezTo>
                    <a:pt x="47462" y="18659"/>
                    <a:pt x="53856" y="14386"/>
                    <a:pt x="61260" y="12853"/>
                  </a:cubicBezTo>
                  <a:lnTo>
                    <a:pt x="61260" y="12233"/>
                  </a:lnTo>
                  <a:cubicBezTo>
                    <a:pt x="61260" y="5481"/>
                    <a:pt x="55780" y="1"/>
                    <a:pt x="49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9"/>
            <p:cNvSpPr/>
            <p:nvPr/>
          </p:nvSpPr>
          <p:spPr>
            <a:xfrm>
              <a:off x="2110500" y="3154325"/>
              <a:ext cx="1531525" cy="612475"/>
            </a:xfrm>
            <a:custGeom>
              <a:avLst/>
              <a:gdLst/>
              <a:ahLst/>
              <a:cxnLst/>
              <a:rect l="l" t="t" r="r" b="b"/>
              <a:pathLst>
                <a:path w="61261" h="24499" extrusionOk="0">
                  <a:moveTo>
                    <a:pt x="12265" y="1"/>
                  </a:moveTo>
                  <a:cubicBezTo>
                    <a:pt x="5480" y="1"/>
                    <a:pt x="0" y="5481"/>
                    <a:pt x="0" y="12233"/>
                  </a:cubicBezTo>
                  <a:lnTo>
                    <a:pt x="0" y="12853"/>
                  </a:lnTo>
                  <a:cubicBezTo>
                    <a:pt x="7438" y="14386"/>
                    <a:pt x="13798" y="18659"/>
                    <a:pt x="18235" y="24498"/>
                  </a:cubicBezTo>
                  <a:lnTo>
                    <a:pt x="43058" y="24498"/>
                  </a:lnTo>
                  <a:cubicBezTo>
                    <a:pt x="47462" y="18659"/>
                    <a:pt x="53856" y="14386"/>
                    <a:pt x="61260" y="12853"/>
                  </a:cubicBezTo>
                  <a:lnTo>
                    <a:pt x="61260" y="12233"/>
                  </a:lnTo>
                  <a:cubicBezTo>
                    <a:pt x="61260" y="5481"/>
                    <a:pt x="55780" y="1"/>
                    <a:pt x="49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79"/>
          <p:cNvGrpSpPr/>
          <p:nvPr/>
        </p:nvGrpSpPr>
        <p:grpSpPr>
          <a:xfrm>
            <a:off x="4345716" y="2206616"/>
            <a:ext cx="452576" cy="424225"/>
            <a:chOff x="1189800" y="401200"/>
            <a:chExt cx="5220025" cy="4893025"/>
          </a:xfrm>
        </p:grpSpPr>
        <p:sp>
          <p:nvSpPr>
            <p:cNvPr id="1698" name="Google Shape;1698;p79"/>
            <p:cNvSpPr/>
            <p:nvPr/>
          </p:nvSpPr>
          <p:spPr>
            <a:xfrm>
              <a:off x="3341075" y="401200"/>
              <a:ext cx="2457125" cy="4281400"/>
            </a:xfrm>
            <a:custGeom>
              <a:avLst/>
              <a:gdLst/>
              <a:ahLst/>
              <a:cxnLst/>
              <a:rect l="l" t="t" r="r" b="b"/>
              <a:pathLst>
                <a:path w="98285" h="171256" extrusionOk="0">
                  <a:moveTo>
                    <a:pt x="92152" y="1"/>
                  </a:moveTo>
                  <a:cubicBezTo>
                    <a:pt x="88792" y="1"/>
                    <a:pt x="86052" y="2741"/>
                    <a:pt x="86052" y="6101"/>
                  </a:cubicBezTo>
                  <a:lnTo>
                    <a:pt x="86052" y="15659"/>
                  </a:lnTo>
                  <a:cubicBezTo>
                    <a:pt x="63740" y="37090"/>
                    <a:pt x="34186" y="48931"/>
                    <a:pt x="3165" y="48931"/>
                  </a:cubicBezTo>
                  <a:lnTo>
                    <a:pt x="1" y="48931"/>
                  </a:lnTo>
                  <a:lnTo>
                    <a:pt x="1" y="122325"/>
                  </a:lnTo>
                  <a:lnTo>
                    <a:pt x="3165" y="122325"/>
                  </a:lnTo>
                  <a:cubicBezTo>
                    <a:pt x="34186" y="122325"/>
                    <a:pt x="63740" y="134166"/>
                    <a:pt x="86052" y="155598"/>
                  </a:cubicBezTo>
                  <a:lnTo>
                    <a:pt x="86052" y="165155"/>
                  </a:lnTo>
                  <a:cubicBezTo>
                    <a:pt x="86052" y="168515"/>
                    <a:pt x="88792" y="171255"/>
                    <a:pt x="92152" y="171255"/>
                  </a:cubicBezTo>
                  <a:cubicBezTo>
                    <a:pt x="95544" y="171255"/>
                    <a:pt x="98284" y="168515"/>
                    <a:pt x="98284" y="165155"/>
                  </a:cubicBezTo>
                  <a:lnTo>
                    <a:pt x="98284" y="6101"/>
                  </a:lnTo>
                  <a:cubicBezTo>
                    <a:pt x="98284" y="2741"/>
                    <a:pt x="95544" y="1"/>
                    <a:pt x="92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9"/>
            <p:cNvSpPr/>
            <p:nvPr/>
          </p:nvSpPr>
          <p:spPr>
            <a:xfrm>
              <a:off x="2117825" y="3765125"/>
              <a:ext cx="917475" cy="1529100"/>
            </a:xfrm>
            <a:custGeom>
              <a:avLst/>
              <a:gdLst/>
              <a:ahLst/>
              <a:cxnLst/>
              <a:rect l="l" t="t" r="r" b="b"/>
              <a:pathLst>
                <a:path w="36699" h="61164" extrusionOk="0">
                  <a:moveTo>
                    <a:pt x="1" y="1"/>
                  </a:moveTo>
                  <a:lnTo>
                    <a:pt x="1" y="55063"/>
                  </a:lnTo>
                  <a:cubicBezTo>
                    <a:pt x="1" y="58423"/>
                    <a:pt x="2741" y="61163"/>
                    <a:pt x="6133" y="61163"/>
                  </a:cubicBezTo>
                  <a:lnTo>
                    <a:pt x="30598" y="61163"/>
                  </a:lnTo>
                  <a:cubicBezTo>
                    <a:pt x="33991" y="61163"/>
                    <a:pt x="36698" y="58423"/>
                    <a:pt x="36698" y="55063"/>
                  </a:cubicBezTo>
                  <a:lnTo>
                    <a:pt x="366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9"/>
            <p:cNvSpPr/>
            <p:nvPr/>
          </p:nvSpPr>
          <p:spPr>
            <a:xfrm>
              <a:off x="6103975" y="2015075"/>
              <a:ext cx="305850" cy="1053650"/>
            </a:xfrm>
            <a:custGeom>
              <a:avLst/>
              <a:gdLst/>
              <a:ahLst/>
              <a:cxnLst/>
              <a:rect l="l" t="t" r="r" b="b"/>
              <a:pathLst>
                <a:path w="12234" h="42146" extrusionOk="0">
                  <a:moveTo>
                    <a:pt x="1" y="1"/>
                  </a:moveTo>
                  <a:lnTo>
                    <a:pt x="1" y="42146"/>
                  </a:lnTo>
                  <a:cubicBezTo>
                    <a:pt x="7275" y="37905"/>
                    <a:pt x="12233" y="30076"/>
                    <a:pt x="12233" y="21073"/>
                  </a:cubicBezTo>
                  <a:cubicBezTo>
                    <a:pt x="12233" y="12070"/>
                    <a:pt x="7275" y="424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9"/>
            <p:cNvSpPr/>
            <p:nvPr/>
          </p:nvSpPr>
          <p:spPr>
            <a:xfrm>
              <a:off x="1189800" y="1624450"/>
              <a:ext cx="1845500" cy="1834900"/>
            </a:xfrm>
            <a:custGeom>
              <a:avLst/>
              <a:gdLst/>
              <a:ahLst/>
              <a:cxnLst/>
              <a:rect l="l" t="t" r="r" b="b"/>
              <a:pathLst>
                <a:path w="73820" h="73396" extrusionOk="0">
                  <a:moveTo>
                    <a:pt x="38459" y="1"/>
                  </a:moveTo>
                  <a:cubicBezTo>
                    <a:pt x="18039" y="1"/>
                    <a:pt x="0" y="15854"/>
                    <a:pt x="33" y="36698"/>
                  </a:cubicBezTo>
                  <a:cubicBezTo>
                    <a:pt x="66" y="57281"/>
                    <a:pt x="16734" y="73395"/>
                    <a:pt x="36730" y="73395"/>
                  </a:cubicBezTo>
                  <a:lnTo>
                    <a:pt x="73819" y="73395"/>
                  </a:lnTo>
                  <a:lnTo>
                    <a:pt x="738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79"/>
          <p:cNvGrpSpPr/>
          <p:nvPr/>
        </p:nvGrpSpPr>
        <p:grpSpPr>
          <a:xfrm>
            <a:off x="4373865" y="3055778"/>
            <a:ext cx="399052" cy="452505"/>
            <a:chOff x="1498875" y="238125"/>
            <a:chExt cx="4602675" cy="5219200"/>
          </a:xfrm>
        </p:grpSpPr>
        <p:sp>
          <p:nvSpPr>
            <p:cNvPr id="1703" name="Google Shape;1703;p79"/>
            <p:cNvSpPr/>
            <p:nvPr/>
          </p:nvSpPr>
          <p:spPr>
            <a:xfrm>
              <a:off x="4283800" y="3928225"/>
              <a:ext cx="798375" cy="611650"/>
            </a:xfrm>
            <a:custGeom>
              <a:avLst/>
              <a:gdLst/>
              <a:ahLst/>
              <a:cxnLst/>
              <a:rect l="l" t="t" r="r" b="b"/>
              <a:pathLst>
                <a:path w="31935" h="24466" extrusionOk="0">
                  <a:moveTo>
                    <a:pt x="20812" y="1"/>
                  </a:moveTo>
                  <a:cubicBezTo>
                    <a:pt x="14646" y="7960"/>
                    <a:pt x="7666" y="16115"/>
                    <a:pt x="0" y="24466"/>
                  </a:cubicBezTo>
                  <a:lnTo>
                    <a:pt x="19703" y="24466"/>
                  </a:lnTo>
                  <a:lnTo>
                    <a:pt x="319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9"/>
            <p:cNvSpPr/>
            <p:nvPr/>
          </p:nvSpPr>
          <p:spPr>
            <a:xfrm>
              <a:off x="5118050" y="3952700"/>
              <a:ext cx="611650" cy="587175"/>
            </a:xfrm>
            <a:custGeom>
              <a:avLst/>
              <a:gdLst/>
              <a:ahLst/>
              <a:cxnLst/>
              <a:rect l="l" t="t" r="r" b="b"/>
              <a:pathLst>
                <a:path w="24466" h="23487" extrusionOk="0">
                  <a:moveTo>
                    <a:pt x="11743" y="0"/>
                  </a:moveTo>
                  <a:lnTo>
                    <a:pt x="0" y="23487"/>
                  </a:lnTo>
                  <a:lnTo>
                    <a:pt x="24465" y="23487"/>
                  </a:lnTo>
                  <a:lnTo>
                    <a:pt x="13929" y="2414"/>
                  </a:lnTo>
                  <a:cubicBezTo>
                    <a:pt x="13407" y="1403"/>
                    <a:pt x="12657" y="588"/>
                    <a:pt x="11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9"/>
            <p:cNvSpPr/>
            <p:nvPr/>
          </p:nvSpPr>
          <p:spPr>
            <a:xfrm>
              <a:off x="1870725" y="3928225"/>
              <a:ext cx="1445900" cy="611650"/>
            </a:xfrm>
            <a:custGeom>
              <a:avLst/>
              <a:gdLst/>
              <a:ahLst/>
              <a:cxnLst/>
              <a:rect l="l" t="t" r="r" b="b"/>
              <a:pathLst>
                <a:path w="57836" h="24466" extrusionOk="0">
                  <a:moveTo>
                    <a:pt x="16017" y="1"/>
                  </a:moveTo>
                  <a:cubicBezTo>
                    <a:pt x="13701" y="1"/>
                    <a:pt x="11581" y="1306"/>
                    <a:pt x="10537" y="3393"/>
                  </a:cubicBezTo>
                  <a:lnTo>
                    <a:pt x="1" y="24466"/>
                  </a:lnTo>
                  <a:lnTo>
                    <a:pt x="57836" y="24466"/>
                  </a:lnTo>
                  <a:cubicBezTo>
                    <a:pt x="50170" y="16115"/>
                    <a:pt x="43190" y="7960"/>
                    <a:pt x="37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9"/>
            <p:cNvSpPr/>
            <p:nvPr/>
          </p:nvSpPr>
          <p:spPr>
            <a:xfrm>
              <a:off x="1498875" y="4845675"/>
              <a:ext cx="1545375" cy="611650"/>
            </a:xfrm>
            <a:custGeom>
              <a:avLst/>
              <a:gdLst/>
              <a:ahLst/>
              <a:cxnLst/>
              <a:rect l="l" t="t" r="r" b="b"/>
              <a:pathLst>
                <a:path w="61815" h="24466" extrusionOk="0">
                  <a:moveTo>
                    <a:pt x="8775" y="0"/>
                  </a:moveTo>
                  <a:lnTo>
                    <a:pt x="946" y="15625"/>
                  </a:lnTo>
                  <a:cubicBezTo>
                    <a:pt x="0" y="17517"/>
                    <a:pt x="98" y="19768"/>
                    <a:pt x="1240" y="21562"/>
                  </a:cubicBezTo>
                  <a:cubicBezTo>
                    <a:pt x="2349" y="23356"/>
                    <a:pt x="4306" y="24465"/>
                    <a:pt x="6426" y="24465"/>
                  </a:cubicBezTo>
                  <a:lnTo>
                    <a:pt x="61815" y="24465"/>
                  </a:lnTo>
                  <a:lnTo>
                    <a:pt x="5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9"/>
            <p:cNvSpPr/>
            <p:nvPr/>
          </p:nvSpPr>
          <p:spPr>
            <a:xfrm>
              <a:off x="3114375" y="4845675"/>
              <a:ext cx="2987175" cy="611650"/>
            </a:xfrm>
            <a:custGeom>
              <a:avLst/>
              <a:gdLst/>
              <a:ahLst/>
              <a:cxnLst/>
              <a:rect l="l" t="t" r="r" b="b"/>
              <a:pathLst>
                <a:path w="119487" h="24466" extrusionOk="0">
                  <a:moveTo>
                    <a:pt x="0" y="0"/>
                  </a:moveTo>
                  <a:lnTo>
                    <a:pt x="10504" y="24465"/>
                  </a:lnTo>
                  <a:lnTo>
                    <a:pt x="113061" y="24465"/>
                  </a:lnTo>
                  <a:cubicBezTo>
                    <a:pt x="115181" y="24465"/>
                    <a:pt x="117138" y="23356"/>
                    <a:pt x="118247" y="21562"/>
                  </a:cubicBezTo>
                  <a:cubicBezTo>
                    <a:pt x="119389" y="19768"/>
                    <a:pt x="119487" y="17517"/>
                    <a:pt x="118541" y="15625"/>
                  </a:cubicBezTo>
                  <a:lnTo>
                    <a:pt x="110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9"/>
            <p:cNvSpPr/>
            <p:nvPr/>
          </p:nvSpPr>
          <p:spPr>
            <a:xfrm>
              <a:off x="3188575" y="1308850"/>
              <a:ext cx="920725" cy="919925"/>
            </a:xfrm>
            <a:custGeom>
              <a:avLst/>
              <a:gdLst/>
              <a:ahLst/>
              <a:cxnLst/>
              <a:rect l="l" t="t" r="r" b="b"/>
              <a:pathLst>
                <a:path w="36829" h="36797" extrusionOk="0">
                  <a:moveTo>
                    <a:pt x="24466" y="1"/>
                  </a:moveTo>
                  <a:cubicBezTo>
                    <a:pt x="10961" y="1"/>
                    <a:pt x="1" y="10961"/>
                    <a:pt x="1" y="24466"/>
                  </a:cubicBezTo>
                  <a:cubicBezTo>
                    <a:pt x="1" y="28967"/>
                    <a:pt x="1305" y="33175"/>
                    <a:pt x="3458" y="36796"/>
                  </a:cubicBezTo>
                  <a:lnTo>
                    <a:pt x="36828" y="3459"/>
                  </a:lnTo>
                  <a:cubicBezTo>
                    <a:pt x="33175" y="1306"/>
                    <a:pt x="29000" y="1"/>
                    <a:pt x="24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9"/>
            <p:cNvSpPr/>
            <p:nvPr/>
          </p:nvSpPr>
          <p:spPr>
            <a:xfrm>
              <a:off x="3491125" y="1611400"/>
              <a:ext cx="920725" cy="920725"/>
            </a:xfrm>
            <a:custGeom>
              <a:avLst/>
              <a:gdLst/>
              <a:ahLst/>
              <a:cxnLst/>
              <a:rect l="l" t="t" r="r" b="b"/>
              <a:pathLst>
                <a:path w="36829" h="36829" extrusionOk="0">
                  <a:moveTo>
                    <a:pt x="33371" y="1"/>
                  </a:moveTo>
                  <a:lnTo>
                    <a:pt x="1" y="33338"/>
                  </a:lnTo>
                  <a:cubicBezTo>
                    <a:pt x="3654" y="35491"/>
                    <a:pt x="7829" y="36829"/>
                    <a:pt x="12364" y="36829"/>
                  </a:cubicBezTo>
                  <a:cubicBezTo>
                    <a:pt x="25868" y="36829"/>
                    <a:pt x="36828" y="25836"/>
                    <a:pt x="36828" y="12364"/>
                  </a:cubicBezTo>
                  <a:cubicBezTo>
                    <a:pt x="36828" y="7830"/>
                    <a:pt x="35524" y="3622"/>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9"/>
            <p:cNvSpPr/>
            <p:nvPr/>
          </p:nvSpPr>
          <p:spPr>
            <a:xfrm>
              <a:off x="1918025" y="238125"/>
              <a:ext cx="3766000" cy="4301750"/>
            </a:xfrm>
            <a:custGeom>
              <a:avLst/>
              <a:gdLst/>
              <a:ahLst/>
              <a:cxnLst/>
              <a:rect l="l" t="t" r="r" b="b"/>
              <a:pathLst>
                <a:path w="150640" h="172070" extrusionOk="0">
                  <a:moveTo>
                    <a:pt x="75288" y="30597"/>
                  </a:moveTo>
                  <a:cubicBezTo>
                    <a:pt x="95381" y="30597"/>
                    <a:pt x="111985" y="46940"/>
                    <a:pt x="111985" y="67295"/>
                  </a:cubicBezTo>
                  <a:cubicBezTo>
                    <a:pt x="111985" y="87519"/>
                    <a:pt x="95512" y="103992"/>
                    <a:pt x="75288" y="103992"/>
                  </a:cubicBezTo>
                  <a:cubicBezTo>
                    <a:pt x="55194" y="103992"/>
                    <a:pt x="38590" y="87617"/>
                    <a:pt x="38590" y="67295"/>
                  </a:cubicBezTo>
                  <a:cubicBezTo>
                    <a:pt x="38590" y="47038"/>
                    <a:pt x="55063" y="30597"/>
                    <a:pt x="75288" y="30597"/>
                  </a:cubicBezTo>
                  <a:close/>
                  <a:moveTo>
                    <a:pt x="75288" y="0"/>
                  </a:moveTo>
                  <a:cubicBezTo>
                    <a:pt x="57869" y="0"/>
                    <a:pt x="25901" y="10210"/>
                    <a:pt x="14158" y="37611"/>
                  </a:cubicBezTo>
                  <a:cubicBezTo>
                    <a:pt x="1" y="70720"/>
                    <a:pt x="19051" y="115866"/>
                    <a:pt x="70851" y="170178"/>
                  </a:cubicBezTo>
                  <a:cubicBezTo>
                    <a:pt x="72026" y="171385"/>
                    <a:pt x="73624" y="172070"/>
                    <a:pt x="75288" y="172070"/>
                  </a:cubicBezTo>
                  <a:cubicBezTo>
                    <a:pt x="76951" y="172070"/>
                    <a:pt x="78550" y="171385"/>
                    <a:pt x="79724" y="170178"/>
                  </a:cubicBezTo>
                  <a:cubicBezTo>
                    <a:pt x="131524" y="115833"/>
                    <a:pt x="150639" y="70687"/>
                    <a:pt x="136482" y="37578"/>
                  </a:cubicBezTo>
                  <a:cubicBezTo>
                    <a:pt x="124739" y="10210"/>
                    <a:pt x="92707" y="0"/>
                    <a:pt x="75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79"/>
          <p:cNvGrpSpPr/>
          <p:nvPr/>
        </p:nvGrpSpPr>
        <p:grpSpPr>
          <a:xfrm>
            <a:off x="4347140" y="1314914"/>
            <a:ext cx="452505" cy="452505"/>
            <a:chOff x="1190625" y="238125"/>
            <a:chExt cx="5219200" cy="5219200"/>
          </a:xfrm>
        </p:grpSpPr>
        <p:sp>
          <p:nvSpPr>
            <p:cNvPr id="1712" name="Google Shape;1712;p79"/>
            <p:cNvSpPr/>
            <p:nvPr/>
          </p:nvSpPr>
          <p:spPr>
            <a:xfrm>
              <a:off x="3341900" y="238125"/>
              <a:ext cx="917450" cy="928050"/>
            </a:xfrm>
            <a:custGeom>
              <a:avLst/>
              <a:gdLst/>
              <a:ahLst/>
              <a:cxnLst/>
              <a:rect l="l" t="t" r="r" b="b"/>
              <a:pathLst>
                <a:path w="36698" h="37122" extrusionOk="0">
                  <a:moveTo>
                    <a:pt x="0" y="0"/>
                  </a:moveTo>
                  <a:lnTo>
                    <a:pt x="0" y="18756"/>
                  </a:lnTo>
                  <a:cubicBezTo>
                    <a:pt x="0" y="28869"/>
                    <a:pt x="8220" y="37121"/>
                    <a:pt x="18333" y="37121"/>
                  </a:cubicBezTo>
                  <a:cubicBezTo>
                    <a:pt x="28445" y="37121"/>
                    <a:pt x="36698" y="28869"/>
                    <a:pt x="36698" y="18756"/>
                  </a:cubicBezTo>
                  <a:lnTo>
                    <a:pt x="36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3188575" y="2083575"/>
              <a:ext cx="920725" cy="919900"/>
            </a:xfrm>
            <a:custGeom>
              <a:avLst/>
              <a:gdLst/>
              <a:ahLst/>
              <a:cxnLst/>
              <a:rect l="l" t="t" r="r" b="b"/>
              <a:pathLst>
                <a:path w="36829" h="36796" extrusionOk="0">
                  <a:moveTo>
                    <a:pt x="24628" y="0"/>
                  </a:moveTo>
                  <a:cubicBezTo>
                    <a:pt x="24574" y="0"/>
                    <a:pt x="24520" y="0"/>
                    <a:pt x="24466" y="1"/>
                  </a:cubicBezTo>
                  <a:cubicBezTo>
                    <a:pt x="10961" y="1"/>
                    <a:pt x="1" y="10961"/>
                    <a:pt x="1" y="24466"/>
                  </a:cubicBezTo>
                  <a:cubicBezTo>
                    <a:pt x="1" y="28967"/>
                    <a:pt x="1305" y="33175"/>
                    <a:pt x="3458" y="36796"/>
                  </a:cubicBezTo>
                  <a:lnTo>
                    <a:pt x="36828" y="3458"/>
                  </a:lnTo>
                  <a:cubicBezTo>
                    <a:pt x="33219" y="1331"/>
                    <a:pt x="29099" y="0"/>
                    <a:pt x="24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1190625" y="245450"/>
              <a:ext cx="5219200" cy="5211875"/>
            </a:xfrm>
            <a:custGeom>
              <a:avLst/>
              <a:gdLst/>
              <a:ahLst/>
              <a:cxnLst/>
              <a:rect l="l" t="t" r="r" b="b"/>
              <a:pathLst>
                <a:path w="208768" h="208475" extrusionOk="0">
                  <a:moveTo>
                    <a:pt x="104386" y="61285"/>
                  </a:moveTo>
                  <a:cubicBezTo>
                    <a:pt x="126966" y="61285"/>
                    <a:pt x="144885" y="81838"/>
                    <a:pt x="140396" y="105200"/>
                  </a:cubicBezTo>
                  <a:cubicBezTo>
                    <a:pt x="137623" y="119520"/>
                    <a:pt x="125913" y="131230"/>
                    <a:pt x="111593" y="133970"/>
                  </a:cubicBezTo>
                  <a:cubicBezTo>
                    <a:pt x="109151" y="134439"/>
                    <a:pt x="106741" y="134664"/>
                    <a:pt x="104382" y="134664"/>
                  </a:cubicBezTo>
                  <a:cubicBezTo>
                    <a:pt x="81801" y="134664"/>
                    <a:pt x="63882" y="114110"/>
                    <a:pt x="68371" y="90749"/>
                  </a:cubicBezTo>
                  <a:cubicBezTo>
                    <a:pt x="71144" y="76429"/>
                    <a:pt x="82854" y="64718"/>
                    <a:pt x="97175" y="61978"/>
                  </a:cubicBezTo>
                  <a:cubicBezTo>
                    <a:pt x="99616" y="61509"/>
                    <a:pt x="102026" y="61285"/>
                    <a:pt x="104386" y="61285"/>
                  </a:cubicBezTo>
                  <a:close/>
                  <a:moveTo>
                    <a:pt x="128848" y="146920"/>
                  </a:moveTo>
                  <a:cubicBezTo>
                    <a:pt x="132241" y="146920"/>
                    <a:pt x="134981" y="149628"/>
                    <a:pt x="134981" y="153020"/>
                  </a:cubicBezTo>
                  <a:cubicBezTo>
                    <a:pt x="134981" y="156413"/>
                    <a:pt x="132241" y="159153"/>
                    <a:pt x="128848" y="159153"/>
                  </a:cubicBezTo>
                  <a:lnTo>
                    <a:pt x="79919" y="159153"/>
                  </a:lnTo>
                  <a:cubicBezTo>
                    <a:pt x="76526" y="159153"/>
                    <a:pt x="73819" y="156413"/>
                    <a:pt x="73819" y="153020"/>
                  </a:cubicBezTo>
                  <a:cubicBezTo>
                    <a:pt x="73819" y="149628"/>
                    <a:pt x="76526" y="146920"/>
                    <a:pt x="79919" y="146920"/>
                  </a:cubicBezTo>
                  <a:close/>
                  <a:moveTo>
                    <a:pt x="73819" y="1"/>
                  </a:moveTo>
                  <a:cubicBezTo>
                    <a:pt x="32816" y="3165"/>
                    <a:pt x="0" y="37840"/>
                    <a:pt x="0" y="79626"/>
                  </a:cubicBezTo>
                  <a:lnTo>
                    <a:pt x="0" y="104091"/>
                  </a:lnTo>
                  <a:cubicBezTo>
                    <a:pt x="0" y="107483"/>
                    <a:pt x="2740" y="110223"/>
                    <a:pt x="6133" y="110223"/>
                  </a:cubicBezTo>
                  <a:lnTo>
                    <a:pt x="30989" y="110223"/>
                  </a:lnTo>
                  <a:lnTo>
                    <a:pt x="30989" y="67393"/>
                  </a:lnTo>
                  <a:cubicBezTo>
                    <a:pt x="30989" y="64001"/>
                    <a:pt x="33729" y="61293"/>
                    <a:pt x="37121" y="61293"/>
                  </a:cubicBezTo>
                  <a:cubicBezTo>
                    <a:pt x="40481" y="61293"/>
                    <a:pt x="43221" y="64001"/>
                    <a:pt x="43221" y="67393"/>
                  </a:cubicBezTo>
                  <a:lnTo>
                    <a:pt x="43221" y="202374"/>
                  </a:lnTo>
                  <a:cubicBezTo>
                    <a:pt x="43221" y="205734"/>
                    <a:pt x="45961" y="208474"/>
                    <a:pt x="49354" y="208474"/>
                  </a:cubicBezTo>
                  <a:lnTo>
                    <a:pt x="159446" y="208474"/>
                  </a:lnTo>
                  <a:cubicBezTo>
                    <a:pt x="162806" y="208474"/>
                    <a:pt x="165546" y="205734"/>
                    <a:pt x="165546" y="202374"/>
                  </a:cubicBezTo>
                  <a:lnTo>
                    <a:pt x="165546" y="67393"/>
                  </a:lnTo>
                  <a:cubicBezTo>
                    <a:pt x="165546" y="64001"/>
                    <a:pt x="168286" y="61293"/>
                    <a:pt x="171678" y="61293"/>
                  </a:cubicBezTo>
                  <a:cubicBezTo>
                    <a:pt x="175038" y="61293"/>
                    <a:pt x="177778" y="64001"/>
                    <a:pt x="177778" y="67393"/>
                  </a:cubicBezTo>
                  <a:lnTo>
                    <a:pt x="177778" y="110223"/>
                  </a:lnTo>
                  <a:lnTo>
                    <a:pt x="202667" y="110223"/>
                  </a:lnTo>
                  <a:cubicBezTo>
                    <a:pt x="206027" y="110223"/>
                    <a:pt x="208767" y="107483"/>
                    <a:pt x="208767" y="104091"/>
                  </a:cubicBezTo>
                  <a:lnTo>
                    <a:pt x="208767" y="79626"/>
                  </a:lnTo>
                  <a:cubicBezTo>
                    <a:pt x="208767" y="37840"/>
                    <a:pt x="175952" y="3165"/>
                    <a:pt x="134981" y="33"/>
                  </a:cubicBezTo>
                  <a:lnTo>
                    <a:pt x="134981" y="16669"/>
                  </a:lnTo>
                  <a:cubicBezTo>
                    <a:pt x="134981" y="33428"/>
                    <a:pt x="122306" y="49031"/>
                    <a:pt x="104436" y="49031"/>
                  </a:cubicBezTo>
                  <a:cubicBezTo>
                    <a:pt x="104288" y="49031"/>
                    <a:pt x="104140" y="49030"/>
                    <a:pt x="103992" y="49028"/>
                  </a:cubicBezTo>
                  <a:cubicBezTo>
                    <a:pt x="87291" y="48833"/>
                    <a:pt x="73819" y="35197"/>
                    <a:pt x="73819" y="18463"/>
                  </a:cubicBezTo>
                  <a:lnTo>
                    <a:pt x="738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3491125" y="2386125"/>
              <a:ext cx="920725" cy="920725"/>
            </a:xfrm>
            <a:custGeom>
              <a:avLst/>
              <a:gdLst/>
              <a:ahLst/>
              <a:cxnLst/>
              <a:rect l="l" t="t" r="r" b="b"/>
              <a:pathLst>
                <a:path w="36829" h="36829" extrusionOk="0">
                  <a:moveTo>
                    <a:pt x="33371" y="1"/>
                  </a:moveTo>
                  <a:lnTo>
                    <a:pt x="1" y="33338"/>
                  </a:lnTo>
                  <a:cubicBezTo>
                    <a:pt x="3654" y="35491"/>
                    <a:pt x="7829" y="36829"/>
                    <a:pt x="12364" y="36829"/>
                  </a:cubicBezTo>
                  <a:cubicBezTo>
                    <a:pt x="25868" y="36829"/>
                    <a:pt x="36828" y="25836"/>
                    <a:pt x="36828" y="12364"/>
                  </a:cubicBezTo>
                  <a:cubicBezTo>
                    <a:pt x="36828" y="7829"/>
                    <a:pt x="35524" y="3622"/>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Google Shape;811;p48"/>
          <p:cNvSpPr/>
          <p:nvPr/>
        </p:nvSpPr>
        <p:spPr>
          <a:xfrm>
            <a:off x="3010797" y="571123"/>
            <a:ext cx="4686300" cy="588169"/>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just">
              <a:buSzPts val="2400"/>
            </a:pP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GC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kết</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quả</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phân</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định</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sáng</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tạo</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của</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lực</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lượng</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siêu</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tự</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nhiên</a:t>
            </a:r>
            <a:endParaRPr sz="1050" dirty="0">
              <a:solidFill>
                <a:schemeClr val="tx2"/>
              </a:solidFill>
              <a:latin typeface="Noto Sans" panose="020B0502040504090204" pitchFamily="34" charset="0"/>
              <a:ea typeface="Noto Sans" panose="020B0502040504090204" pitchFamily="34" charset="0"/>
            </a:endParaRPr>
          </a:p>
        </p:txBody>
      </p:sp>
      <p:sp>
        <p:nvSpPr>
          <p:cNvPr id="812" name="Google Shape;812;p48"/>
          <p:cNvSpPr/>
          <p:nvPr/>
        </p:nvSpPr>
        <p:spPr>
          <a:xfrm>
            <a:off x="3010797" y="1240254"/>
            <a:ext cx="4686300" cy="656034"/>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Giai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cấp</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là</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những</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lớp</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người</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có</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cùng</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hình</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thể</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sở</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thích</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tâm</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lý</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nghề</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nghiệp</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tôn</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giáo</a:t>
            </a:r>
            <a:endParaRPr sz="1050" dirty="0">
              <a:solidFill>
                <a:schemeClr val="tx2"/>
              </a:solidFill>
              <a:latin typeface="Noto Sans" panose="020B0502040504090204" pitchFamily="34" charset="0"/>
              <a:ea typeface="Noto Sans" panose="020B0502040504090204" pitchFamily="34" charset="0"/>
            </a:endParaRPr>
          </a:p>
        </p:txBody>
      </p:sp>
      <p:sp>
        <p:nvSpPr>
          <p:cNvPr id="813" name="Google Shape;813;p48"/>
          <p:cNvSpPr/>
          <p:nvPr/>
        </p:nvSpPr>
        <p:spPr>
          <a:xfrm>
            <a:off x="1129610" y="571123"/>
            <a:ext cx="1657350" cy="588169"/>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a:solidFill>
                  <a:schemeClr val="tx2"/>
                </a:solidFill>
                <a:latin typeface="Noto Sans" panose="020B0502040504090204" pitchFamily="34" charset="0"/>
                <a:ea typeface="Noto Sans" panose="020B0502040504090204" pitchFamily="34" charset="0"/>
                <a:cs typeface="Times New Roman"/>
                <a:sym typeface="Times New Roman"/>
              </a:rPr>
              <a:t>Quan điểm </a:t>
            </a:r>
            <a:endParaRPr sz="1050">
              <a:solidFill>
                <a:schemeClr val="tx2"/>
              </a:solidFill>
              <a:latin typeface="Noto Sans" panose="020B0502040504090204" pitchFamily="34" charset="0"/>
              <a:ea typeface="Noto Sans" panose="020B0502040504090204" pitchFamily="34" charset="0"/>
            </a:endParaRPr>
          </a:p>
          <a:p>
            <a:pPr algn="ctr">
              <a:buSzPts val="2400"/>
            </a:pPr>
            <a:r>
              <a:rPr lang="en-US" sz="1800">
                <a:solidFill>
                  <a:schemeClr val="tx2"/>
                </a:solidFill>
                <a:latin typeface="Noto Sans" panose="020B0502040504090204" pitchFamily="34" charset="0"/>
                <a:ea typeface="Noto Sans" panose="020B0502040504090204" pitchFamily="34" charset="0"/>
                <a:cs typeface="Times New Roman"/>
                <a:sym typeface="Times New Roman"/>
              </a:rPr>
              <a:t>duy tâm</a:t>
            </a:r>
            <a:endParaRPr sz="1050">
              <a:solidFill>
                <a:schemeClr val="tx2"/>
              </a:solidFill>
              <a:latin typeface="Noto Sans" panose="020B0502040504090204" pitchFamily="34" charset="0"/>
              <a:ea typeface="Noto Sans" panose="020B0502040504090204" pitchFamily="34" charset="0"/>
            </a:endParaRPr>
          </a:p>
        </p:txBody>
      </p:sp>
      <p:sp>
        <p:nvSpPr>
          <p:cNvPr id="814" name="Google Shape;814;p48"/>
          <p:cNvSpPr/>
          <p:nvPr/>
        </p:nvSpPr>
        <p:spPr>
          <a:xfrm>
            <a:off x="1129610" y="1281926"/>
            <a:ext cx="1657350" cy="614363"/>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a:solidFill>
                  <a:schemeClr val="tx2"/>
                </a:solidFill>
                <a:latin typeface="Noto Sans" panose="020B0502040504090204" pitchFamily="34" charset="0"/>
                <a:ea typeface="Noto Sans" panose="020B0502040504090204" pitchFamily="34" charset="0"/>
                <a:cs typeface="Times New Roman"/>
                <a:sym typeface="Times New Roman"/>
              </a:rPr>
              <a:t>DV hình thức</a:t>
            </a:r>
            <a:endParaRPr sz="1050">
              <a:solidFill>
                <a:schemeClr val="tx2"/>
              </a:solidFill>
              <a:latin typeface="Noto Sans" panose="020B0502040504090204" pitchFamily="34" charset="0"/>
              <a:ea typeface="Noto Sans" panose="020B0502040504090204" pitchFamily="34" charset="0"/>
            </a:endParaRPr>
          </a:p>
        </p:txBody>
      </p:sp>
      <p:sp>
        <p:nvSpPr>
          <p:cNvPr id="815" name="Google Shape;815;p48"/>
          <p:cNvSpPr/>
          <p:nvPr/>
        </p:nvSpPr>
        <p:spPr>
          <a:xfrm>
            <a:off x="1129610" y="2015352"/>
            <a:ext cx="1657350" cy="444103"/>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a:solidFill>
                  <a:schemeClr val="tx2"/>
                </a:solidFill>
                <a:latin typeface="Noto Sans" panose="020B0502040504090204" pitchFamily="34" charset="0"/>
                <a:ea typeface="Noto Sans" panose="020B0502040504090204" pitchFamily="34" charset="0"/>
                <a:cs typeface="Times New Roman"/>
                <a:sym typeface="Times New Roman"/>
              </a:rPr>
              <a:t>Rodney Stark</a:t>
            </a:r>
            <a:endParaRPr sz="1050">
              <a:solidFill>
                <a:schemeClr val="tx2"/>
              </a:solidFill>
              <a:latin typeface="Noto Sans" panose="020B0502040504090204" pitchFamily="34" charset="0"/>
              <a:ea typeface="Noto Sans" panose="020B0502040504090204" pitchFamily="34" charset="0"/>
            </a:endParaRPr>
          </a:p>
        </p:txBody>
      </p:sp>
      <p:sp>
        <p:nvSpPr>
          <p:cNvPr id="816" name="Google Shape;816;p48"/>
          <p:cNvSpPr/>
          <p:nvPr/>
        </p:nvSpPr>
        <p:spPr>
          <a:xfrm>
            <a:off x="3010797" y="1984396"/>
            <a:ext cx="4686300" cy="486965"/>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Địa</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vị</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là</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yếu</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tố</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nảy</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sinh</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và</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phân</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loại</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GC</a:t>
            </a:r>
            <a:endParaRPr sz="1050" dirty="0">
              <a:solidFill>
                <a:schemeClr val="tx2"/>
              </a:solidFill>
              <a:latin typeface="Noto Sans" panose="020B0502040504090204" pitchFamily="34" charset="0"/>
              <a:ea typeface="Noto Sans" panose="020B0502040504090204" pitchFamily="34" charset="0"/>
            </a:endParaRPr>
          </a:p>
        </p:txBody>
      </p:sp>
      <p:sp>
        <p:nvSpPr>
          <p:cNvPr id="817" name="Google Shape;817;p48"/>
          <p:cNvSpPr/>
          <p:nvPr/>
        </p:nvSpPr>
        <p:spPr>
          <a:xfrm>
            <a:off x="1129610" y="3095248"/>
            <a:ext cx="1657350" cy="685800"/>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sz="1800">
                <a:solidFill>
                  <a:schemeClr val="tx2"/>
                </a:solidFill>
                <a:latin typeface="Noto Sans" panose="020B0502040504090204" pitchFamily="34" charset="0"/>
                <a:ea typeface="Noto Sans" panose="020B0502040504090204" pitchFamily="34" charset="0"/>
                <a:cs typeface="Times New Roman"/>
                <a:sym typeface="Times New Roman"/>
              </a:rPr>
              <a:t>Weber </a:t>
            </a:r>
            <a:endParaRPr sz="1050">
              <a:solidFill>
                <a:schemeClr val="tx2"/>
              </a:solidFill>
              <a:latin typeface="Noto Sans" panose="020B0502040504090204" pitchFamily="34" charset="0"/>
              <a:ea typeface="Noto Sans" panose="020B0502040504090204" pitchFamily="34" charset="0"/>
            </a:endParaRPr>
          </a:p>
          <a:p>
            <a:pPr algn="ctr">
              <a:buClr>
                <a:schemeClr val="dk1"/>
              </a:buClr>
              <a:buSzPts val="2400"/>
            </a:pPr>
            <a:r>
              <a:rPr lang="en-US" sz="1800">
                <a:solidFill>
                  <a:schemeClr val="tx2"/>
                </a:solidFill>
                <a:latin typeface="Noto Sans" panose="020B0502040504090204" pitchFamily="34" charset="0"/>
                <a:ea typeface="Noto Sans" panose="020B0502040504090204" pitchFamily="34" charset="0"/>
                <a:cs typeface="Times New Roman"/>
                <a:sym typeface="Times New Roman"/>
              </a:rPr>
              <a:t>người Đức</a:t>
            </a:r>
            <a:endParaRPr sz="1050">
              <a:solidFill>
                <a:schemeClr val="tx2"/>
              </a:solidFill>
              <a:latin typeface="Noto Sans" panose="020B0502040504090204" pitchFamily="34" charset="0"/>
              <a:ea typeface="Noto Sans" panose="020B0502040504090204" pitchFamily="34" charset="0"/>
            </a:endParaRPr>
          </a:p>
        </p:txBody>
      </p:sp>
      <p:sp>
        <p:nvSpPr>
          <p:cNvPr id="818" name="Google Shape;818;p48"/>
          <p:cNvSpPr/>
          <p:nvPr/>
        </p:nvSpPr>
        <p:spPr>
          <a:xfrm>
            <a:off x="3010797" y="3089296"/>
            <a:ext cx="4686300" cy="606028"/>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just">
              <a:buClr>
                <a:schemeClr val="dk1"/>
              </a:buClr>
              <a:buSzPts val="2400"/>
            </a:pP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Tiếp</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cận</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từ</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góc</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độ</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của</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cải</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địa</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vị</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uy</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tín</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quyền</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lực</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endParaRPr sz="1050" dirty="0">
              <a:solidFill>
                <a:schemeClr val="tx2"/>
              </a:solidFill>
              <a:latin typeface="Noto Sans" panose="020B0502040504090204" pitchFamily="34" charset="0"/>
              <a:ea typeface="Noto Sans" panose="020B0502040504090204" pitchFamily="34" charset="0"/>
            </a:endParaRPr>
          </a:p>
        </p:txBody>
      </p:sp>
      <p:sp>
        <p:nvSpPr>
          <p:cNvPr id="819" name="Google Shape;819;p48"/>
          <p:cNvSpPr/>
          <p:nvPr/>
        </p:nvSpPr>
        <p:spPr>
          <a:xfrm>
            <a:off x="1129610" y="2554705"/>
            <a:ext cx="1657350" cy="426244"/>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Warner</a:t>
            </a:r>
            <a:endParaRPr sz="1050" dirty="0">
              <a:solidFill>
                <a:schemeClr val="tx2"/>
              </a:solidFill>
              <a:latin typeface="Noto Sans" panose="020B0502040504090204" pitchFamily="34" charset="0"/>
              <a:ea typeface="Noto Sans" panose="020B0502040504090204" pitchFamily="34" charset="0"/>
            </a:endParaRPr>
          </a:p>
        </p:txBody>
      </p:sp>
      <p:sp>
        <p:nvSpPr>
          <p:cNvPr id="820" name="Google Shape;820;p48"/>
          <p:cNvSpPr/>
          <p:nvPr/>
        </p:nvSpPr>
        <p:spPr>
          <a:xfrm>
            <a:off x="3017941" y="2564230"/>
            <a:ext cx="4686300" cy="416719"/>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Địa</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vị</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và</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danh</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tiếng</a:t>
            </a:r>
            <a:endParaRPr sz="1050" dirty="0">
              <a:solidFill>
                <a:schemeClr val="tx2"/>
              </a:solidFill>
              <a:latin typeface="Noto Sans" panose="020B0502040504090204" pitchFamily="34" charset="0"/>
              <a:ea typeface="Noto Sans" panose="020B0502040504090204" pitchFamily="34" charset="0"/>
            </a:endParaRPr>
          </a:p>
        </p:txBody>
      </p:sp>
      <p:sp>
        <p:nvSpPr>
          <p:cNvPr id="821" name="Google Shape;821;p48"/>
          <p:cNvSpPr/>
          <p:nvPr/>
        </p:nvSpPr>
        <p:spPr>
          <a:xfrm>
            <a:off x="1129610" y="3897729"/>
            <a:ext cx="1657350" cy="456009"/>
          </a:xfrm>
          <a:prstGeom prst="roundRect">
            <a:avLst>
              <a:gd name="adj" fmla="val 21118"/>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Clr>
                <a:srgbClr val="FEE9DE"/>
              </a:buClr>
              <a:buSzPts val="2400"/>
            </a:pP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Mỹ</a:t>
            </a:r>
            <a:endParaRPr sz="1050" dirty="0">
              <a:solidFill>
                <a:schemeClr val="tx2"/>
              </a:solidFill>
              <a:latin typeface="Noto Sans" panose="020B0502040504090204" pitchFamily="34" charset="0"/>
              <a:ea typeface="Noto Sans" panose="020B0502040504090204" pitchFamily="34" charset="0"/>
            </a:endParaRPr>
          </a:p>
        </p:txBody>
      </p:sp>
      <p:sp>
        <p:nvSpPr>
          <p:cNvPr id="822" name="Google Shape;822;p48"/>
          <p:cNvSpPr/>
          <p:nvPr/>
        </p:nvSpPr>
        <p:spPr>
          <a:xfrm>
            <a:off x="3017942" y="3800098"/>
            <a:ext cx="4679156" cy="663178"/>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just">
              <a:buSzPts val="2400"/>
            </a:pP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Lý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luận</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GC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không</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áp</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dụng</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được</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vì</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họ</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không</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a:t>
            </a:r>
            <a:r>
              <a:rPr lang="en-US" sz="1800" dirty="0" err="1">
                <a:solidFill>
                  <a:schemeClr val="tx2"/>
                </a:solidFill>
                <a:latin typeface="Noto Sans" panose="020B0502040504090204" pitchFamily="34" charset="0"/>
                <a:ea typeface="Noto Sans" panose="020B0502040504090204" pitchFamily="34" charset="0"/>
                <a:cs typeface="Times New Roman"/>
                <a:sym typeface="Times New Roman"/>
              </a:rPr>
              <a:t>còn</a:t>
            </a:r>
            <a:r>
              <a:rPr lang="en-US" sz="1800" dirty="0">
                <a:solidFill>
                  <a:schemeClr val="tx2"/>
                </a:solidFill>
                <a:latin typeface="Noto Sans" panose="020B0502040504090204" pitchFamily="34" charset="0"/>
                <a:ea typeface="Noto Sans" panose="020B0502040504090204" pitchFamily="34" charset="0"/>
                <a:cs typeface="Times New Roman"/>
                <a:sym typeface="Times New Roman"/>
              </a:rPr>
              <a:t> GCVS</a:t>
            </a:r>
            <a:endParaRPr sz="1050" dirty="0">
              <a:solidFill>
                <a:schemeClr val="tx2"/>
              </a:solidFill>
              <a:latin typeface="Noto Sans" panose="020B0502040504090204" pitchFamily="34" charset="0"/>
              <a:ea typeface="Noto Sans" panose="020B0502040504090204" pitchFamily="34" charset="0"/>
            </a:endParaRPr>
          </a:p>
        </p:txBody>
      </p:sp>
    </p:spTree>
    <p:extLst>
      <p:ext uri="{BB962C8B-B14F-4D97-AF65-F5344CB8AC3E}">
        <p14:creationId xmlns:p14="http://schemas.microsoft.com/office/powerpoint/2010/main" val="2480032795"/>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80"/>
          <p:cNvSpPr/>
          <p:nvPr/>
        </p:nvSpPr>
        <p:spPr>
          <a:xfrm>
            <a:off x="1020783" y="1348795"/>
            <a:ext cx="2771400" cy="277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0"/>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PROZENTSÄTZE</a:t>
            </a:r>
            <a:endParaRPr>
              <a:solidFill>
                <a:schemeClr val="accent1"/>
              </a:solidFill>
            </a:endParaRPr>
          </a:p>
        </p:txBody>
      </p:sp>
      <p:pic>
        <p:nvPicPr>
          <p:cNvPr id="1722" name="Google Shape;1722;p80" title="Chart">
            <a:hlinkClick r:id="rId3"/>
          </p:cNvPr>
          <p:cNvPicPr preferRelativeResize="0"/>
          <p:nvPr/>
        </p:nvPicPr>
        <p:blipFill rotWithShape="1">
          <a:blip r:embed="rId4">
            <a:alphaModFix/>
          </a:blip>
          <a:srcRect l="21052" t="2735" r="20761" b="2288"/>
          <a:stretch/>
        </p:blipFill>
        <p:spPr>
          <a:xfrm>
            <a:off x="1006900" y="1326075"/>
            <a:ext cx="2817099" cy="2839475"/>
          </a:xfrm>
          <a:prstGeom prst="rect">
            <a:avLst/>
          </a:prstGeom>
          <a:noFill/>
          <a:ln>
            <a:noFill/>
          </a:ln>
        </p:spPr>
      </p:pic>
      <p:sp>
        <p:nvSpPr>
          <p:cNvPr id="1723" name="Google Shape;1723;p80"/>
          <p:cNvSpPr txBox="1"/>
          <p:nvPr/>
        </p:nvSpPr>
        <p:spPr>
          <a:xfrm>
            <a:off x="714350" y="4375950"/>
            <a:ext cx="7715400" cy="2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Asap Condensed"/>
                <a:ea typeface="Asap Condensed"/>
                <a:cs typeface="Asap Condensed"/>
                <a:sym typeface="Asap Condensed"/>
              </a:rPr>
              <a:t>Folge dem Link in das Diagramm, um die Daten zu ändern und füge dann das neue hier ein. </a:t>
            </a:r>
            <a:r>
              <a:rPr lang="en" sz="1300" b="1">
                <a:solidFill>
                  <a:schemeClr val="dk1"/>
                </a:solidFill>
                <a:latin typeface="Asap Condensed"/>
                <a:ea typeface="Asap Condensed"/>
                <a:cs typeface="Asap Condensed"/>
                <a:sym typeface="Asap Condensed"/>
              </a:rPr>
              <a:t>Für mehr Infos, </a:t>
            </a:r>
            <a:r>
              <a:rPr lang="en" sz="1300" b="1">
                <a:solidFill>
                  <a:schemeClr val="dk1"/>
                </a:solidFill>
                <a:uFill>
                  <a:noFill/>
                </a:uFill>
                <a:latin typeface="Asap Condensed"/>
                <a:ea typeface="Asap Condensed"/>
                <a:cs typeface="Asap Condensed"/>
                <a:sym typeface="Asap Condensed"/>
                <a:hlinkClick r:id="rId5">
                  <a:extLst>
                    <a:ext uri="{A12FA001-AC4F-418D-AE19-62706E023703}">
                      <ahyp:hlinkClr xmlns:ahyp="http://schemas.microsoft.com/office/drawing/2018/hyperlinkcolor" val="tx"/>
                    </a:ext>
                  </a:extLst>
                </a:hlinkClick>
              </a:rPr>
              <a:t>klicke hier</a:t>
            </a:r>
            <a:endParaRPr sz="1300" b="1">
              <a:solidFill>
                <a:schemeClr val="dk1"/>
              </a:solidFill>
              <a:latin typeface="Asap Condensed"/>
              <a:ea typeface="Asap Condensed"/>
              <a:cs typeface="Asap Condensed"/>
              <a:sym typeface="Asap Condensed"/>
            </a:endParaRPr>
          </a:p>
        </p:txBody>
      </p:sp>
      <p:sp>
        <p:nvSpPr>
          <p:cNvPr id="1724" name="Google Shape;1724;p80"/>
          <p:cNvSpPr txBox="1"/>
          <p:nvPr/>
        </p:nvSpPr>
        <p:spPr>
          <a:xfrm>
            <a:off x="6372475" y="2206700"/>
            <a:ext cx="1889400" cy="447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sap Condensed"/>
                <a:ea typeface="Asap Condensed"/>
                <a:cs typeface="Asap Condensed"/>
                <a:sym typeface="Asap Condensed"/>
              </a:rPr>
              <a:t>Der Mars ist eigentlich sehr kalt</a:t>
            </a:r>
            <a:endParaRPr>
              <a:solidFill>
                <a:schemeClr val="dk1"/>
              </a:solidFill>
              <a:latin typeface="Asap Condensed"/>
              <a:ea typeface="Asap Condensed"/>
              <a:cs typeface="Asap Condensed"/>
              <a:sym typeface="Asap Condensed"/>
            </a:endParaRPr>
          </a:p>
        </p:txBody>
      </p:sp>
      <p:sp>
        <p:nvSpPr>
          <p:cNvPr id="1725" name="Google Shape;1725;p80"/>
          <p:cNvSpPr txBox="1"/>
          <p:nvPr/>
        </p:nvSpPr>
        <p:spPr>
          <a:xfrm>
            <a:off x="6372475" y="3716300"/>
            <a:ext cx="1889400" cy="447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sap Condensed"/>
                <a:ea typeface="Asap Condensed"/>
                <a:cs typeface="Asap Condensed"/>
                <a:sym typeface="Asap Condensed"/>
              </a:rPr>
              <a:t>Der äußerste Planet unseres Sonnensystems!</a:t>
            </a:r>
            <a:endParaRPr>
              <a:solidFill>
                <a:schemeClr val="dk1"/>
              </a:solidFill>
              <a:latin typeface="Asap Condensed"/>
              <a:ea typeface="Asap Condensed"/>
              <a:cs typeface="Asap Condensed"/>
              <a:sym typeface="Asap Condensed"/>
            </a:endParaRPr>
          </a:p>
        </p:txBody>
      </p:sp>
      <p:sp>
        <p:nvSpPr>
          <p:cNvPr id="1726" name="Google Shape;1726;p80"/>
          <p:cNvSpPr txBox="1"/>
          <p:nvPr/>
        </p:nvSpPr>
        <p:spPr>
          <a:xfrm>
            <a:off x="6372400" y="1785775"/>
            <a:ext cx="18894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lt2"/>
                </a:solidFill>
                <a:latin typeface="Anton"/>
                <a:ea typeface="Anton"/>
                <a:cs typeface="Anton"/>
                <a:sym typeface="Anton"/>
              </a:rPr>
              <a:t>MARS</a:t>
            </a:r>
            <a:endParaRPr sz="2800" i="1">
              <a:solidFill>
                <a:schemeClr val="lt2"/>
              </a:solidFill>
              <a:latin typeface="Anton"/>
              <a:ea typeface="Anton"/>
              <a:cs typeface="Anton"/>
              <a:sym typeface="Anton"/>
            </a:endParaRPr>
          </a:p>
        </p:txBody>
      </p:sp>
      <p:sp>
        <p:nvSpPr>
          <p:cNvPr id="1727" name="Google Shape;1727;p80"/>
          <p:cNvSpPr txBox="1"/>
          <p:nvPr/>
        </p:nvSpPr>
        <p:spPr>
          <a:xfrm>
            <a:off x="6372400" y="3295375"/>
            <a:ext cx="18894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dk1"/>
                </a:solidFill>
                <a:latin typeface="Anton"/>
                <a:ea typeface="Anton"/>
                <a:cs typeface="Anton"/>
                <a:sym typeface="Anton"/>
              </a:rPr>
              <a:t>NEPTUN</a:t>
            </a:r>
            <a:endParaRPr sz="2800" i="1">
              <a:solidFill>
                <a:schemeClr val="dk1"/>
              </a:solidFill>
              <a:latin typeface="Anton"/>
              <a:ea typeface="Anton"/>
              <a:cs typeface="Anton"/>
              <a:sym typeface="Anton"/>
            </a:endParaRPr>
          </a:p>
        </p:txBody>
      </p:sp>
      <p:sp>
        <p:nvSpPr>
          <p:cNvPr id="1728" name="Google Shape;1728;p80"/>
          <p:cNvSpPr txBox="1"/>
          <p:nvPr/>
        </p:nvSpPr>
        <p:spPr>
          <a:xfrm>
            <a:off x="4256075" y="1785775"/>
            <a:ext cx="18894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dk2"/>
                </a:solidFill>
                <a:latin typeface="Anton"/>
                <a:ea typeface="Anton"/>
                <a:cs typeface="Anton"/>
                <a:sym typeface="Anton"/>
              </a:rPr>
              <a:t>VENUS</a:t>
            </a:r>
            <a:endParaRPr sz="2800" i="1">
              <a:solidFill>
                <a:schemeClr val="dk2"/>
              </a:solidFill>
              <a:latin typeface="Anton"/>
              <a:ea typeface="Anton"/>
              <a:cs typeface="Anton"/>
              <a:sym typeface="Anton"/>
            </a:endParaRPr>
          </a:p>
        </p:txBody>
      </p:sp>
      <p:sp>
        <p:nvSpPr>
          <p:cNvPr id="1729" name="Google Shape;1729;p80"/>
          <p:cNvSpPr txBox="1"/>
          <p:nvPr/>
        </p:nvSpPr>
        <p:spPr>
          <a:xfrm>
            <a:off x="4256075" y="2206700"/>
            <a:ext cx="1889400" cy="447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sap Condensed"/>
                <a:ea typeface="Asap Condensed"/>
                <a:cs typeface="Asap Condensed"/>
                <a:sym typeface="Asap Condensed"/>
              </a:rPr>
              <a:t>Die Venus ist ein Gesteinsplanet</a:t>
            </a:r>
            <a:endParaRPr>
              <a:solidFill>
                <a:schemeClr val="dk1"/>
              </a:solidFill>
              <a:latin typeface="Asap Condensed"/>
              <a:ea typeface="Asap Condensed"/>
              <a:cs typeface="Asap Condensed"/>
              <a:sym typeface="Asap Condensed"/>
            </a:endParaRPr>
          </a:p>
        </p:txBody>
      </p:sp>
      <p:sp>
        <p:nvSpPr>
          <p:cNvPr id="1730" name="Google Shape;1730;p80"/>
          <p:cNvSpPr txBox="1"/>
          <p:nvPr/>
        </p:nvSpPr>
        <p:spPr>
          <a:xfrm>
            <a:off x="4256075" y="3295375"/>
            <a:ext cx="1889400" cy="36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accent1"/>
                </a:solidFill>
                <a:latin typeface="Anton"/>
                <a:ea typeface="Anton"/>
                <a:cs typeface="Anton"/>
                <a:sym typeface="Anton"/>
              </a:rPr>
              <a:t>SATURN</a:t>
            </a:r>
            <a:endParaRPr sz="2800" i="1">
              <a:solidFill>
                <a:schemeClr val="accent1"/>
              </a:solidFill>
              <a:latin typeface="Anton"/>
              <a:ea typeface="Anton"/>
              <a:cs typeface="Anton"/>
              <a:sym typeface="Anton"/>
            </a:endParaRPr>
          </a:p>
        </p:txBody>
      </p:sp>
      <p:sp>
        <p:nvSpPr>
          <p:cNvPr id="1731" name="Google Shape;1731;p80"/>
          <p:cNvSpPr txBox="1"/>
          <p:nvPr/>
        </p:nvSpPr>
        <p:spPr>
          <a:xfrm>
            <a:off x="4256075" y="3716300"/>
            <a:ext cx="1889400" cy="447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sap Condensed"/>
                <a:ea typeface="Asap Condensed"/>
                <a:cs typeface="Asap Condensed"/>
                <a:sym typeface="Asap Condensed"/>
              </a:rPr>
              <a:t>Es besteht aus Wasserstoff und Helium</a:t>
            </a:r>
            <a:endParaRPr>
              <a:solidFill>
                <a:schemeClr val="dk1"/>
              </a:solidFill>
              <a:latin typeface="Asap Condensed"/>
              <a:ea typeface="Asap Condensed"/>
              <a:cs typeface="Asap Condensed"/>
              <a:sym typeface="Asap Condensed"/>
            </a:endParaRPr>
          </a:p>
        </p:txBody>
      </p:sp>
      <p:sp>
        <p:nvSpPr>
          <p:cNvPr id="1732" name="Google Shape;1732;p80"/>
          <p:cNvSpPr txBox="1"/>
          <p:nvPr/>
        </p:nvSpPr>
        <p:spPr>
          <a:xfrm>
            <a:off x="6372400" y="1268800"/>
            <a:ext cx="1889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lt2"/>
                </a:solidFill>
                <a:latin typeface="Anton"/>
                <a:ea typeface="Anton"/>
                <a:cs typeface="Anton"/>
                <a:sym typeface="Anton"/>
              </a:rPr>
              <a:t>24%</a:t>
            </a:r>
            <a:endParaRPr sz="2800" i="1">
              <a:solidFill>
                <a:schemeClr val="lt2"/>
              </a:solidFill>
              <a:latin typeface="Anton"/>
              <a:ea typeface="Anton"/>
              <a:cs typeface="Anton"/>
              <a:sym typeface="Anton"/>
            </a:endParaRPr>
          </a:p>
        </p:txBody>
      </p:sp>
      <p:sp>
        <p:nvSpPr>
          <p:cNvPr id="1733" name="Google Shape;1733;p80"/>
          <p:cNvSpPr txBox="1"/>
          <p:nvPr/>
        </p:nvSpPr>
        <p:spPr>
          <a:xfrm>
            <a:off x="4256075" y="1268800"/>
            <a:ext cx="1889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dk2"/>
                </a:solidFill>
                <a:latin typeface="Anton"/>
                <a:ea typeface="Anton"/>
                <a:cs typeface="Anton"/>
                <a:sym typeface="Anton"/>
              </a:rPr>
              <a:t>38%</a:t>
            </a:r>
            <a:endParaRPr sz="2800" i="1">
              <a:solidFill>
                <a:schemeClr val="dk2"/>
              </a:solidFill>
              <a:latin typeface="Anton"/>
              <a:ea typeface="Anton"/>
              <a:cs typeface="Anton"/>
              <a:sym typeface="Anton"/>
            </a:endParaRPr>
          </a:p>
        </p:txBody>
      </p:sp>
      <p:sp>
        <p:nvSpPr>
          <p:cNvPr id="1734" name="Google Shape;1734;p80"/>
          <p:cNvSpPr txBox="1"/>
          <p:nvPr/>
        </p:nvSpPr>
        <p:spPr>
          <a:xfrm>
            <a:off x="6372400" y="2751775"/>
            <a:ext cx="1889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dk1"/>
                </a:solidFill>
                <a:latin typeface="Anton"/>
                <a:ea typeface="Anton"/>
                <a:cs typeface="Anton"/>
                <a:sym typeface="Anton"/>
              </a:rPr>
              <a:t>12%</a:t>
            </a:r>
            <a:endParaRPr sz="2800" i="1">
              <a:solidFill>
                <a:schemeClr val="dk1"/>
              </a:solidFill>
              <a:latin typeface="Anton"/>
              <a:ea typeface="Anton"/>
              <a:cs typeface="Anton"/>
              <a:sym typeface="Anton"/>
            </a:endParaRPr>
          </a:p>
        </p:txBody>
      </p:sp>
      <p:sp>
        <p:nvSpPr>
          <p:cNvPr id="1735" name="Google Shape;1735;p80"/>
          <p:cNvSpPr txBox="1"/>
          <p:nvPr/>
        </p:nvSpPr>
        <p:spPr>
          <a:xfrm>
            <a:off x="4256075" y="2751775"/>
            <a:ext cx="1889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i="1">
                <a:solidFill>
                  <a:schemeClr val="accent1"/>
                </a:solidFill>
                <a:latin typeface="Anton"/>
                <a:ea typeface="Anton"/>
                <a:cs typeface="Anton"/>
                <a:sym typeface="Anton"/>
              </a:rPr>
              <a:t>26%</a:t>
            </a:r>
            <a:endParaRPr sz="2800" i="1">
              <a:solidFill>
                <a:schemeClr val="accent1"/>
              </a:solidFill>
              <a:latin typeface="Anton"/>
              <a:ea typeface="Anton"/>
              <a:cs typeface="Anton"/>
              <a:sym typeface="Anton"/>
            </a:endParaRPr>
          </a:p>
        </p:txBody>
      </p:sp>
      <p:sp>
        <p:nvSpPr>
          <p:cNvPr id="1736" name="Google Shape;1736;p80"/>
          <p:cNvSpPr/>
          <p:nvPr/>
        </p:nvSpPr>
        <p:spPr>
          <a:xfrm>
            <a:off x="1995328" y="2284825"/>
            <a:ext cx="840300" cy="8403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80"/>
          <p:cNvGrpSpPr/>
          <p:nvPr/>
        </p:nvGrpSpPr>
        <p:grpSpPr>
          <a:xfrm>
            <a:off x="2154383" y="2483415"/>
            <a:ext cx="504175" cy="443124"/>
            <a:chOff x="1190625" y="554525"/>
            <a:chExt cx="5219200" cy="4587200"/>
          </a:xfrm>
        </p:grpSpPr>
        <p:sp>
          <p:nvSpPr>
            <p:cNvPr id="1738" name="Google Shape;1738;p80"/>
            <p:cNvSpPr/>
            <p:nvPr/>
          </p:nvSpPr>
          <p:spPr>
            <a:xfrm>
              <a:off x="1190625" y="3001025"/>
              <a:ext cx="1834875" cy="2140700"/>
            </a:xfrm>
            <a:custGeom>
              <a:avLst/>
              <a:gdLst/>
              <a:ahLst/>
              <a:cxnLst/>
              <a:rect l="l" t="t" r="r" b="b"/>
              <a:pathLst>
                <a:path w="73395" h="85628" extrusionOk="0">
                  <a:moveTo>
                    <a:pt x="51980" y="27507"/>
                  </a:moveTo>
                  <a:cubicBezTo>
                    <a:pt x="53546" y="27507"/>
                    <a:pt x="55111" y="28102"/>
                    <a:pt x="56302" y="29293"/>
                  </a:cubicBezTo>
                  <a:cubicBezTo>
                    <a:pt x="58716" y="31674"/>
                    <a:pt x="58716" y="35556"/>
                    <a:pt x="56302" y="37937"/>
                  </a:cubicBezTo>
                  <a:lnTo>
                    <a:pt x="35914" y="58324"/>
                  </a:lnTo>
                  <a:cubicBezTo>
                    <a:pt x="34724" y="59515"/>
                    <a:pt x="33158" y="60110"/>
                    <a:pt x="31592" y="60110"/>
                  </a:cubicBezTo>
                  <a:cubicBezTo>
                    <a:pt x="30027" y="60110"/>
                    <a:pt x="28461" y="59515"/>
                    <a:pt x="27270" y="58324"/>
                  </a:cubicBezTo>
                  <a:lnTo>
                    <a:pt x="17093" y="48147"/>
                  </a:lnTo>
                  <a:cubicBezTo>
                    <a:pt x="14679" y="45766"/>
                    <a:pt x="14679" y="41884"/>
                    <a:pt x="17093" y="39503"/>
                  </a:cubicBezTo>
                  <a:cubicBezTo>
                    <a:pt x="18283" y="38312"/>
                    <a:pt x="19849" y="37717"/>
                    <a:pt x="21415" y="37717"/>
                  </a:cubicBezTo>
                  <a:cubicBezTo>
                    <a:pt x="22981" y="37717"/>
                    <a:pt x="24546" y="38312"/>
                    <a:pt x="25737" y="39503"/>
                  </a:cubicBezTo>
                  <a:lnTo>
                    <a:pt x="31609" y="45374"/>
                  </a:lnTo>
                  <a:lnTo>
                    <a:pt x="47658" y="29293"/>
                  </a:lnTo>
                  <a:cubicBezTo>
                    <a:pt x="48848" y="28102"/>
                    <a:pt x="50414" y="27507"/>
                    <a:pt x="51980" y="27507"/>
                  </a:cubicBezTo>
                  <a:close/>
                  <a:moveTo>
                    <a:pt x="6133" y="0"/>
                  </a:moveTo>
                  <a:cubicBezTo>
                    <a:pt x="2740" y="0"/>
                    <a:pt x="0" y="2708"/>
                    <a:pt x="0" y="6100"/>
                  </a:cubicBezTo>
                  <a:lnTo>
                    <a:pt x="0" y="79495"/>
                  </a:lnTo>
                  <a:cubicBezTo>
                    <a:pt x="0" y="82887"/>
                    <a:pt x="2740" y="85627"/>
                    <a:pt x="6133" y="85627"/>
                  </a:cubicBezTo>
                  <a:lnTo>
                    <a:pt x="73395" y="85627"/>
                  </a:lnTo>
                  <a:lnTo>
                    <a:pt x="73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0"/>
            <p:cNvSpPr/>
            <p:nvPr/>
          </p:nvSpPr>
          <p:spPr>
            <a:xfrm>
              <a:off x="3331300" y="3001025"/>
              <a:ext cx="1845475" cy="2140700"/>
            </a:xfrm>
            <a:custGeom>
              <a:avLst/>
              <a:gdLst/>
              <a:ahLst/>
              <a:cxnLst/>
              <a:rect l="l" t="t" r="r" b="b"/>
              <a:pathLst>
                <a:path w="73819" h="85628" extrusionOk="0">
                  <a:moveTo>
                    <a:pt x="0" y="0"/>
                  </a:moveTo>
                  <a:lnTo>
                    <a:pt x="0" y="85627"/>
                  </a:lnTo>
                  <a:lnTo>
                    <a:pt x="67686" y="85627"/>
                  </a:lnTo>
                  <a:cubicBezTo>
                    <a:pt x="71079" y="85627"/>
                    <a:pt x="73819" y="82887"/>
                    <a:pt x="73819" y="79495"/>
                  </a:cubicBezTo>
                  <a:lnTo>
                    <a:pt x="73819" y="6100"/>
                  </a:lnTo>
                  <a:cubicBezTo>
                    <a:pt x="73819" y="2708"/>
                    <a:pt x="71079" y="0"/>
                    <a:pt x="67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0"/>
            <p:cNvSpPr/>
            <p:nvPr/>
          </p:nvSpPr>
          <p:spPr>
            <a:xfrm>
              <a:off x="1190625" y="554525"/>
              <a:ext cx="1834875" cy="2140700"/>
            </a:xfrm>
            <a:custGeom>
              <a:avLst/>
              <a:gdLst/>
              <a:ahLst/>
              <a:cxnLst/>
              <a:rect l="l" t="t" r="r" b="b"/>
              <a:pathLst>
                <a:path w="73395" h="85628" extrusionOk="0">
                  <a:moveTo>
                    <a:pt x="48930" y="24441"/>
                  </a:moveTo>
                  <a:cubicBezTo>
                    <a:pt x="50496" y="24441"/>
                    <a:pt x="52061" y="25036"/>
                    <a:pt x="53268" y="26227"/>
                  </a:cubicBezTo>
                  <a:cubicBezTo>
                    <a:pt x="55649" y="28641"/>
                    <a:pt x="55649" y="32490"/>
                    <a:pt x="53268" y="34904"/>
                  </a:cubicBezTo>
                  <a:lnTo>
                    <a:pt x="45342" y="42798"/>
                  </a:lnTo>
                  <a:lnTo>
                    <a:pt x="53268" y="50692"/>
                  </a:lnTo>
                  <a:cubicBezTo>
                    <a:pt x="55649" y="53106"/>
                    <a:pt x="55649" y="56955"/>
                    <a:pt x="53268" y="59369"/>
                  </a:cubicBezTo>
                  <a:cubicBezTo>
                    <a:pt x="52061" y="60559"/>
                    <a:pt x="50496" y="61155"/>
                    <a:pt x="48930" y="61155"/>
                  </a:cubicBezTo>
                  <a:cubicBezTo>
                    <a:pt x="47364" y="61155"/>
                    <a:pt x="45798" y="60559"/>
                    <a:pt x="44591" y="59369"/>
                  </a:cubicBezTo>
                  <a:lnTo>
                    <a:pt x="36697" y="51442"/>
                  </a:lnTo>
                  <a:lnTo>
                    <a:pt x="28803" y="59369"/>
                  </a:lnTo>
                  <a:cubicBezTo>
                    <a:pt x="27596" y="60559"/>
                    <a:pt x="26031" y="61155"/>
                    <a:pt x="24465" y="61155"/>
                  </a:cubicBezTo>
                  <a:cubicBezTo>
                    <a:pt x="22899" y="61155"/>
                    <a:pt x="21333" y="60559"/>
                    <a:pt x="20126" y="59369"/>
                  </a:cubicBezTo>
                  <a:cubicBezTo>
                    <a:pt x="17745" y="56955"/>
                    <a:pt x="17745" y="53106"/>
                    <a:pt x="20126" y="50692"/>
                  </a:cubicBezTo>
                  <a:lnTo>
                    <a:pt x="28053" y="42798"/>
                  </a:lnTo>
                  <a:lnTo>
                    <a:pt x="20126" y="34904"/>
                  </a:lnTo>
                  <a:cubicBezTo>
                    <a:pt x="17745" y="32490"/>
                    <a:pt x="17745" y="28641"/>
                    <a:pt x="20126" y="26227"/>
                  </a:cubicBezTo>
                  <a:cubicBezTo>
                    <a:pt x="21333" y="25036"/>
                    <a:pt x="22899" y="24441"/>
                    <a:pt x="24465" y="24441"/>
                  </a:cubicBezTo>
                  <a:cubicBezTo>
                    <a:pt x="26031" y="24441"/>
                    <a:pt x="27596" y="25036"/>
                    <a:pt x="28803" y="26227"/>
                  </a:cubicBezTo>
                  <a:lnTo>
                    <a:pt x="36697" y="34154"/>
                  </a:lnTo>
                  <a:lnTo>
                    <a:pt x="44591" y="26227"/>
                  </a:lnTo>
                  <a:cubicBezTo>
                    <a:pt x="45798" y="25036"/>
                    <a:pt x="47364" y="24441"/>
                    <a:pt x="48930" y="24441"/>
                  </a:cubicBezTo>
                  <a:close/>
                  <a:moveTo>
                    <a:pt x="6133" y="1"/>
                  </a:moveTo>
                  <a:cubicBezTo>
                    <a:pt x="2740" y="1"/>
                    <a:pt x="0" y="2708"/>
                    <a:pt x="0" y="6100"/>
                  </a:cubicBezTo>
                  <a:lnTo>
                    <a:pt x="0" y="79495"/>
                  </a:lnTo>
                  <a:cubicBezTo>
                    <a:pt x="0" y="82888"/>
                    <a:pt x="2740" y="85628"/>
                    <a:pt x="6133" y="85628"/>
                  </a:cubicBezTo>
                  <a:lnTo>
                    <a:pt x="73395" y="85628"/>
                  </a:lnTo>
                  <a:lnTo>
                    <a:pt x="73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0"/>
            <p:cNvSpPr/>
            <p:nvPr/>
          </p:nvSpPr>
          <p:spPr>
            <a:xfrm>
              <a:off x="3331300" y="554525"/>
              <a:ext cx="3078525" cy="2140700"/>
            </a:xfrm>
            <a:custGeom>
              <a:avLst/>
              <a:gdLst/>
              <a:ahLst/>
              <a:cxnLst/>
              <a:rect l="l" t="t" r="r" b="b"/>
              <a:pathLst>
                <a:path w="123141" h="85628" extrusionOk="0">
                  <a:moveTo>
                    <a:pt x="0" y="1"/>
                  </a:moveTo>
                  <a:lnTo>
                    <a:pt x="0" y="85628"/>
                  </a:lnTo>
                  <a:lnTo>
                    <a:pt x="117040" y="85628"/>
                  </a:lnTo>
                  <a:cubicBezTo>
                    <a:pt x="120400" y="85628"/>
                    <a:pt x="123140" y="82888"/>
                    <a:pt x="123140" y="79495"/>
                  </a:cubicBezTo>
                  <a:lnTo>
                    <a:pt x="123140" y="6100"/>
                  </a:lnTo>
                  <a:cubicBezTo>
                    <a:pt x="123140" y="2708"/>
                    <a:pt x="120400" y="1"/>
                    <a:pt x="117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81"/>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rPr>
              <a:t>SCHLUSSFOLGERUNGEN</a:t>
            </a:r>
            <a:endParaRPr/>
          </a:p>
        </p:txBody>
      </p:sp>
      <p:sp>
        <p:nvSpPr>
          <p:cNvPr id="1747" name="Google Shape;1747;p81"/>
          <p:cNvSpPr txBox="1">
            <a:spLocks noGrp="1"/>
          </p:cNvSpPr>
          <p:nvPr>
            <p:ph type="title" idx="2"/>
          </p:nvPr>
        </p:nvSpPr>
        <p:spPr>
          <a:xfrm>
            <a:off x="745799" y="2895775"/>
            <a:ext cx="17988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a:t>
            </a:r>
            <a:endParaRPr/>
          </a:p>
        </p:txBody>
      </p:sp>
      <p:sp>
        <p:nvSpPr>
          <p:cNvPr id="1748" name="Google Shape;1748;p81"/>
          <p:cNvSpPr txBox="1">
            <a:spLocks noGrp="1"/>
          </p:cNvSpPr>
          <p:nvPr>
            <p:ph type="subTitle" idx="1"/>
          </p:nvPr>
        </p:nvSpPr>
        <p:spPr>
          <a:xfrm>
            <a:off x="745800" y="3276650"/>
            <a:ext cx="17988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a:t>Jupiter ist der größte Planet in unserem Sonnensystem</a:t>
            </a:r>
            <a:endParaRPr/>
          </a:p>
        </p:txBody>
      </p:sp>
      <p:sp>
        <p:nvSpPr>
          <p:cNvPr id="1749" name="Google Shape;1749;p81"/>
          <p:cNvSpPr txBox="1">
            <a:spLocks noGrp="1"/>
          </p:cNvSpPr>
          <p:nvPr>
            <p:ph type="title" idx="3"/>
          </p:nvPr>
        </p:nvSpPr>
        <p:spPr>
          <a:xfrm>
            <a:off x="6599401" y="2895775"/>
            <a:ext cx="17988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MERKUR</a:t>
            </a:r>
            <a:endParaRPr/>
          </a:p>
        </p:txBody>
      </p:sp>
      <p:sp>
        <p:nvSpPr>
          <p:cNvPr id="1750" name="Google Shape;1750;p81"/>
          <p:cNvSpPr txBox="1">
            <a:spLocks noGrp="1"/>
          </p:cNvSpPr>
          <p:nvPr>
            <p:ph type="subTitle" idx="4"/>
          </p:nvPr>
        </p:nvSpPr>
        <p:spPr>
          <a:xfrm>
            <a:off x="6599400" y="3276650"/>
            <a:ext cx="17988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Der Merkur ist der sonnennächste Planet und der kleinste</a:t>
            </a:r>
            <a:endParaRPr/>
          </a:p>
        </p:txBody>
      </p:sp>
      <p:sp>
        <p:nvSpPr>
          <p:cNvPr id="1751" name="Google Shape;1751;p81"/>
          <p:cNvSpPr txBox="1">
            <a:spLocks noGrp="1"/>
          </p:cNvSpPr>
          <p:nvPr>
            <p:ph type="title" idx="5"/>
          </p:nvPr>
        </p:nvSpPr>
        <p:spPr>
          <a:xfrm>
            <a:off x="2696987" y="2895777"/>
            <a:ext cx="17988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a:t>
            </a:r>
            <a:endParaRPr/>
          </a:p>
        </p:txBody>
      </p:sp>
      <p:sp>
        <p:nvSpPr>
          <p:cNvPr id="1752" name="Google Shape;1752;p81"/>
          <p:cNvSpPr txBox="1">
            <a:spLocks noGrp="1"/>
          </p:cNvSpPr>
          <p:nvPr>
            <p:ph type="subTitle" idx="6"/>
          </p:nvPr>
        </p:nvSpPr>
        <p:spPr>
          <a:xfrm>
            <a:off x="2696988" y="3276652"/>
            <a:ext cx="17988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ist ein Gasriese und hat viele</a:t>
            </a:r>
            <a:endParaRPr/>
          </a:p>
          <a:p>
            <a:pPr marL="0" lvl="0" indent="0" algn="ctr" rtl="0">
              <a:spcBef>
                <a:spcPts val="0"/>
              </a:spcBef>
              <a:spcAft>
                <a:spcPts val="0"/>
              </a:spcAft>
              <a:buClr>
                <a:schemeClr val="dk1"/>
              </a:buClr>
              <a:buSzPts val="1100"/>
              <a:buFont typeface="Arial"/>
              <a:buNone/>
            </a:pPr>
            <a:r>
              <a:rPr lang="en"/>
              <a:t> schöne Ringe</a:t>
            </a:r>
            <a:endParaRPr/>
          </a:p>
        </p:txBody>
      </p:sp>
      <p:sp>
        <p:nvSpPr>
          <p:cNvPr id="1753" name="Google Shape;1753;p81"/>
          <p:cNvSpPr txBox="1">
            <a:spLocks noGrp="1"/>
          </p:cNvSpPr>
          <p:nvPr>
            <p:ph type="title" idx="7"/>
          </p:nvPr>
        </p:nvSpPr>
        <p:spPr>
          <a:xfrm>
            <a:off x="4648189" y="2895777"/>
            <a:ext cx="17988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NEPTUN</a:t>
            </a:r>
            <a:endParaRPr/>
          </a:p>
        </p:txBody>
      </p:sp>
      <p:sp>
        <p:nvSpPr>
          <p:cNvPr id="1754" name="Google Shape;1754;p81"/>
          <p:cNvSpPr txBox="1">
            <a:spLocks noGrp="1"/>
          </p:cNvSpPr>
          <p:nvPr>
            <p:ph type="subTitle" idx="8"/>
          </p:nvPr>
        </p:nvSpPr>
        <p:spPr>
          <a:xfrm>
            <a:off x="4648189" y="3276653"/>
            <a:ext cx="17988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a:t>Neptun ist der äußerste Planet unseres Sonnensystems!</a:t>
            </a:r>
            <a:endParaRPr/>
          </a:p>
        </p:txBody>
      </p:sp>
      <p:sp>
        <p:nvSpPr>
          <p:cNvPr id="1755" name="Google Shape;1755;p81"/>
          <p:cNvSpPr/>
          <p:nvPr/>
        </p:nvSpPr>
        <p:spPr>
          <a:xfrm>
            <a:off x="1223152" y="180005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1"/>
          <p:cNvSpPr/>
          <p:nvPr/>
        </p:nvSpPr>
        <p:spPr>
          <a:xfrm>
            <a:off x="3174328" y="180005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1"/>
          <p:cNvSpPr/>
          <p:nvPr/>
        </p:nvSpPr>
        <p:spPr>
          <a:xfrm>
            <a:off x="5125503" y="180005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1"/>
          <p:cNvSpPr/>
          <p:nvPr/>
        </p:nvSpPr>
        <p:spPr>
          <a:xfrm>
            <a:off x="7076754" y="180005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9" name="Google Shape;1759;p81"/>
          <p:cNvGrpSpPr/>
          <p:nvPr/>
        </p:nvGrpSpPr>
        <p:grpSpPr>
          <a:xfrm>
            <a:off x="7256891" y="1980274"/>
            <a:ext cx="483820" cy="483820"/>
            <a:chOff x="1190625" y="238125"/>
            <a:chExt cx="5219200" cy="5219200"/>
          </a:xfrm>
        </p:grpSpPr>
        <p:sp>
          <p:nvSpPr>
            <p:cNvPr id="1760" name="Google Shape;1760;p81"/>
            <p:cNvSpPr/>
            <p:nvPr/>
          </p:nvSpPr>
          <p:spPr>
            <a:xfrm>
              <a:off x="2424450" y="3611825"/>
              <a:ext cx="917475" cy="917450"/>
            </a:xfrm>
            <a:custGeom>
              <a:avLst/>
              <a:gdLst/>
              <a:ahLst/>
              <a:cxnLst/>
              <a:rect l="l" t="t" r="r" b="b"/>
              <a:pathLst>
                <a:path w="36699" h="36698" extrusionOk="0">
                  <a:moveTo>
                    <a:pt x="18333" y="0"/>
                  </a:moveTo>
                  <a:cubicBezTo>
                    <a:pt x="8188" y="0"/>
                    <a:pt x="1" y="8221"/>
                    <a:pt x="1" y="18365"/>
                  </a:cubicBezTo>
                  <a:cubicBezTo>
                    <a:pt x="1"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1"/>
            <p:cNvSpPr/>
            <p:nvPr/>
          </p:nvSpPr>
          <p:spPr>
            <a:xfrm>
              <a:off x="1507025" y="3306000"/>
              <a:ext cx="2140700" cy="2151325"/>
            </a:xfrm>
            <a:custGeom>
              <a:avLst/>
              <a:gdLst/>
              <a:ahLst/>
              <a:cxnLst/>
              <a:rect l="l" t="t" r="r" b="b"/>
              <a:pathLst>
                <a:path w="85628" h="86053" extrusionOk="0">
                  <a:moveTo>
                    <a:pt x="6100" y="1"/>
                  </a:moveTo>
                  <a:cubicBezTo>
                    <a:pt x="2708" y="1"/>
                    <a:pt x="1" y="2741"/>
                    <a:pt x="1" y="6133"/>
                  </a:cubicBezTo>
                  <a:lnTo>
                    <a:pt x="1" y="30598"/>
                  </a:lnTo>
                  <a:cubicBezTo>
                    <a:pt x="1" y="45375"/>
                    <a:pt x="10504" y="57705"/>
                    <a:pt x="24465" y="60543"/>
                  </a:cubicBezTo>
                  <a:lnTo>
                    <a:pt x="24465" y="79920"/>
                  </a:lnTo>
                  <a:cubicBezTo>
                    <a:pt x="24465" y="83312"/>
                    <a:pt x="27173" y="86052"/>
                    <a:pt x="30565" y="86052"/>
                  </a:cubicBezTo>
                  <a:lnTo>
                    <a:pt x="79495" y="86052"/>
                  </a:lnTo>
                  <a:cubicBezTo>
                    <a:pt x="82888" y="86052"/>
                    <a:pt x="85628" y="83312"/>
                    <a:pt x="85628" y="79920"/>
                  </a:cubicBezTo>
                  <a:lnTo>
                    <a:pt x="85628" y="67296"/>
                  </a:lnTo>
                  <a:cubicBezTo>
                    <a:pt x="85628" y="57184"/>
                    <a:pt x="77375" y="48931"/>
                    <a:pt x="67263" y="48931"/>
                  </a:cubicBezTo>
                  <a:lnTo>
                    <a:pt x="30565" y="48931"/>
                  </a:lnTo>
                  <a:cubicBezTo>
                    <a:pt x="20453" y="48931"/>
                    <a:pt x="12233" y="40711"/>
                    <a:pt x="12233" y="30598"/>
                  </a:cubicBezTo>
                  <a:lnTo>
                    <a:pt x="12233" y="6133"/>
                  </a:lnTo>
                  <a:cubicBezTo>
                    <a:pt x="12233" y="2741"/>
                    <a:pt x="9493"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1"/>
            <p:cNvSpPr/>
            <p:nvPr/>
          </p:nvSpPr>
          <p:spPr>
            <a:xfrm>
              <a:off x="1190625" y="238125"/>
              <a:ext cx="5219200" cy="3068075"/>
            </a:xfrm>
            <a:custGeom>
              <a:avLst/>
              <a:gdLst/>
              <a:ahLst/>
              <a:cxnLst/>
              <a:rect l="l" t="t" r="r" b="b"/>
              <a:pathLst>
                <a:path w="208768" h="122723" extrusionOk="0">
                  <a:moveTo>
                    <a:pt x="104351" y="0"/>
                  </a:moveTo>
                  <a:cubicBezTo>
                    <a:pt x="102329" y="0"/>
                    <a:pt x="100437" y="1011"/>
                    <a:pt x="99327" y="2707"/>
                  </a:cubicBezTo>
                  <a:cubicBezTo>
                    <a:pt x="99262" y="2773"/>
                    <a:pt x="92901" y="12298"/>
                    <a:pt x="84192" y="13994"/>
                  </a:cubicBezTo>
                  <a:cubicBezTo>
                    <a:pt x="83356" y="14158"/>
                    <a:pt x="82432" y="14233"/>
                    <a:pt x="81440" y="14233"/>
                  </a:cubicBezTo>
                  <a:cubicBezTo>
                    <a:pt x="74343" y="14233"/>
                    <a:pt x="63828" y="10377"/>
                    <a:pt x="58161" y="7600"/>
                  </a:cubicBezTo>
                  <a:cubicBezTo>
                    <a:pt x="57303" y="7178"/>
                    <a:pt x="56384" y="6971"/>
                    <a:pt x="55473" y="6971"/>
                  </a:cubicBezTo>
                  <a:cubicBezTo>
                    <a:pt x="54062" y="6971"/>
                    <a:pt x="52669" y="7465"/>
                    <a:pt x="51539" y="8416"/>
                  </a:cubicBezTo>
                  <a:cubicBezTo>
                    <a:pt x="49680" y="9949"/>
                    <a:pt x="48897" y="12493"/>
                    <a:pt x="49582" y="14809"/>
                  </a:cubicBezTo>
                  <a:cubicBezTo>
                    <a:pt x="50039" y="16343"/>
                    <a:pt x="51148" y="22540"/>
                    <a:pt x="48506" y="24856"/>
                  </a:cubicBezTo>
                  <a:cubicBezTo>
                    <a:pt x="47200" y="25798"/>
                    <a:pt x="43140" y="26271"/>
                    <a:pt x="37882" y="26271"/>
                  </a:cubicBezTo>
                  <a:cubicBezTo>
                    <a:pt x="32761" y="26271"/>
                    <a:pt x="26505" y="25823"/>
                    <a:pt x="20551" y="24922"/>
                  </a:cubicBezTo>
                  <a:cubicBezTo>
                    <a:pt x="20281" y="24888"/>
                    <a:pt x="20013" y="24872"/>
                    <a:pt x="19747" y="24872"/>
                  </a:cubicBezTo>
                  <a:cubicBezTo>
                    <a:pt x="16892" y="24872"/>
                    <a:pt x="14324" y="26754"/>
                    <a:pt x="13668" y="29619"/>
                  </a:cubicBezTo>
                  <a:cubicBezTo>
                    <a:pt x="12950" y="32718"/>
                    <a:pt x="14777" y="35882"/>
                    <a:pt x="17810" y="36828"/>
                  </a:cubicBezTo>
                  <a:cubicBezTo>
                    <a:pt x="20909" y="37774"/>
                    <a:pt x="28314" y="41460"/>
                    <a:pt x="27564" y="44493"/>
                  </a:cubicBezTo>
                  <a:cubicBezTo>
                    <a:pt x="26716" y="47821"/>
                    <a:pt x="12232" y="49321"/>
                    <a:pt x="6002" y="49321"/>
                  </a:cubicBezTo>
                  <a:cubicBezTo>
                    <a:pt x="2675" y="49386"/>
                    <a:pt x="0" y="52094"/>
                    <a:pt x="0" y="55454"/>
                  </a:cubicBezTo>
                  <a:cubicBezTo>
                    <a:pt x="0" y="58781"/>
                    <a:pt x="2675" y="61521"/>
                    <a:pt x="6002" y="61554"/>
                  </a:cubicBezTo>
                  <a:cubicBezTo>
                    <a:pt x="12102" y="61619"/>
                    <a:pt x="26716" y="62989"/>
                    <a:pt x="27564" y="66414"/>
                  </a:cubicBezTo>
                  <a:cubicBezTo>
                    <a:pt x="28477" y="70100"/>
                    <a:pt x="19376" y="73297"/>
                    <a:pt x="17028" y="74373"/>
                  </a:cubicBezTo>
                  <a:cubicBezTo>
                    <a:pt x="14124" y="75743"/>
                    <a:pt x="12787" y="79136"/>
                    <a:pt x="13929" y="82137"/>
                  </a:cubicBezTo>
                  <a:cubicBezTo>
                    <a:pt x="14872" y="84548"/>
                    <a:pt x="17184" y="86032"/>
                    <a:pt x="19647" y="86032"/>
                  </a:cubicBezTo>
                  <a:cubicBezTo>
                    <a:pt x="20249" y="86032"/>
                    <a:pt x="20861" y="85944"/>
                    <a:pt x="21464" y="85758"/>
                  </a:cubicBezTo>
                  <a:cubicBezTo>
                    <a:pt x="25723" y="84404"/>
                    <a:pt x="31962" y="82031"/>
                    <a:pt x="37883" y="82031"/>
                  </a:cubicBezTo>
                  <a:cubicBezTo>
                    <a:pt x="41666" y="82031"/>
                    <a:pt x="45320" y="83000"/>
                    <a:pt x="48245" y="85823"/>
                  </a:cubicBezTo>
                  <a:cubicBezTo>
                    <a:pt x="55552" y="92836"/>
                    <a:pt x="51768" y="108885"/>
                    <a:pt x="49713" y="114496"/>
                  </a:cubicBezTo>
                  <a:cubicBezTo>
                    <a:pt x="48669" y="117334"/>
                    <a:pt x="49876" y="120563"/>
                    <a:pt x="52583" y="121998"/>
                  </a:cubicBezTo>
                  <a:cubicBezTo>
                    <a:pt x="53505" y="122487"/>
                    <a:pt x="54499" y="122722"/>
                    <a:pt x="55479" y="122722"/>
                  </a:cubicBezTo>
                  <a:cubicBezTo>
                    <a:pt x="57379" y="122722"/>
                    <a:pt x="59229" y="121839"/>
                    <a:pt x="60412" y="120204"/>
                  </a:cubicBezTo>
                  <a:cubicBezTo>
                    <a:pt x="68404" y="109211"/>
                    <a:pt x="80473" y="97240"/>
                    <a:pt x="85660" y="97011"/>
                  </a:cubicBezTo>
                  <a:cubicBezTo>
                    <a:pt x="85814" y="97002"/>
                    <a:pt x="85967" y="96997"/>
                    <a:pt x="86119" y="96997"/>
                  </a:cubicBezTo>
                  <a:cubicBezTo>
                    <a:pt x="93185" y="96997"/>
                    <a:pt x="98937" y="107126"/>
                    <a:pt x="98969" y="107254"/>
                  </a:cubicBezTo>
                  <a:cubicBezTo>
                    <a:pt x="100029" y="109228"/>
                    <a:pt x="102206" y="110214"/>
                    <a:pt x="104384" y="110214"/>
                  </a:cubicBezTo>
                  <a:cubicBezTo>
                    <a:pt x="106561" y="110214"/>
                    <a:pt x="108738" y="109228"/>
                    <a:pt x="109798" y="107254"/>
                  </a:cubicBezTo>
                  <a:cubicBezTo>
                    <a:pt x="109831" y="107124"/>
                    <a:pt x="115790" y="97010"/>
                    <a:pt x="122970" y="97010"/>
                  </a:cubicBezTo>
                  <a:cubicBezTo>
                    <a:pt x="123016" y="97010"/>
                    <a:pt x="123062" y="97011"/>
                    <a:pt x="123107" y="97011"/>
                  </a:cubicBezTo>
                  <a:cubicBezTo>
                    <a:pt x="128294" y="97240"/>
                    <a:pt x="140363" y="109211"/>
                    <a:pt x="148355" y="120204"/>
                  </a:cubicBezTo>
                  <a:cubicBezTo>
                    <a:pt x="149543" y="121824"/>
                    <a:pt x="151404" y="122715"/>
                    <a:pt x="153311" y="122715"/>
                  </a:cubicBezTo>
                  <a:cubicBezTo>
                    <a:pt x="154284" y="122715"/>
                    <a:pt x="155269" y="122483"/>
                    <a:pt x="156184" y="121998"/>
                  </a:cubicBezTo>
                  <a:cubicBezTo>
                    <a:pt x="158891" y="120563"/>
                    <a:pt x="160098" y="117334"/>
                    <a:pt x="159054" y="114496"/>
                  </a:cubicBezTo>
                  <a:cubicBezTo>
                    <a:pt x="156999" y="108885"/>
                    <a:pt x="153216" y="92836"/>
                    <a:pt x="160522" y="85823"/>
                  </a:cubicBezTo>
                  <a:cubicBezTo>
                    <a:pt x="163496" y="82951"/>
                    <a:pt x="167124" y="81965"/>
                    <a:pt x="170871" y="81965"/>
                  </a:cubicBezTo>
                  <a:cubicBezTo>
                    <a:pt x="176741" y="81965"/>
                    <a:pt x="182903" y="84384"/>
                    <a:pt x="187303" y="85758"/>
                  </a:cubicBezTo>
                  <a:cubicBezTo>
                    <a:pt x="187912" y="85944"/>
                    <a:pt x="188528" y="86032"/>
                    <a:pt x="189133" y="86032"/>
                  </a:cubicBezTo>
                  <a:cubicBezTo>
                    <a:pt x="191604" y="86032"/>
                    <a:pt x="193895" y="84548"/>
                    <a:pt x="194838" y="82137"/>
                  </a:cubicBezTo>
                  <a:cubicBezTo>
                    <a:pt x="195980" y="79136"/>
                    <a:pt x="194643" y="75743"/>
                    <a:pt x="191740" y="74373"/>
                  </a:cubicBezTo>
                  <a:cubicBezTo>
                    <a:pt x="190402" y="73754"/>
                    <a:pt x="180290" y="70133"/>
                    <a:pt x="181203" y="66414"/>
                  </a:cubicBezTo>
                  <a:cubicBezTo>
                    <a:pt x="182084" y="62826"/>
                    <a:pt x="197807" y="61619"/>
                    <a:pt x="202765" y="61554"/>
                  </a:cubicBezTo>
                  <a:cubicBezTo>
                    <a:pt x="206092" y="61521"/>
                    <a:pt x="208767" y="58781"/>
                    <a:pt x="208767" y="55454"/>
                  </a:cubicBezTo>
                  <a:cubicBezTo>
                    <a:pt x="208767" y="52094"/>
                    <a:pt x="206092" y="49386"/>
                    <a:pt x="202765" y="49321"/>
                  </a:cubicBezTo>
                  <a:cubicBezTo>
                    <a:pt x="198720" y="49256"/>
                    <a:pt x="182182" y="48375"/>
                    <a:pt x="181203" y="44493"/>
                  </a:cubicBezTo>
                  <a:cubicBezTo>
                    <a:pt x="180518" y="41656"/>
                    <a:pt x="187075" y="38035"/>
                    <a:pt x="190957" y="36828"/>
                  </a:cubicBezTo>
                  <a:cubicBezTo>
                    <a:pt x="194023" y="35849"/>
                    <a:pt x="195817" y="32718"/>
                    <a:pt x="195067" y="29619"/>
                  </a:cubicBezTo>
                  <a:cubicBezTo>
                    <a:pt x="194417" y="26783"/>
                    <a:pt x="191895" y="24857"/>
                    <a:pt x="189100" y="24857"/>
                  </a:cubicBezTo>
                  <a:cubicBezTo>
                    <a:pt x="188808" y="24857"/>
                    <a:pt x="188513" y="24878"/>
                    <a:pt x="188217" y="24922"/>
                  </a:cubicBezTo>
                  <a:cubicBezTo>
                    <a:pt x="182252" y="25827"/>
                    <a:pt x="175967" y="26275"/>
                    <a:pt x="170834" y="26275"/>
                  </a:cubicBezTo>
                  <a:cubicBezTo>
                    <a:pt x="165609" y="26275"/>
                    <a:pt x="161578" y="25810"/>
                    <a:pt x="160294" y="24889"/>
                  </a:cubicBezTo>
                  <a:cubicBezTo>
                    <a:pt x="157619" y="22540"/>
                    <a:pt x="158728" y="16343"/>
                    <a:pt x="159152" y="14842"/>
                  </a:cubicBezTo>
                  <a:cubicBezTo>
                    <a:pt x="159870" y="12526"/>
                    <a:pt x="159120" y="9982"/>
                    <a:pt x="157260" y="8416"/>
                  </a:cubicBezTo>
                  <a:cubicBezTo>
                    <a:pt x="156131" y="7465"/>
                    <a:pt x="154725" y="6971"/>
                    <a:pt x="153306" y="6971"/>
                  </a:cubicBezTo>
                  <a:cubicBezTo>
                    <a:pt x="152388" y="6971"/>
                    <a:pt x="151464" y="7178"/>
                    <a:pt x="150606" y="7600"/>
                  </a:cubicBezTo>
                  <a:cubicBezTo>
                    <a:pt x="146765" y="9506"/>
                    <a:pt x="135307" y="14250"/>
                    <a:pt x="127410" y="14250"/>
                  </a:cubicBezTo>
                  <a:cubicBezTo>
                    <a:pt x="126386" y="14250"/>
                    <a:pt x="125422" y="14170"/>
                    <a:pt x="124543" y="13994"/>
                  </a:cubicBezTo>
                  <a:cubicBezTo>
                    <a:pt x="115833" y="12265"/>
                    <a:pt x="109505" y="2773"/>
                    <a:pt x="109440" y="2675"/>
                  </a:cubicBezTo>
                  <a:cubicBezTo>
                    <a:pt x="108298" y="1011"/>
                    <a:pt x="10640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1"/>
            <p:cNvSpPr/>
            <p:nvPr/>
          </p:nvSpPr>
          <p:spPr>
            <a:xfrm>
              <a:off x="4870950" y="3611825"/>
              <a:ext cx="917450" cy="917450"/>
            </a:xfrm>
            <a:custGeom>
              <a:avLst/>
              <a:gdLst/>
              <a:ahLst/>
              <a:cxnLst/>
              <a:rect l="l" t="t" r="r" b="b"/>
              <a:pathLst>
                <a:path w="36698" h="36698" extrusionOk="0">
                  <a:moveTo>
                    <a:pt x="18333" y="0"/>
                  </a:moveTo>
                  <a:cubicBezTo>
                    <a:pt x="8188" y="0"/>
                    <a:pt x="0" y="8221"/>
                    <a:pt x="0" y="18365"/>
                  </a:cubicBezTo>
                  <a:cubicBezTo>
                    <a:pt x="0"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1"/>
            <p:cNvSpPr/>
            <p:nvPr/>
          </p:nvSpPr>
          <p:spPr>
            <a:xfrm>
              <a:off x="3953525" y="3306000"/>
              <a:ext cx="2140700" cy="2151325"/>
            </a:xfrm>
            <a:custGeom>
              <a:avLst/>
              <a:gdLst/>
              <a:ahLst/>
              <a:cxnLst/>
              <a:rect l="l" t="t" r="r" b="b"/>
              <a:pathLst>
                <a:path w="85628" h="86053" extrusionOk="0">
                  <a:moveTo>
                    <a:pt x="6100" y="1"/>
                  </a:moveTo>
                  <a:cubicBezTo>
                    <a:pt x="2708" y="1"/>
                    <a:pt x="0" y="2741"/>
                    <a:pt x="0" y="6133"/>
                  </a:cubicBezTo>
                  <a:lnTo>
                    <a:pt x="0" y="30598"/>
                  </a:lnTo>
                  <a:cubicBezTo>
                    <a:pt x="0" y="45375"/>
                    <a:pt x="10504" y="57705"/>
                    <a:pt x="24465" y="60543"/>
                  </a:cubicBezTo>
                  <a:lnTo>
                    <a:pt x="24465" y="79920"/>
                  </a:lnTo>
                  <a:cubicBezTo>
                    <a:pt x="24465" y="83312"/>
                    <a:pt x="27172" y="86052"/>
                    <a:pt x="30565" y="86052"/>
                  </a:cubicBezTo>
                  <a:lnTo>
                    <a:pt x="79495" y="86052"/>
                  </a:lnTo>
                  <a:cubicBezTo>
                    <a:pt x="82887" y="86052"/>
                    <a:pt x="85627" y="83312"/>
                    <a:pt x="85627" y="79920"/>
                  </a:cubicBezTo>
                  <a:lnTo>
                    <a:pt x="85627" y="67296"/>
                  </a:lnTo>
                  <a:cubicBezTo>
                    <a:pt x="85627" y="57184"/>
                    <a:pt x="77374" y="48931"/>
                    <a:pt x="67262" y="48931"/>
                  </a:cubicBezTo>
                  <a:lnTo>
                    <a:pt x="30565" y="48931"/>
                  </a:lnTo>
                  <a:cubicBezTo>
                    <a:pt x="20453" y="48931"/>
                    <a:pt x="12233" y="40711"/>
                    <a:pt x="12233" y="30598"/>
                  </a:cubicBezTo>
                  <a:lnTo>
                    <a:pt x="12233" y="6133"/>
                  </a:lnTo>
                  <a:cubicBezTo>
                    <a:pt x="12233" y="2741"/>
                    <a:pt x="9492"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81"/>
          <p:cNvGrpSpPr/>
          <p:nvPr/>
        </p:nvGrpSpPr>
        <p:grpSpPr>
          <a:xfrm>
            <a:off x="5385018" y="1980274"/>
            <a:ext cx="325069" cy="483820"/>
            <a:chOff x="2046875" y="238125"/>
            <a:chExt cx="3506675" cy="5219200"/>
          </a:xfrm>
        </p:grpSpPr>
        <p:sp>
          <p:nvSpPr>
            <p:cNvPr id="1766" name="Google Shape;1766;p81"/>
            <p:cNvSpPr/>
            <p:nvPr/>
          </p:nvSpPr>
          <p:spPr>
            <a:xfrm>
              <a:off x="3715400" y="3150250"/>
              <a:ext cx="920700" cy="920725"/>
            </a:xfrm>
            <a:custGeom>
              <a:avLst/>
              <a:gdLst/>
              <a:ahLst/>
              <a:cxnLst/>
              <a:rect l="l" t="t" r="r" b="b"/>
              <a:pathLst>
                <a:path w="36828" h="36829" extrusionOk="0">
                  <a:moveTo>
                    <a:pt x="33370" y="1"/>
                  </a:moveTo>
                  <a:lnTo>
                    <a:pt x="0" y="33371"/>
                  </a:lnTo>
                  <a:cubicBezTo>
                    <a:pt x="3654" y="35524"/>
                    <a:pt x="7829" y="36828"/>
                    <a:pt x="12363" y="36828"/>
                  </a:cubicBezTo>
                  <a:cubicBezTo>
                    <a:pt x="25868" y="36828"/>
                    <a:pt x="36828" y="25868"/>
                    <a:pt x="36828" y="12363"/>
                  </a:cubicBezTo>
                  <a:cubicBezTo>
                    <a:pt x="36828" y="7829"/>
                    <a:pt x="35523" y="3654"/>
                    <a:pt x="33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1"/>
            <p:cNvSpPr/>
            <p:nvPr/>
          </p:nvSpPr>
          <p:spPr>
            <a:xfrm>
              <a:off x="3412850" y="2847700"/>
              <a:ext cx="920700" cy="920725"/>
            </a:xfrm>
            <a:custGeom>
              <a:avLst/>
              <a:gdLst/>
              <a:ahLst/>
              <a:cxnLst/>
              <a:rect l="l" t="t" r="r" b="b"/>
              <a:pathLst>
                <a:path w="36828" h="36829" extrusionOk="0">
                  <a:moveTo>
                    <a:pt x="24465" y="1"/>
                  </a:moveTo>
                  <a:cubicBezTo>
                    <a:pt x="10960" y="1"/>
                    <a:pt x="0" y="10961"/>
                    <a:pt x="0" y="24465"/>
                  </a:cubicBezTo>
                  <a:cubicBezTo>
                    <a:pt x="0" y="29000"/>
                    <a:pt x="1305" y="33175"/>
                    <a:pt x="3458" y="36828"/>
                  </a:cubicBezTo>
                  <a:lnTo>
                    <a:pt x="36828" y="3458"/>
                  </a:lnTo>
                  <a:cubicBezTo>
                    <a:pt x="33175" y="1305"/>
                    <a:pt x="28999"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1"/>
            <p:cNvSpPr/>
            <p:nvPr/>
          </p:nvSpPr>
          <p:spPr>
            <a:xfrm>
              <a:off x="2046875" y="238125"/>
              <a:ext cx="3506675" cy="5219200"/>
            </a:xfrm>
            <a:custGeom>
              <a:avLst/>
              <a:gdLst/>
              <a:ahLst/>
              <a:cxnLst/>
              <a:rect l="l" t="t" r="r" b="b"/>
              <a:pathLst>
                <a:path w="140267" h="208768" extrusionOk="0">
                  <a:moveTo>
                    <a:pt x="79104" y="92151"/>
                  </a:moveTo>
                  <a:cubicBezTo>
                    <a:pt x="99328" y="92151"/>
                    <a:pt x="115801" y="108624"/>
                    <a:pt x="115801" y="128848"/>
                  </a:cubicBezTo>
                  <a:cubicBezTo>
                    <a:pt x="115801" y="149073"/>
                    <a:pt x="99328" y="165546"/>
                    <a:pt x="79104" y="165546"/>
                  </a:cubicBezTo>
                  <a:cubicBezTo>
                    <a:pt x="58880" y="165546"/>
                    <a:pt x="42407" y="149073"/>
                    <a:pt x="42407" y="128848"/>
                  </a:cubicBezTo>
                  <a:cubicBezTo>
                    <a:pt x="42407" y="108624"/>
                    <a:pt x="58880" y="92151"/>
                    <a:pt x="79104" y="92151"/>
                  </a:cubicBezTo>
                  <a:close/>
                  <a:moveTo>
                    <a:pt x="69938" y="0"/>
                  </a:moveTo>
                  <a:cubicBezTo>
                    <a:pt x="64849" y="0"/>
                    <a:pt x="60772" y="4110"/>
                    <a:pt x="60772" y="9166"/>
                  </a:cubicBezTo>
                  <a:lnTo>
                    <a:pt x="60772" y="67686"/>
                  </a:lnTo>
                  <a:cubicBezTo>
                    <a:pt x="60772" y="71079"/>
                    <a:pt x="58032" y="73819"/>
                    <a:pt x="54639" y="73819"/>
                  </a:cubicBezTo>
                  <a:cubicBezTo>
                    <a:pt x="51247" y="73819"/>
                    <a:pt x="48539" y="71079"/>
                    <a:pt x="48539" y="67686"/>
                  </a:cubicBezTo>
                  <a:lnTo>
                    <a:pt x="48539" y="21399"/>
                  </a:lnTo>
                  <a:cubicBezTo>
                    <a:pt x="48539" y="16343"/>
                    <a:pt x="44429" y="12232"/>
                    <a:pt x="39340" y="12232"/>
                  </a:cubicBezTo>
                  <a:cubicBezTo>
                    <a:pt x="34284" y="12232"/>
                    <a:pt x="30174" y="16343"/>
                    <a:pt x="30174" y="21399"/>
                  </a:cubicBezTo>
                  <a:lnTo>
                    <a:pt x="30174" y="98284"/>
                  </a:lnTo>
                  <a:cubicBezTo>
                    <a:pt x="30174" y="101643"/>
                    <a:pt x="27434" y="104384"/>
                    <a:pt x="24074" y="104384"/>
                  </a:cubicBezTo>
                  <a:cubicBezTo>
                    <a:pt x="20682" y="104384"/>
                    <a:pt x="17942" y="101643"/>
                    <a:pt x="17942" y="98284"/>
                  </a:cubicBezTo>
                  <a:lnTo>
                    <a:pt x="17942" y="70752"/>
                  </a:lnTo>
                  <a:cubicBezTo>
                    <a:pt x="17942" y="65664"/>
                    <a:pt x="13832" y="61586"/>
                    <a:pt x="8776" y="61586"/>
                  </a:cubicBezTo>
                  <a:cubicBezTo>
                    <a:pt x="3687" y="61586"/>
                    <a:pt x="1" y="65664"/>
                    <a:pt x="1" y="70752"/>
                  </a:cubicBezTo>
                  <a:lnTo>
                    <a:pt x="1" y="116616"/>
                  </a:lnTo>
                  <a:cubicBezTo>
                    <a:pt x="1" y="141016"/>
                    <a:pt x="14158" y="163034"/>
                    <a:pt x="36307" y="172690"/>
                  </a:cubicBezTo>
                  <a:lnTo>
                    <a:pt x="36307" y="202667"/>
                  </a:lnTo>
                  <a:cubicBezTo>
                    <a:pt x="36307" y="206027"/>
                    <a:pt x="39014" y="208767"/>
                    <a:pt x="42407" y="208767"/>
                  </a:cubicBezTo>
                  <a:lnTo>
                    <a:pt x="121934" y="208767"/>
                  </a:lnTo>
                  <a:cubicBezTo>
                    <a:pt x="125294" y="208767"/>
                    <a:pt x="128034" y="206027"/>
                    <a:pt x="128034" y="202667"/>
                  </a:cubicBezTo>
                  <a:cubicBezTo>
                    <a:pt x="128034" y="202635"/>
                    <a:pt x="128034" y="179442"/>
                    <a:pt x="128099" y="159348"/>
                  </a:cubicBezTo>
                  <a:cubicBezTo>
                    <a:pt x="135960" y="148812"/>
                    <a:pt x="140266" y="135927"/>
                    <a:pt x="140266" y="122749"/>
                  </a:cubicBezTo>
                  <a:lnTo>
                    <a:pt x="140266" y="33631"/>
                  </a:lnTo>
                  <a:cubicBezTo>
                    <a:pt x="140266" y="28575"/>
                    <a:pt x="136156" y="24465"/>
                    <a:pt x="131100" y="24465"/>
                  </a:cubicBezTo>
                  <a:cubicBezTo>
                    <a:pt x="126011" y="24465"/>
                    <a:pt x="121934" y="28575"/>
                    <a:pt x="121934" y="33631"/>
                  </a:cubicBezTo>
                  <a:lnTo>
                    <a:pt x="121934" y="67686"/>
                  </a:lnTo>
                  <a:cubicBezTo>
                    <a:pt x="121934" y="71079"/>
                    <a:pt x="119194" y="73819"/>
                    <a:pt x="115801" y="73819"/>
                  </a:cubicBezTo>
                  <a:cubicBezTo>
                    <a:pt x="112409" y="73819"/>
                    <a:pt x="109701" y="71079"/>
                    <a:pt x="109701" y="67686"/>
                  </a:cubicBezTo>
                  <a:lnTo>
                    <a:pt x="109701" y="21399"/>
                  </a:lnTo>
                  <a:cubicBezTo>
                    <a:pt x="109701" y="16343"/>
                    <a:pt x="105591" y="12232"/>
                    <a:pt x="100503" y="12232"/>
                  </a:cubicBezTo>
                  <a:cubicBezTo>
                    <a:pt x="95447" y="12232"/>
                    <a:pt x="91336" y="16343"/>
                    <a:pt x="91336" y="21399"/>
                  </a:cubicBezTo>
                  <a:lnTo>
                    <a:pt x="91336" y="67686"/>
                  </a:lnTo>
                  <a:cubicBezTo>
                    <a:pt x="91336" y="71079"/>
                    <a:pt x="88596" y="73819"/>
                    <a:pt x="85237" y="73819"/>
                  </a:cubicBezTo>
                  <a:cubicBezTo>
                    <a:pt x="81844" y="73819"/>
                    <a:pt x="79104" y="71079"/>
                    <a:pt x="79104" y="67686"/>
                  </a:cubicBezTo>
                  <a:lnTo>
                    <a:pt x="79104" y="9166"/>
                  </a:lnTo>
                  <a:cubicBezTo>
                    <a:pt x="79104" y="4110"/>
                    <a:pt x="74994" y="0"/>
                    <a:pt x="69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1"/>
          <p:cNvGrpSpPr/>
          <p:nvPr/>
        </p:nvGrpSpPr>
        <p:grpSpPr>
          <a:xfrm>
            <a:off x="3354469" y="1980274"/>
            <a:ext cx="483820" cy="483820"/>
            <a:chOff x="1190625" y="238125"/>
            <a:chExt cx="5219200" cy="5219200"/>
          </a:xfrm>
        </p:grpSpPr>
        <p:sp>
          <p:nvSpPr>
            <p:cNvPr id="1770" name="Google Shape;1770;p81"/>
            <p:cNvSpPr/>
            <p:nvPr/>
          </p:nvSpPr>
          <p:spPr>
            <a:xfrm>
              <a:off x="1965325" y="1003025"/>
              <a:ext cx="920725" cy="919925"/>
            </a:xfrm>
            <a:custGeom>
              <a:avLst/>
              <a:gdLst/>
              <a:ahLst/>
              <a:cxnLst/>
              <a:rect l="l" t="t" r="r" b="b"/>
              <a:pathLst>
                <a:path w="36829" h="36797" extrusionOk="0">
                  <a:moveTo>
                    <a:pt x="24628" y="1"/>
                  </a:moveTo>
                  <a:cubicBezTo>
                    <a:pt x="24574" y="1"/>
                    <a:pt x="24520" y="1"/>
                    <a:pt x="24466" y="1"/>
                  </a:cubicBezTo>
                  <a:cubicBezTo>
                    <a:pt x="10961" y="1"/>
                    <a:pt x="1" y="10962"/>
                    <a:pt x="1" y="24466"/>
                  </a:cubicBezTo>
                  <a:cubicBezTo>
                    <a:pt x="1" y="28968"/>
                    <a:pt x="1306" y="33176"/>
                    <a:pt x="3459" y="36797"/>
                  </a:cubicBezTo>
                  <a:lnTo>
                    <a:pt x="36829" y="3459"/>
                  </a:lnTo>
                  <a:cubicBezTo>
                    <a:pt x="33219" y="1332"/>
                    <a:pt x="29100" y="1"/>
                    <a:pt x="24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1"/>
            <p:cNvSpPr/>
            <p:nvPr/>
          </p:nvSpPr>
          <p:spPr>
            <a:xfrm>
              <a:off x="4259325" y="2072975"/>
              <a:ext cx="2150500" cy="3384350"/>
            </a:xfrm>
            <a:custGeom>
              <a:avLst/>
              <a:gdLst/>
              <a:ahLst/>
              <a:cxnLst/>
              <a:rect l="l" t="t" r="r" b="b"/>
              <a:pathLst>
                <a:path w="86020" h="135374" extrusionOk="0">
                  <a:moveTo>
                    <a:pt x="61146" y="18341"/>
                  </a:moveTo>
                  <a:cubicBezTo>
                    <a:pt x="62712" y="18341"/>
                    <a:pt x="64278" y="18937"/>
                    <a:pt x="65469" y="20127"/>
                  </a:cubicBezTo>
                  <a:cubicBezTo>
                    <a:pt x="67850" y="22541"/>
                    <a:pt x="67850" y="26390"/>
                    <a:pt x="65469" y="28804"/>
                  </a:cubicBezTo>
                  <a:lnTo>
                    <a:pt x="51442" y="42798"/>
                  </a:lnTo>
                  <a:lnTo>
                    <a:pt x="65469" y="56825"/>
                  </a:lnTo>
                  <a:cubicBezTo>
                    <a:pt x="67850" y="59238"/>
                    <a:pt x="67850" y="63088"/>
                    <a:pt x="65469" y="65501"/>
                  </a:cubicBezTo>
                  <a:cubicBezTo>
                    <a:pt x="64278" y="66692"/>
                    <a:pt x="62712" y="67287"/>
                    <a:pt x="61146" y="67287"/>
                  </a:cubicBezTo>
                  <a:cubicBezTo>
                    <a:pt x="59581" y="67287"/>
                    <a:pt x="58015" y="66692"/>
                    <a:pt x="56824" y="65501"/>
                  </a:cubicBezTo>
                  <a:lnTo>
                    <a:pt x="42798" y="51475"/>
                  </a:lnTo>
                  <a:lnTo>
                    <a:pt x="28771" y="65501"/>
                  </a:lnTo>
                  <a:cubicBezTo>
                    <a:pt x="27581" y="66692"/>
                    <a:pt x="26015" y="67287"/>
                    <a:pt x="24449" y="67287"/>
                  </a:cubicBezTo>
                  <a:cubicBezTo>
                    <a:pt x="22883" y="67287"/>
                    <a:pt x="21318" y="66692"/>
                    <a:pt x="20127" y="65501"/>
                  </a:cubicBezTo>
                  <a:cubicBezTo>
                    <a:pt x="17746" y="63088"/>
                    <a:pt x="17746" y="59238"/>
                    <a:pt x="20127" y="56825"/>
                  </a:cubicBezTo>
                  <a:lnTo>
                    <a:pt x="34154" y="42831"/>
                  </a:lnTo>
                  <a:lnTo>
                    <a:pt x="20127" y="28804"/>
                  </a:lnTo>
                  <a:cubicBezTo>
                    <a:pt x="17746" y="26390"/>
                    <a:pt x="17746" y="22541"/>
                    <a:pt x="20127" y="20127"/>
                  </a:cubicBezTo>
                  <a:cubicBezTo>
                    <a:pt x="21318" y="18937"/>
                    <a:pt x="22883" y="18341"/>
                    <a:pt x="24449" y="18341"/>
                  </a:cubicBezTo>
                  <a:cubicBezTo>
                    <a:pt x="26015" y="18341"/>
                    <a:pt x="27581" y="18937"/>
                    <a:pt x="28771" y="20127"/>
                  </a:cubicBezTo>
                  <a:lnTo>
                    <a:pt x="42798" y="34154"/>
                  </a:lnTo>
                  <a:lnTo>
                    <a:pt x="56824" y="20127"/>
                  </a:lnTo>
                  <a:cubicBezTo>
                    <a:pt x="58015" y="18937"/>
                    <a:pt x="59581" y="18341"/>
                    <a:pt x="61146" y="18341"/>
                  </a:cubicBezTo>
                  <a:close/>
                  <a:moveTo>
                    <a:pt x="6100" y="1"/>
                  </a:moveTo>
                  <a:cubicBezTo>
                    <a:pt x="2708" y="1"/>
                    <a:pt x="1" y="2741"/>
                    <a:pt x="1" y="6133"/>
                  </a:cubicBezTo>
                  <a:lnTo>
                    <a:pt x="1" y="79528"/>
                  </a:lnTo>
                  <a:cubicBezTo>
                    <a:pt x="1" y="82888"/>
                    <a:pt x="2708" y="85628"/>
                    <a:pt x="6100" y="85628"/>
                  </a:cubicBezTo>
                  <a:lnTo>
                    <a:pt x="36698" y="85628"/>
                  </a:lnTo>
                  <a:lnTo>
                    <a:pt x="36698" y="129273"/>
                  </a:lnTo>
                  <a:cubicBezTo>
                    <a:pt x="36698" y="132633"/>
                    <a:pt x="39405" y="135373"/>
                    <a:pt x="42798" y="135373"/>
                  </a:cubicBezTo>
                  <a:cubicBezTo>
                    <a:pt x="46190" y="135373"/>
                    <a:pt x="48930" y="132633"/>
                    <a:pt x="48930" y="129273"/>
                  </a:cubicBezTo>
                  <a:lnTo>
                    <a:pt x="48930" y="85628"/>
                  </a:lnTo>
                  <a:lnTo>
                    <a:pt x="79919" y="85628"/>
                  </a:lnTo>
                  <a:cubicBezTo>
                    <a:pt x="83279" y="85628"/>
                    <a:pt x="86019" y="82888"/>
                    <a:pt x="86019" y="79528"/>
                  </a:cubicBezTo>
                  <a:lnTo>
                    <a:pt x="86019" y="6133"/>
                  </a:lnTo>
                  <a:cubicBezTo>
                    <a:pt x="86019" y="2741"/>
                    <a:pt x="83279" y="1"/>
                    <a:pt x="79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1"/>
            <p:cNvSpPr/>
            <p:nvPr/>
          </p:nvSpPr>
          <p:spPr>
            <a:xfrm>
              <a:off x="2267875" y="1305600"/>
              <a:ext cx="920725" cy="920725"/>
            </a:xfrm>
            <a:custGeom>
              <a:avLst/>
              <a:gdLst/>
              <a:ahLst/>
              <a:cxnLst/>
              <a:rect l="l" t="t" r="r" b="b"/>
              <a:pathLst>
                <a:path w="36829" h="36829" extrusionOk="0">
                  <a:moveTo>
                    <a:pt x="33371" y="0"/>
                  </a:moveTo>
                  <a:lnTo>
                    <a:pt x="1" y="33338"/>
                  </a:lnTo>
                  <a:cubicBezTo>
                    <a:pt x="3654" y="35491"/>
                    <a:pt x="7830" y="36828"/>
                    <a:pt x="12364" y="36828"/>
                  </a:cubicBezTo>
                  <a:cubicBezTo>
                    <a:pt x="25868" y="36828"/>
                    <a:pt x="36829" y="25835"/>
                    <a:pt x="36829" y="12363"/>
                  </a:cubicBezTo>
                  <a:cubicBezTo>
                    <a:pt x="36829" y="7829"/>
                    <a:pt x="35524" y="3621"/>
                    <a:pt x="33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1"/>
            <p:cNvSpPr/>
            <p:nvPr/>
          </p:nvSpPr>
          <p:spPr>
            <a:xfrm>
              <a:off x="1190625" y="238125"/>
              <a:ext cx="2762925" cy="5219200"/>
            </a:xfrm>
            <a:custGeom>
              <a:avLst/>
              <a:gdLst/>
              <a:ahLst/>
              <a:cxnLst/>
              <a:rect l="l" t="t" r="r" b="b"/>
              <a:pathLst>
                <a:path w="110517" h="208768" extrusionOk="0">
                  <a:moveTo>
                    <a:pt x="55454" y="18365"/>
                  </a:moveTo>
                  <a:cubicBezTo>
                    <a:pt x="75548" y="18365"/>
                    <a:pt x="92151" y="34708"/>
                    <a:pt x="92151" y="55062"/>
                  </a:cubicBezTo>
                  <a:cubicBezTo>
                    <a:pt x="92151" y="75287"/>
                    <a:pt x="75678" y="91760"/>
                    <a:pt x="55454" y="91760"/>
                  </a:cubicBezTo>
                  <a:cubicBezTo>
                    <a:pt x="35360" y="91760"/>
                    <a:pt x="18756" y="75385"/>
                    <a:pt x="18756" y="55062"/>
                  </a:cubicBezTo>
                  <a:cubicBezTo>
                    <a:pt x="18756" y="34805"/>
                    <a:pt x="35229" y="18365"/>
                    <a:pt x="55454" y="18365"/>
                  </a:cubicBezTo>
                  <a:close/>
                  <a:moveTo>
                    <a:pt x="6133" y="0"/>
                  </a:moveTo>
                  <a:cubicBezTo>
                    <a:pt x="2740" y="0"/>
                    <a:pt x="0" y="2740"/>
                    <a:pt x="0" y="6133"/>
                  </a:cubicBezTo>
                  <a:lnTo>
                    <a:pt x="0" y="103992"/>
                  </a:lnTo>
                  <a:cubicBezTo>
                    <a:pt x="0" y="107352"/>
                    <a:pt x="2740" y="110092"/>
                    <a:pt x="6133" y="110092"/>
                  </a:cubicBezTo>
                  <a:lnTo>
                    <a:pt x="49354" y="110092"/>
                  </a:lnTo>
                  <a:lnTo>
                    <a:pt x="49354" y="202667"/>
                  </a:lnTo>
                  <a:cubicBezTo>
                    <a:pt x="49354" y="206027"/>
                    <a:pt x="52061" y="208767"/>
                    <a:pt x="55454" y="208767"/>
                  </a:cubicBezTo>
                  <a:cubicBezTo>
                    <a:pt x="58846" y="208767"/>
                    <a:pt x="61586" y="206027"/>
                    <a:pt x="61586" y="202667"/>
                  </a:cubicBezTo>
                  <a:lnTo>
                    <a:pt x="61586" y="110092"/>
                  </a:lnTo>
                  <a:lnTo>
                    <a:pt x="104384" y="110092"/>
                  </a:lnTo>
                  <a:cubicBezTo>
                    <a:pt x="107776" y="110092"/>
                    <a:pt x="110516" y="107352"/>
                    <a:pt x="110516" y="103992"/>
                  </a:cubicBezTo>
                  <a:lnTo>
                    <a:pt x="110516" y="6133"/>
                  </a:lnTo>
                  <a:cubicBezTo>
                    <a:pt x="110516" y="2740"/>
                    <a:pt x="10777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81"/>
          <p:cNvGrpSpPr/>
          <p:nvPr/>
        </p:nvGrpSpPr>
        <p:grpSpPr>
          <a:xfrm>
            <a:off x="1403289" y="2023741"/>
            <a:ext cx="483820" cy="396883"/>
            <a:chOff x="1190625" y="707025"/>
            <a:chExt cx="5219200" cy="4281375"/>
          </a:xfrm>
        </p:grpSpPr>
        <p:sp>
          <p:nvSpPr>
            <p:cNvPr id="1775" name="Google Shape;1775;p81"/>
            <p:cNvSpPr/>
            <p:nvPr/>
          </p:nvSpPr>
          <p:spPr>
            <a:xfrm>
              <a:off x="1190625" y="1318650"/>
              <a:ext cx="928050" cy="3669750"/>
            </a:xfrm>
            <a:custGeom>
              <a:avLst/>
              <a:gdLst/>
              <a:ahLst/>
              <a:cxnLst/>
              <a:rect l="l" t="t" r="r" b="b"/>
              <a:pathLst>
                <a:path w="37122" h="146790" extrusionOk="0">
                  <a:moveTo>
                    <a:pt x="6133" y="0"/>
                  </a:moveTo>
                  <a:cubicBezTo>
                    <a:pt x="2740" y="0"/>
                    <a:pt x="0" y="2740"/>
                    <a:pt x="0" y="6133"/>
                  </a:cubicBezTo>
                  <a:lnTo>
                    <a:pt x="0" y="128457"/>
                  </a:lnTo>
                  <a:cubicBezTo>
                    <a:pt x="0" y="138570"/>
                    <a:pt x="8612" y="146790"/>
                    <a:pt x="18756" y="146790"/>
                  </a:cubicBezTo>
                  <a:cubicBezTo>
                    <a:pt x="28901" y="146790"/>
                    <a:pt x="37121" y="138570"/>
                    <a:pt x="37121" y="128457"/>
                  </a:cubicBezTo>
                  <a:lnTo>
                    <a:pt x="37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800200" y="1624450"/>
              <a:ext cx="920725" cy="920725"/>
            </a:xfrm>
            <a:custGeom>
              <a:avLst/>
              <a:gdLst/>
              <a:ahLst/>
              <a:cxnLst/>
              <a:rect l="l" t="t" r="r" b="b"/>
              <a:pathLst>
                <a:path w="36829" h="36829" extrusionOk="0">
                  <a:moveTo>
                    <a:pt x="24465" y="1"/>
                  </a:moveTo>
                  <a:cubicBezTo>
                    <a:pt x="10961" y="1"/>
                    <a:pt x="1" y="10961"/>
                    <a:pt x="1" y="24466"/>
                  </a:cubicBezTo>
                  <a:cubicBezTo>
                    <a:pt x="1" y="29000"/>
                    <a:pt x="1305" y="33175"/>
                    <a:pt x="3458" y="36829"/>
                  </a:cubicBezTo>
                  <a:lnTo>
                    <a:pt x="36828" y="3458"/>
                  </a:lnTo>
                  <a:cubicBezTo>
                    <a:pt x="33175" y="1306"/>
                    <a:pt x="29000"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1"/>
            <p:cNvSpPr/>
            <p:nvPr/>
          </p:nvSpPr>
          <p:spPr>
            <a:xfrm>
              <a:off x="4102750" y="1927000"/>
              <a:ext cx="920725" cy="920725"/>
            </a:xfrm>
            <a:custGeom>
              <a:avLst/>
              <a:gdLst/>
              <a:ahLst/>
              <a:cxnLst/>
              <a:rect l="l" t="t" r="r" b="b"/>
              <a:pathLst>
                <a:path w="36829" h="36829" extrusionOk="0">
                  <a:moveTo>
                    <a:pt x="33371" y="1"/>
                  </a:moveTo>
                  <a:lnTo>
                    <a:pt x="1" y="33371"/>
                  </a:lnTo>
                  <a:cubicBezTo>
                    <a:pt x="3654" y="35524"/>
                    <a:pt x="7829" y="36829"/>
                    <a:pt x="12363" y="36829"/>
                  </a:cubicBezTo>
                  <a:cubicBezTo>
                    <a:pt x="25868" y="36829"/>
                    <a:pt x="36828" y="25868"/>
                    <a:pt x="36828" y="12364"/>
                  </a:cubicBezTo>
                  <a:cubicBezTo>
                    <a:pt x="36828" y="7830"/>
                    <a:pt x="35524" y="3654"/>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1"/>
            <p:cNvSpPr/>
            <p:nvPr/>
          </p:nvSpPr>
          <p:spPr>
            <a:xfrm>
              <a:off x="2267075" y="707025"/>
              <a:ext cx="4142750" cy="4281375"/>
            </a:xfrm>
            <a:custGeom>
              <a:avLst/>
              <a:gdLst/>
              <a:ahLst/>
              <a:cxnLst/>
              <a:rect l="l" t="t" r="r" b="b"/>
              <a:pathLst>
                <a:path w="165710" h="171255" extrusionOk="0">
                  <a:moveTo>
                    <a:pt x="85790" y="24465"/>
                  </a:moveTo>
                  <a:cubicBezTo>
                    <a:pt x="105884" y="24465"/>
                    <a:pt x="122488" y="40840"/>
                    <a:pt x="122488" y="61163"/>
                  </a:cubicBezTo>
                  <a:cubicBezTo>
                    <a:pt x="122488" y="81387"/>
                    <a:pt x="106015" y="97860"/>
                    <a:pt x="85790" y="97860"/>
                  </a:cubicBezTo>
                  <a:cubicBezTo>
                    <a:pt x="65697" y="97860"/>
                    <a:pt x="49093" y="81485"/>
                    <a:pt x="49093" y="61163"/>
                  </a:cubicBezTo>
                  <a:cubicBezTo>
                    <a:pt x="49093" y="40938"/>
                    <a:pt x="65566" y="24465"/>
                    <a:pt x="85790" y="24465"/>
                  </a:cubicBezTo>
                  <a:close/>
                  <a:moveTo>
                    <a:pt x="73558" y="110092"/>
                  </a:moveTo>
                  <a:cubicBezTo>
                    <a:pt x="76950" y="110092"/>
                    <a:pt x="79691" y="112833"/>
                    <a:pt x="79691" y="116225"/>
                  </a:cubicBezTo>
                  <a:cubicBezTo>
                    <a:pt x="79691" y="119585"/>
                    <a:pt x="76950" y="122325"/>
                    <a:pt x="73558" y="122325"/>
                  </a:cubicBezTo>
                  <a:lnTo>
                    <a:pt x="30761" y="122325"/>
                  </a:lnTo>
                  <a:cubicBezTo>
                    <a:pt x="27368" y="122325"/>
                    <a:pt x="24628" y="119585"/>
                    <a:pt x="24628" y="116225"/>
                  </a:cubicBezTo>
                  <a:cubicBezTo>
                    <a:pt x="24628" y="112833"/>
                    <a:pt x="27368" y="110092"/>
                    <a:pt x="30761" y="110092"/>
                  </a:cubicBezTo>
                  <a:close/>
                  <a:moveTo>
                    <a:pt x="140853" y="110092"/>
                  </a:moveTo>
                  <a:cubicBezTo>
                    <a:pt x="144213" y="110092"/>
                    <a:pt x="146953" y="112833"/>
                    <a:pt x="146953" y="116225"/>
                  </a:cubicBezTo>
                  <a:cubicBezTo>
                    <a:pt x="146953" y="119585"/>
                    <a:pt x="144213" y="122325"/>
                    <a:pt x="140853" y="122325"/>
                  </a:cubicBezTo>
                  <a:lnTo>
                    <a:pt x="98023" y="122325"/>
                  </a:lnTo>
                  <a:cubicBezTo>
                    <a:pt x="94630" y="122325"/>
                    <a:pt x="91923" y="119585"/>
                    <a:pt x="91923" y="116225"/>
                  </a:cubicBezTo>
                  <a:cubicBezTo>
                    <a:pt x="91923" y="112833"/>
                    <a:pt x="94630" y="110092"/>
                    <a:pt x="98023" y="110092"/>
                  </a:cubicBezTo>
                  <a:close/>
                  <a:moveTo>
                    <a:pt x="73558" y="134557"/>
                  </a:moveTo>
                  <a:cubicBezTo>
                    <a:pt x="76950" y="134557"/>
                    <a:pt x="79691" y="137297"/>
                    <a:pt x="79691" y="140690"/>
                  </a:cubicBezTo>
                  <a:cubicBezTo>
                    <a:pt x="79691" y="144050"/>
                    <a:pt x="76950" y="146790"/>
                    <a:pt x="73558" y="146790"/>
                  </a:cubicBezTo>
                  <a:lnTo>
                    <a:pt x="30761" y="146790"/>
                  </a:lnTo>
                  <a:cubicBezTo>
                    <a:pt x="27368" y="146790"/>
                    <a:pt x="24628" y="144050"/>
                    <a:pt x="24628" y="140690"/>
                  </a:cubicBezTo>
                  <a:cubicBezTo>
                    <a:pt x="24628" y="137297"/>
                    <a:pt x="27368" y="134557"/>
                    <a:pt x="30761" y="134557"/>
                  </a:cubicBezTo>
                  <a:close/>
                  <a:moveTo>
                    <a:pt x="140853" y="134557"/>
                  </a:moveTo>
                  <a:cubicBezTo>
                    <a:pt x="144213" y="134557"/>
                    <a:pt x="146953" y="137297"/>
                    <a:pt x="146953" y="140690"/>
                  </a:cubicBezTo>
                  <a:cubicBezTo>
                    <a:pt x="146953" y="144050"/>
                    <a:pt x="144213" y="146790"/>
                    <a:pt x="140853" y="146790"/>
                  </a:cubicBezTo>
                  <a:lnTo>
                    <a:pt x="98023" y="146790"/>
                  </a:lnTo>
                  <a:cubicBezTo>
                    <a:pt x="94630" y="146790"/>
                    <a:pt x="91923" y="144050"/>
                    <a:pt x="91923" y="140690"/>
                  </a:cubicBezTo>
                  <a:cubicBezTo>
                    <a:pt x="91923" y="137297"/>
                    <a:pt x="94630" y="134557"/>
                    <a:pt x="98023" y="134557"/>
                  </a:cubicBezTo>
                  <a:close/>
                  <a:moveTo>
                    <a:pt x="6296" y="0"/>
                  </a:moveTo>
                  <a:lnTo>
                    <a:pt x="6296" y="152922"/>
                  </a:lnTo>
                  <a:cubicBezTo>
                    <a:pt x="6296" y="159805"/>
                    <a:pt x="3882" y="166133"/>
                    <a:pt x="0" y="171255"/>
                  </a:cubicBezTo>
                  <a:lnTo>
                    <a:pt x="140853" y="171255"/>
                  </a:lnTo>
                  <a:cubicBezTo>
                    <a:pt x="154325" y="171255"/>
                    <a:pt x="165709" y="160294"/>
                    <a:pt x="165709" y="146790"/>
                  </a:cubicBezTo>
                  <a:lnTo>
                    <a:pt x="165709" y="6133"/>
                  </a:lnTo>
                  <a:cubicBezTo>
                    <a:pt x="165709" y="2740"/>
                    <a:pt x="162969" y="0"/>
                    <a:pt x="159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82"/>
          <p:cNvSpPr txBox="1">
            <a:spLocks noGrp="1"/>
          </p:cNvSpPr>
          <p:nvPr>
            <p:ph type="title"/>
          </p:nvPr>
        </p:nvSpPr>
        <p:spPr>
          <a:xfrm>
            <a:off x="715550" y="611500"/>
            <a:ext cx="3587400" cy="84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DANKE SCHÖN</a:t>
            </a:r>
            <a:endParaRPr/>
          </a:p>
        </p:txBody>
      </p:sp>
      <p:sp>
        <p:nvSpPr>
          <p:cNvPr id="1784" name="Google Shape;1784;p82"/>
          <p:cNvSpPr txBox="1">
            <a:spLocks noGrp="1"/>
          </p:cNvSpPr>
          <p:nvPr>
            <p:ph type="subTitle" idx="1"/>
          </p:nvPr>
        </p:nvSpPr>
        <p:spPr>
          <a:xfrm>
            <a:off x="715550" y="1455625"/>
            <a:ext cx="2492100" cy="10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b="1"/>
              <a:t>Gibt es noch Fragen?</a:t>
            </a:r>
            <a:endParaRPr b="1">
              <a:solidFill>
                <a:srgbClr val="434343"/>
              </a:solidFill>
              <a:latin typeface="Anaheim"/>
              <a:ea typeface="Anaheim"/>
              <a:cs typeface="Anaheim"/>
              <a:sym typeface="Anaheim"/>
            </a:endParaRPr>
          </a:p>
          <a:p>
            <a:pPr marL="0" lvl="0" indent="0" algn="l" rtl="0">
              <a:lnSpc>
                <a:spcPct val="30000"/>
              </a:lnSpc>
              <a:spcBef>
                <a:spcPts val="0"/>
              </a:spcBef>
              <a:spcAft>
                <a:spcPts val="0"/>
              </a:spcAft>
              <a:buClr>
                <a:schemeClr val="lt1"/>
              </a:buClr>
              <a:buSzPts val="1100"/>
              <a:buFont typeface="Arial"/>
              <a:buNone/>
            </a:pPr>
            <a:endParaRPr/>
          </a:p>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+39  620 421 838 </a:t>
            </a:r>
            <a:endParaRPr/>
          </a:p>
          <a:p>
            <a:pPr marL="0" lvl="0" indent="0" algn="l" rtl="0">
              <a:spcBef>
                <a:spcPts val="0"/>
              </a:spcBef>
              <a:spcAft>
                <a:spcPts val="0"/>
              </a:spcAft>
              <a:buClr>
                <a:schemeClr val="dk1"/>
              </a:buClr>
              <a:buSzPts val="1100"/>
              <a:buFont typeface="Arial"/>
              <a:buNone/>
            </a:pPr>
            <a:r>
              <a:rPr lang="en"/>
              <a:t>yourcompany.com</a:t>
            </a:r>
            <a:endParaRPr/>
          </a:p>
        </p:txBody>
      </p:sp>
      <p:sp>
        <p:nvSpPr>
          <p:cNvPr id="1785" name="Google Shape;1785;p82"/>
          <p:cNvSpPr txBox="1"/>
          <p:nvPr/>
        </p:nvSpPr>
        <p:spPr>
          <a:xfrm>
            <a:off x="720000" y="4341700"/>
            <a:ext cx="4059300" cy="21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a:solidFill>
                  <a:schemeClr val="dk1"/>
                </a:solidFill>
                <a:latin typeface="Asap Condensed"/>
                <a:ea typeface="Asap Condensed"/>
                <a:cs typeface="Asap Condensed"/>
                <a:sym typeface="Asap Condensed"/>
              </a:rPr>
              <a:t>Bitte lösche diese Folie nicht, es sei denn du bist ein Premium Nutzer</a:t>
            </a:r>
            <a:endParaRPr sz="1200">
              <a:solidFill>
                <a:schemeClr val="dk1"/>
              </a:solidFill>
              <a:latin typeface="Asap Condensed"/>
              <a:ea typeface="Asap Condensed"/>
              <a:cs typeface="Asap Condensed"/>
              <a:sym typeface="Asap Condensed"/>
            </a:endParaRPr>
          </a:p>
        </p:txBody>
      </p:sp>
      <p:sp>
        <p:nvSpPr>
          <p:cNvPr id="1786" name="Google Shape;1786;p82"/>
          <p:cNvSpPr/>
          <p:nvPr/>
        </p:nvSpPr>
        <p:spPr>
          <a:xfrm>
            <a:off x="5667166" y="1792781"/>
            <a:ext cx="180152" cy="213004"/>
          </a:xfrm>
          <a:custGeom>
            <a:avLst/>
            <a:gdLst/>
            <a:ahLst/>
            <a:cxnLst/>
            <a:rect l="l" t="t" r="r" b="b"/>
            <a:pathLst>
              <a:path w="4047" h="4785" extrusionOk="0">
                <a:moveTo>
                  <a:pt x="1370" y="0"/>
                </a:moveTo>
                <a:lnTo>
                  <a:pt x="1370" y="0"/>
                </a:lnTo>
                <a:cubicBezTo>
                  <a:pt x="295" y="1265"/>
                  <a:pt x="0" y="2550"/>
                  <a:pt x="485" y="4784"/>
                </a:cubicBezTo>
                <a:cubicBezTo>
                  <a:pt x="1560" y="4532"/>
                  <a:pt x="2888" y="3878"/>
                  <a:pt x="4047" y="2382"/>
                </a:cubicBezTo>
                <a:lnTo>
                  <a:pt x="4047" y="2382"/>
                </a:lnTo>
                <a:cubicBezTo>
                  <a:pt x="3708" y="2486"/>
                  <a:pt x="3366" y="2539"/>
                  <a:pt x="3042" y="2539"/>
                </a:cubicBezTo>
                <a:cubicBezTo>
                  <a:pt x="1738" y="2539"/>
                  <a:pt x="728" y="1689"/>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7" name="Google Shape;1787;p82"/>
          <p:cNvGrpSpPr/>
          <p:nvPr/>
        </p:nvGrpSpPr>
        <p:grpSpPr>
          <a:xfrm>
            <a:off x="5612789" y="1155739"/>
            <a:ext cx="1853994" cy="4052183"/>
            <a:chOff x="5844551" y="1488107"/>
            <a:chExt cx="1688826" cy="3691185"/>
          </a:xfrm>
        </p:grpSpPr>
        <p:sp>
          <p:nvSpPr>
            <p:cNvPr id="1788" name="Google Shape;1788;p82"/>
            <p:cNvSpPr/>
            <p:nvPr/>
          </p:nvSpPr>
          <p:spPr>
            <a:xfrm>
              <a:off x="5862514" y="1503475"/>
              <a:ext cx="1653751" cy="3660449"/>
            </a:xfrm>
            <a:custGeom>
              <a:avLst/>
              <a:gdLst/>
              <a:ahLst/>
              <a:cxnLst/>
              <a:rect l="l" t="t" r="r" b="b"/>
              <a:pathLst>
                <a:path w="40783" h="90270" extrusionOk="0">
                  <a:moveTo>
                    <a:pt x="23332" y="1"/>
                  </a:moveTo>
                  <a:cubicBezTo>
                    <a:pt x="22236" y="1"/>
                    <a:pt x="21182" y="612"/>
                    <a:pt x="20170" y="1181"/>
                  </a:cubicBezTo>
                  <a:lnTo>
                    <a:pt x="20107" y="1223"/>
                  </a:lnTo>
                  <a:cubicBezTo>
                    <a:pt x="17978" y="2425"/>
                    <a:pt x="6555" y="9569"/>
                    <a:pt x="3815" y="11825"/>
                  </a:cubicBezTo>
                  <a:cubicBezTo>
                    <a:pt x="1096" y="14059"/>
                    <a:pt x="0" y="15450"/>
                    <a:pt x="1012" y="19307"/>
                  </a:cubicBezTo>
                  <a:cubicBezTo>
                    <a:pt x="1939" y="22847"/>
                    <a:pt x="7883" y="42258"/>
                    <a:pt x="8094" y="42954"/>
                  </a:cubicBezTo>
                  <a:cubicBezTo>
                    <a:pt x="10791" y="55895"/>
                    <a:pt x="8536" y="89511"/>
                    <a:pt x="8515" y="89848"/>
                  </a:cubicBezTo>
                  <a:lnTo>
                    <a:pt x="8494" y="90269"/>
                  </a:lnTo>
                  <a:lnTo>
                    <a:pt x="34081" y="90269"/>
                  </a:lnTo>
                  <a:lnTo>
                    <a:pt x="33996" y="89806"/>
                  </a:lnTo>
                  <a:cubicBezTo>
                    <a:pt x="32900" y="83631"/>
                    <a:pt x="31130" y="69615"/>
                    <a:pt x="30982" y="66454"/>
                  </a:cubicBezTo>
                  <a:cubicBezTo>
                    <a:pt x="30856" y="63271"/>
                    <a:pt x="31320" y="61669"/>
                    <a:pt x="33216" y="59056"/>
                  </a:cubicBezTo>
                  <a:cubicBezTo>
                    <a:pt x="35198" y="56295"/>
                    <a:pt x="35893" y="54019"/>
                    <a:pt x="36041" y="49635"/>
                  </a:cubicBezTo>
                  <a:cubicBezTo>
                    <a:pt x="36188" y="45356"/>
                    <a:pt x="35577" y="35029"/>
                    <a:pt x="34502" y="31446"/>
                  </a:cubicBezTo>
                  <a:cubicBezTo>
                    <a:pt x="35345" y="31404"/>
                    <a:pt x="36947" y="31214"/>
                    <a:pt x="37790" y="30898"/>
                  </a:cubicBezTo>
                  <a:cubicBezTo>
                    <a:pt x="38844" y="30498"/>
                    <a:pt x="40108" y="29107"/>
                    <a:pt x="40256" y="27610"/>
                  </a:cubicBezTo>
                  <a:cubicBezTo>
                    <a:pt x="40403" y="26304"/>
                    <a:pt x="40783" y="21836"/>
                    <a:pt x="40783" y="19391"/>
                  </a:cubicBezTo>
                  <a:cubicBezTo>
                    <a:pt x="40783" y="17473"/>
                    <a:pt x="40509" y="16335"/>
                    <a:pt x="39855" y="15703"/>
                  </a:cubicBezTo>
                  <a:cubicBezTo>
                    <a:pt x="40382" y="15260"/>
                    <a:pt x="40614" y="14564"/>
                    <a:pt x="40488" y="13911"/>
                  </a:cubicBezTo>
                  <a:cubicBezTo>
                    <a:pt x="40235" y="12752"/>
                    <a:pt x="39223" y="10539"/>
                    <a:pt x="38211" y="9675"/>
                  </a:cubicBezTo>
                  <a:cubicBezTo>
                    <a:pt x="37774" y="9336"/>
                    <a:pt x="37242" y="9167"/>
                    <a:pt x="36687" y="9167"/>
                  </a:cubicBezTo>
                  <a:cubicBezTo>
                    <a:pt x="36654" y="9167"/>
                    <a:pt x="36621" y="9168"/>
                    <a:pt x="36589" y="9169"/>
                  </a:cubicBezTo>
                  <a:cubicBezTo>
                    <a:pt x="36230" y="9190"/>
                    <a:pt x="35893" y="9211"/>
                    <a:pt x="35535" y="9295"/>
                  </a:cubicBezTo>
                  <a:cubicBezTo>
                    <a:pt x="35598" y="8895"/>
                    <a:pt x="35556" y="8495"/>
                    <a:pt x="35408" y="8115"/>
                  </a:cubicBezTo>
                  <a:lnTo>
                    <a:pt x="35366" y="8052"/>
                  </a:lnTo>
                  <a:cubicBezTo>
                    <a:pt x="34565" y="6703"/>
                    <a:pt x="33511" y="5544"/>
                    <a:pt x="32268" y="4595"/>
                  </a:cubicBezTo>
                  <a:cubicBezTo>
                    <a:pt x="31172" y="3752"/>
                    <a:pt x="30434" y="3226"/>
                    <a:pt x="29423" y="3226"/>
                  </a:cubicBezTo>
                  <a:cubicBezTo>
                    <a:pt x="28812" y="3226"/>
                    <a:pt x="28158" y="3394"/>
                    <a:pt x="27147" y="3752"/>
                  </a:cubicBezTo>
                  <a:cubicBezTo>
                    <a:pt x="26114" y="1202"/>
                    <a:pt x="24891" y="1"/>
                    <a:pt x="233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2"/>
            <p:cNvSpPr/>
            <p:nvPr/>
          </p:nvSpPr>
          <p:spPr>
            <a:xfrm>
              <a:off x="5844551" y="1488107"/>
              <a:ext cx="1688826" cy="3691185"/>
            </a:xfrm>
            <a:custGeom>
              <a:avLst/>
              <a:gdLst/>
              <a:ahLst/>
              <a:cxnLst/>
              <a:rect l="l" t="t" r="r" b="b"/>
              <a:pathLst>
                <a:path w="41648" h="91028" extrusionOk="0">
                  <a:moveTo>
                    <a:pt x="23775" y="780"/>
                  </a:moveTo>
                  <a:cubicBezTo>
                    <a:pt x="25018" y="780"/>
                    <a:pt x="26241" y="1687"/>
                    <a:pt x="27358" y="4637"/>
                  </a:cubicBezTo>
                  <a:cubicBezTo>
                    <a:pt x="28517" y="4216"/>
                    <a:pt x="29233" y="4005"/>
                    <a:pt x="29866" y="4005"/>
                  </a:cubicBezTo>
                  <a:cubicBezTo>
                    <a:pt x="30688" y="4005"/>
                    <a:pt x="31320" y="4405"/>
                    <a:pt x="32458" y="5291"/>
                  </a:cubicBezTo>
                  <a:cubicBezTo>
                    <a:pt x="33702" y="6218"/>
                    <a:pt x="34734" y="7398"/>
                    <a:pt x="35514" y="8726"/>
                  </a:cubicBezTo>
                  <a:cubicBezTo>
                    <a:pt x="35725" y="9084"/>
                    <a:pt x="35514" y="10201"/>
                    <a:pt x="35514" y="10201"/>
                  </a:cubicBezTo>
                  <a:cubicBezTo>
                    <a:pt x="35999" y="10054"/>
                    <a:pt x="36526" y="9948"/>
                    <a:pt x="37053" y="9948"/>
                  </a:cubicBezTo>
                  <a:cubicBezTo>
                    <a:pt x="37107" y="9944"/>
                    <a:pt x="37162" y="9941"/>
                    <a:pt x="37216" y="9941"/>
                  </a:cubicBezTo>
                  <a:cubicBezTo>
                    <a:pt x="37645" y="9941"/>
                    <a:pt x="38065" y="10087"/>
                    <a:pt x="38402" y="10349"/>
                  </a:cubicBezTo>
                  <a:cubicBezTo>
                    <a:pt x="39371" y="11171"/>
                    <a:pt x="40341" y="13321"/>
                    <a:pt x="40551" y="14353"/>
                  </a:cubicBezTo>
                  <a:cubicBezTo>
                    <a:pt x="40783" y="15386"/>
                    <a:pt x="39814" y="15913"/>
                    <a:pt x="39729" y="16145"/>
                  </a:cubicBezTo>
                  <a:cubicBezTo>
                    <a:pt x="40404" y="16503"/>
                    <a:pt x="40846" y="17409"/>
                    <a:pt x="40846" y="19770"/>
                  </a:cubicBezTo>
                  <a:cubicBezTo>
                    <a:pt x="40846" y="22151"/>
                    <a:pt x="40488" y="26598"/>
                    <a:pt x="40319" y="27947"/>
                  </a:cubicBezTo>
                  <a:cubicBezTo>
                    <a:pt x="40172" y="29275"/>
                    <a:pt x="39055" y="30540"/>
                    <a:pt x="38106" y="30919"/>
                  </a:cubicBezTo>
                  <a:cubicBezTo>
                    <a:pt x="37263" y="31235"/>
                    <a:pt x="35409" y="31446"/>
                    <a:pt x="34650" y="31446"/>
                  </a:cubicBezTo>
                  <a:cubicBezTo>
                    <a:pt x="34566" y="31446"/>
                    <a:pt x="34481" y="31425"/>
                    <a:pt x="34376" y="31425"/>
                  </a:cubicBezTo>
                  <a:cubicBezTo>
                    <a:pt x="35577" y="34312"/>
                    <a:pt x="36231" y="45672"/>
                    <a:pt x="36083" y="49972"/>
                  </a:cubicBezTo>
                  <a:cubicBezTo>
                    <a:pt x="35957" y="54271"/>
                    <a:pt x="35282" y="56505"/>
                    <a:pt x="33343" y="59182"/>
                  </a:cubicBezTo>
                  <a:cubicBezTo>
                    <a:pt x="31425" y="61859"/>
                    <a:pt x="30898" y="63566"/>
                    <a:pt x="31046" y="66812"/>
                  </a:cubicBezTo>
                  <a:cubicBezTo>
                    <a:pt x="31194" y="70078"/>
                    <a:pt x="32964" y="84073"/>
                    <a:pt x="34060" y="90248"/>
                  </a:cubicBezTo>
                  <a:lnTo>
                    <a:pt x="9338" y="90248"/>
                  </a:lnTo>
                  <a:cubicBezTo>
                    <a:pt x="9338" y="90248"/>
                    <a:pt x="11656" y="56358"/>
                    <a:pt x="8916" y="43227"/>
                  </a:cubicBezTo>
                  <a:cubicBezTo>
                    <a:pt x="8916" y="43227"/>
                    <a:pt x="2762" y="23205"/>
                    <a:pt x="1834" y="19601"/>
                  </a:cubicBezTo>
                  <a:cubicBezTo>
                    <a:pt x="886" y="15976"/>
                    <a:pt x="1834" y="14712"/>
                    <a:pt x="4511" y="12499"/>
                  </a:cubicBezTo>
                  <a:cubicBezTo>
                    <a:pt x="7188" y="10307"/>
                    <a:pt x="18527" y="3204"/>
                    <a:pt x="20740" y="1940"/>
                  </a:cubicBezTo>
                  <a:cubicBezTo>
                    <a:pt x="21730" y="1392"/>
                    <a:pt x="22763" y="780"/>
                    <a:pt x="23775" y="780"/>
                  </a:cubicBezTo>
                  <a:close/>
                  <a:moveTo>
                    <a:pt x="23775" y="1"/>
                  </a:moveTo>
                  <a:cubicBezTo>
                    <a:pt x="22552" y="1"/>
                    <a:pt x="21477" y="612"/>
                    <a:pt x="20403" y="1223"/>
                  </a:cubicBezTo>
                  <a:lnTo>
                    <a:pt x="20339" y="1265"/>
                  </a:lnTo>
                  <a:cubicBezTo>
                    <a:pt x="18211" y="2488"/>
                    <a:pt x="6766" y="9611"/>
                    <a:pt x="4005" y="11887"/>
                  </a:cubicBezTo>
                  <a:cubicBezTo>
                    <a:pt x="1244" y="14185"/>
                    <a:pt x="1" y="15723"/>
                    <a:pt x="1055" y="19791"/>
                  </a:cubicBezTo>
                  <a:cubicBezTo>
                    <a:pt x="2003" y="23353"/>
                    <a:pt x="7778" y="42216"/>
                    <a:pt x="8157" y="43438"/>
                  </a:cubicBezTo>
                  <a:cubicBezTo>
                    <a:pt x="10813" y="56337"/>
                    <a:pt x="8579" y="89848"/>
                    <a:pt x="8558" y="90185"/>
                  </a:cubicBezTo>
                  <a:lnTo>
                    <a:pt x="8495" y="91028"/>
                  </a:lnTo>
                  <a:lnTo>
                    <a:pt x="35008" y="91028"/>
                  </a:lnTo>
                  <a:lnTo>
                    <a:pt x="34840" y="90100"/>
                  </a:lnTo>
                  <a:cubicBezTo>
                    <a:pt x="33744" y="83925"/>
                    <a:pt x="31973" y="69931"/>
                    <a:pt x="31847" y="66790"/>
                  </a:cubicBezTo>
                  <a:cubicBezTo>
                    <a:pt x="31699" y="63713"/>
                    <a:pt x="32163" y="62175"/>
                    <a:pt x="33997" y="59646"/>
                  </a:cubicBezTo>
                  <a:cubicBezTo>
                    <a:pt x="36041" y="56821"/>
                    <a:pt x="36737" y="54482"/>
                    <a:pt x="36884" y="50014"/>
                  </a:cubicBezTo>
                  <a:cubicBezTo>
                    <a:pt x="37011" y="46368"/>
                    <a:pt x="36526" y="36336"/>
                    <a:pt x="35451" y="32184"/>
                  </a:cubicBezTo>
                  <a:cubicBezTo>
                    <a:pt x="36378" y="32099"/>
                    <a:pt x="37664" y="31931"/>
                    <a:pt x="38380" y="31636"/>
                  </a:cubicBezTo>
                  <a:cubicBezTo>
                    <a:pt x="39582" y="31172"/>
                    <a:pt x="40931" y="29697"/>
                    <a:pt x="41120" y="28032"/>
                  </a:cubicBezTo>
                  <a:cubicBezTo>
                    <a:pt x="41268" y="26725"/>
                    <a:pt x="41647" y="22236"/>
                    <a:pt x="41647" y="19770"/>
                  </a:cubicBezTo>
                  <a:cubicBezTo>
                    <a:pt x="41647" y="17978"/>
                    <a:pt x="41394" y="16798"/>
                    <a:pt x="40846" y="16082"/>
                  </a:cubicBezTo>
                  <a:cubicBezTo>
                    <a:pt x="41289" y="15555"/>
                    <a:pt x="41479" y="14859"/>
                    <a:pt x="41331" y="14185"/>
                  </a:cubicBezTo>
                  <a:cubicBezTo>
                    <a:pt x="41099" y="13131"/>
                    <a:pt x="40109" y="10749"/>
                    <a:pt x="38907" y="9759"/>
                  </a:cubicBezTo>
                  <a:cubicBezTo>
                    <a:pt x="38404" y="9356"/>
                    <a:pt x="37786" y="9146"/>
                    <a:pt x="37145" y="9146"/>
                  </a:cubicBezTo>
                  <a:cubicBezTo>
                    <a:pt x="37114" y="9146"/>
                    <a:pt x="37083" y="9147"/>
                    <a:pt x="37053" y="9148"/>
                  </a:cubicBezTo>
                  <a:cubicBezTo>
                    <a:pt x="36842" y="9148"/>
                    <a:pt x="36610" y="9169"/>
                    <a:pt x="36399" y="9190"/>
                  </a:cubicBezTo>
                  <a:cubicBezTo>
                    <a:pt x="36399" y="8895"/>
                    <a:pt x="36336" y="8578"/>
                    <a:pt x="36189" y="8305"/>
                  </a:cubicBezTo>
                  <a:lnTo>
                    <a:pt x="36146" y="8241"/>
                  </a:lnTo>
                  <a:cubicBezTo>
                    <a:pt x="35324" y="6850"/>
                    <a:pt x="34250" y="5649"/>
                    <a:pt x="32943" y="4679"/>
                  </a:cubicBezTo>
                  <a:cubicBezTo>
                    <a:pt x="31826" y="3794"/>
                    <a:pt x="30983" y="3204"/>
                    <a:pt x="29866" y="3204"/>
                  </a:cubicBezTo>
                  <a:cubicBezTo>
                    <a:pt x="29149" y="3246"/>
                    <a:pt x="28475" y="3394"/>
                    <a:pt x="27821" y="3647"/>
                  </a:cubicBezTo>
                  <a:cubicBezTo>
                    <a:pt x="26746" y="1160"/>
                    <a:pt x="25440" y="1"/>
                    <a:pt x="23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2"/>
            <p:cNvSpPr/>
            <p:nvPr/>
          </p:nvSpPr>
          <p:spPr>
            <a:xfrm>
              <a:off x="6064207" y="1519695"/>
              <a:ext cx="889708" cy="697825"/>
            </a:xfrm>
            <a:custGeom>
              <a:avLst/>
              <a:gdLst/>
              <a:ahLst/>
              <a:cxnLst/>
              <a:rect l="l" t="t" r="r" b="b"/>
              <a:pathLst>
                <a:path w="21941" h="17209" extrusionOk="0">
                  <a:moveTo>
                    <a:pt x="18421" y="1"/>
                  </a:moveTo>
                  <a:cubicBezTo>
                    <a:pt x="18407" y="1"/>
                    <a:pt x="18393" y="1"/>
                    <a:pt x="18379" y="1"/>
                  </a:cubicBezTo>
                  <a:cubicBezTo>
                    <a:pt x="20571" y="1118"/>
                    <a:pt x="19833" y="2720"/>
                    <a:pt x="18295" y="3837"/>
                  </a:cubicBezTo>
                  <a:cubicBezTo>
                    <a:pt x="15576" y="5818"/>
                    <a:pt x="12878" y="7526"/>
                    <a:pt x="7272" y="10308"/>
                  </a:cubicBezTo>
                  <a:cubicBezTo>
                    <a:pt x="4469" y="11699"/>
                    <a:pt x="1602" y="13005"/>
                    <a:pt x="548" y="14818"/>
                  </a:cubicBezTo>
                  <a:cubicBezTo>
                    <a:pt x="127" y="15534"/>
                    <a:pt x="0" y="16399"/>
                    <a:pt x="232" y="17199"/>
                  </a:cubicBezTo>
                  <a:cubicBezTo>
                    <a:pt x="256" y="17186"/>
                    <a:pt x="295" y="17181"/>
                    <a:pt x="343" y="17181"/>
                  </a:cubicBezTo>
                  <a:cubicBezTo>
                    <a:pt x="459" y="17181"/>
                    <a:pt x="628" y="17209"/>
                    <a:pt x="777" y="17209"/>
                  </a:cubicBezTo>
                  <a:cubicBezTo>
                    <a:pt x="951" y="17209"/>
                    <a:pt x="1096" y="17171"/>
                    <a:pt x="1096" y="17010"/>
                  </a:cubicBezTo>
                  <a:cubicBezTo>
                    <a:pt x="1054" y="15239"/>
                    <a:pt x="3794" y="13153"/>
                    <a:pt x="7082" y="11572"/>
                  </a:cubicBezTo>
                  <a:cubicBezTo>
                    <a:pt x="10791" y="9760"/>
                    <a:pt x="19053" y="5544"/>
                    <a:pt x="21941" y="3858"/>
                  </a:cubicBezTo>
                  <a:cubicBezTo>
                    <a:pt x="20816" y="880"/>
                    <a:pt x="19588" y="1"/>
                    <a:pt x="18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2"/>
            <p:cNvSpPr/>
            <p:nvPr/>
          </p:nvSpPr>
          <p:spPr>
            <a:xfrm>
              <a:off x="6516293" y="1650468"/>
              <a:ext cx="776046" cy="546208"/>
            </a:xfrm>
            <a:custGeom>
              <a:avLst/>
              <a:gdLst/>
              <a:ahLst/>
              <a:cxnLst/>
              <a:rect l="l" t="t" r="r" b="b"/>
              <a:pathLst>
                <a:path w="19138" h="13470" extrusionOk="0">
                  <a:moveTo>
                    <a:pt x="13405" y="1"/>
                  </a:moveTo>
                  <a:lnTo>
                    <a:pt x="13405" y="1"/>
                  </a:lnTo>
                  <a:cubicBezTo>
                    <a:pt x="15218" y="296"/>
                    <a:pt x="17515" y="3816"/>
                    <a:pt x="15386" y="5502"/>
                  </a:cubicBezTo>
                  <a:cubicBezTo>
                    <a:pt x="13237" y="7230"/>
                    <a:pt x="9148" y="8832"/>
                    <a:pt x="5038" y="10750"/>
                  </a:cubicBezTo>
                  <a:cubicBezTo>
                    <a:pt x="3036" y="11698"/>
                    <a:pt x="1666" y="12499"/>
                    <a:pt x="1" y="12752"/>
                  </a:cubicBezTo>
                  <a:cubicBezTo>
                    <a:pt x="83" y="12938"/>
                    <a:pt x="105" y="13469"/>
                    <a:pt x="624" y="13469"/>
                  </a:cubicBezTo>
                  <a:cubicBezTo>
                    <a:pt x="634" y="13469"/>
                    <a:pt x="644" y="13469"/>
                    <a:pt x="654" y="13469"/>
                  </a:cubicBezTo>
                  <a:cubicBezTo>
                    <a:pt x="2193" y="13152"/>
                    <a:pt x="5860" y="10918"/>
                    <a:pt x="9148" y="9696"/>
                  </a:cubicBezTo>
                  <a:cubicBezTo>
                    <a:pt x="15133" y="7525"/>
                    <a:pt x="16714" y="7420"/>
                    <a:pt x="18948" y="6155"/>
                  </a:cubicBezTo>
                  <a:cubicBezTo>
                    <a:pt x="18990" y="5966"/>
                    <a:pt x="19138" y="5038"/>
                    <a:pt x="18948" y="4701"/>
                  </a:cubicBezTo>
                  <a:cubicBezTo>
                    <a:pt x="18168" y="3373"/>
                    <a:pt x="17136" y="2214"/>
                    <a:pt x="15913" y="1287"/>
                  </a:cubicBezTo>
                  <a:cubicBezTo>
                    <a:pt x="14817" y="423"/>
                    <a:pt x="14185" y="22"/>
                    <a:pt x="13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2"/>
            <p:cNvSpPr/>
            <p:nvPr/>
          </p:nvSpPr>
          <p:spPr>
            <a:xfrm>
              <a:off x="6984639" y="1994897"/>
              <a:ext cx="513687" cy="337619"/>
            </a:xfrm>
            <a:custGeom>
              <a:avLst/>
              <a:gdLst/>
              <a:ahLst/>
              <a:cxnLst/>
              <a:rect l="l" t="t" r="r" b="b"/>
              <a:pathLst>
                <a:path w="12668" h="8326" extrusionOk="0">
                  <a:moveTo>
                    <a:pt x="11761" y="1"/>
                  </a:moveTo>
                  <a:cubicBezTo>
                    <a:pt x="11466" y="949"/>
                    <a:pt x="10644" y="1855"/>
                    <a:pt x="8979" y="2677"/>
                  </a:cubicBezTo>
                  <a:cubicBezTo>
                    <a:pt x="4679" y="4785"/>
                    <a:pt x="1539" y="6766"/>
                    <a:pt x="0" y="8326"/>
                  </a:cubicBezTo>
                  <a:cubicBezTo>
                    <a:pt x="4555" y="5757"/>
                    <a:pt x="10524" y="3609"/>
                    <a:pt x="11522" y="3609"/>
                  </a:cubicBezTo>
                  <a:cubicBezTo>
                    <a:pt x="11573" y="3609"/>
                    <a:pt x="11610" y="3615"/>
                    <a:pt x="11634" y="3626"/>
                  </a:cubicBezTo>
                  <a:cubicBezTo>
                    <a:pt x="11698" y="3415"/>
                    <a:pt x="12667" y="2888"/>
                    <a:pt x="12435" y="1855"/>
                  </a:cubicBezTo>
                  <a:cubicBezTo>
                    <a:pt x="12288" y="1223"/>
                    <a:pt x="12056" y="591"/>
                    <a:pt x="117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2"/>
            <p:cNvSpPr/>
            <p:nvPr/>
          </p:nvSpPr>
          <p:spPr>
            <a:xfrm>
              <a:off x="7146148" y="2620497"/>
              <a:ext cx="118001" cy="184624"/>
            </a:xfrm>
            <a:custGeom>
              <a:avLst/>
              <a:gdLst/>
              <a:ahLst/>
              <a:cxnLst/>
              <a:rect l="l" t="t" r="r" b="b"/>
              <a:pathLst>
                <a:path w="2910" h="4553" extrusionOk="0">
                  <a:moveTo>
                    <a:pt x="1" y="0"/>
                  </a:moveTo>
                  <a:lnTo>
                    <a:pt x="1" y="0"/>
                  </a:lnTo>
                  <a:cubicBezTo>
                    <a:pt x="570" y="654"/>
                    <a:pt x="1750" y="2635"/>
                    <a:pt x="2635" y="4553"/>
                  </a:cubicBezTo>
                  <a:cubicBezTo>
                    <a:pt x="2551" y="4194"/>
                    <a:pt x="2425" y="3836"/>
                    <a:pt x="2298" y="3499"/>
                  </a:cubicBezTo>
                  <a:cubicBezTo>
                    <a:pt x="2439" y="3499"/>
                    <a:pt x="2570" y="3508"/>
                    <a:pt x="2704" y="3508"/>
                  </a:cubicBezTo>
                  <a:cubicBezTo>
                    <a:pt x="2771" y="3508"/>
                    <a:pt x="2839" y="3506"/>
                    <a:pt x="2909" y="3499"/>
                  </a:cubicBezTo>
                  <a:cubicBezTo>
                    <a:pt x="1940" y="1771"/>
                    <a:pt x="886" y="506"/>
                    <a:pt x="1" y="0"/>
                  </a:cubicBezTo>
                  <a:close/>
                </a:path>
              </a:pathLst>
            </a:custGeom>
            <a:solidFill>
              <a:srgbClr val="2B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2"/>
            <p:cNvSpPr/>
            <p:nvPr/>
          </p:nvSpPr>
          <p:spPr>
            <a:xfrm>
              <a:off x="7146148" y="2548684"/>
              <a:ext cx="261588" cy="213699"/>
            </a:xfrm>
            <a:custGeom>
              <a:avLst/>
              <a:gdLst/>
              <a:ahLst/>
              <a:cxnLst/>
              <a:rect l="l" t="t" r="r" b="b"/>
              <a:pathLst>
                <a:path w="6451" h="5270" extrusionOk="0">
                  <a:moveTo>
                    <a:pt x="4111" y="1"/>
                  </a:moveTo>
                  <a:lnTo>
                    <a:pt x="4111" y="1"/>
                  </a:lnTo>
                  <a:cubicBezTo>
                    <a:pt x="4553" y="1118"/>
                    <a:pt x="4448" y="2340"/>
                    <a:pt x="3563" y="2783"/>
                  </a:cubicBezTo>
                  <a:cubicBezTo>
                    <a:pt x="3404" y="2861"/>
                    <a:pt x="3259" y="2894"/>
                    <a:pt x="3116" y="2894"/>
                  </a:cubicBezTo>
                  <a:cubicBezTo>
                    <a:pt x="2447" y="2894"/>
                    <a:pt x="1825" y="2154"/>
                    <a:pt x="1" y="1771"/>
                  </a:cubicBezTo>
                  <a:lnTo>
                    <a:pt x="1" y="1771"/>
                  </a:lnTo>
                  <a:cubicBezTo>
                    <a:pt x="886" y="2277"/>
                    <a:pt x="1940" y="3542"/>
                    <a:pt x="2909" y="5270"/>
                  </a:cubicBezTo>
                  <a:cubicBezTo>
                    <a:pt x="3795" y="5228"/>
                    <a:pt x="5291" y="5038"/>
                    <a:pt x="6007" y="4743"/>
                  </a:cubicBezTo>
                  <a:cubicBezTo>
                    <a:pt x="6071" y="4722"/>
                    <a:pt x="6155" y="4680"/>
                    <a:pt x="6218" y="4638"/>
                  </a:cubicBezTo>
                  <a:cubicBezTo>
                    <a:pt x="4448" y="3647"/>
                    <a:pt x="5270" y="2256"/>
                    <a:pt x="6450" y="1666"/>
                  </a:cubicBezTo>
                  <a:cubicBezTo>
                    <a:pt x="5333" y="1561"/>
                    <a:pt x="5228" y="1771"/>
                    <a:pt x="4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2"/>
            <p:cNvSpPr/>
            <p:nvPr/>
          </p:nvSpPr>
          <p:spPr>
            <a:xfrm>
              <a:off x="6088983" y="2124818"/>
              <a:ext cx="113702" cy="154698"/>
            </a:xfrm>
            <a:custGeom>
              <a:avLst/>
              <a:gdLst/>
              <a:ahLst/>
              <a:cxnLst/>
              <a:rect l="l" t="t" r="r" b="b"/>
              <a:pathLst>
                <a:path w="2804" h="3815" extrusionOk="0">
                  <a:moveTo>
                    <a:pt x="2804" y="0"/>
                  </a:moveTo>
                  <a:lnTo>
                    <a:pt x="2804" y="0"/>
                  </a:lnTo>
                  <a:cubicBezTo>
                    <a:pt x="1202" y="991"/>
                    <a:pt x="1" y="3815"/>
                    <a:pt x="1" y="3815"/>
                  </a:cubicBezTo>
                  <a:lnTo>
                    <a:pt x="1054" y="3688"/>
                  </a:lnTo>
                  <a:cubicBezTo>
                    <a:pt x="1181" y="3267"/>
                    <a:pt x="1729" y="1096"/>
                    <a:pt x="28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2"/>
            <p:cNvSpPr/>
            <p:nvPr/>
          </p:nvSpPr>
          <p:spPr>
            <a:xfrm>
              <a:off x="6265049" y="2220515"/>
              <a:ext cx="173513" cy="100037"/>
            </a:xfrm>
            <a:custGeom>
              <a:avLst/>
              <a:gdLst/>
              <a:ahLst/>
              <a:cxnLst/>
              <a:rect l="l" t="t" r="r" b="b"/>
              <a:pathLst>
                <a:path w="4279" h="2467" extrusionOk="0">
                  <a:moveTo>
                    <a:pt x="4279" y="1"/>
                  </a:moveTo>
                  <a:lnTo>
                    <a:pt x="4279" y="1"/>
                  </a:lnTo>
                  <a:cubicBezTo>
                    <a:pt x="2930" y="907"/>
                    <a:pt x="1497" y="1645"/>
                    <a:pt x="0" y="2235"/>
                  </a:cubicBezTo>
                  <a:cubicBezTo>
                    <a:pt x="0" y="2235"/>
                    <a:pt x="641" y="2467"/>
                    <a:pt x="1163" y="2467"/>
                  </a:cubicBezTo>
                  <a:cubicBezTo>
                    <a:pt x="1362" y="2467"/>
                    <a:pt x="1543" y="2433"/>
                    <a:pt x="1665" y="2340"/>
                  </a:cubicBezTo>
                  <a:cubicBezTo>
                    <a:pt x="2740" y="1813"/>
                    <a:pt x="3625" y="1012"/>
                    <a:pt x="4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2"/>
            <p:cNvSpPr/>
            <p:nvPr/>
          </p:nvSpPr>
          <p:spPr>
            <a:xfrm>
              <a:off x="6233420" y="2245291"/>
              <a:ext cx="105146" cy="64150"/>
            </a:xfrm>
            <a:custGeom>
              <a:avLst/>
              <a:gdLst/>
              <a:ahLst/>
              <a:cxnLst/>
              <a:rect l="l" t="t" r="r" b="b"/>
              <a:pathLst>
                <a:path w="2593" h="1582" extrusionOk="0">
                  <a:moveTo>
                    <a:pt x="2593" y="1"/>
                  </a:moveTo>
                  <a:lnTo>
                    <a:pt x="2593" y="1"/>
                  </a:lnTo>
                  <a:cubicBezTo>
                    <a:pt x="1750" y="443"/>
                    <a:pt x="886" y="844"/>
                    <a:pt x="1" y="1202"/>
                  </a:cubicBezTo>
                  <a:lnTo>
                    <a:pt x="991" y="1582"/>
                  </a:lnTo>
                  <a:cubicBezTo>
                    <a:pt x="1581" y="1118"/>
                    <a:pt x="2108" y="591"/>
                    <a:pt x="25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2"/>
            <p:cNvSpPr/>
            <p:nvPr/>
          </p:nvSpPr>
          <p:spPr>
            <a:xfrm>
              <a:off x="6578699" y="2314550"/>
              <a:ext cx="317953" cy="171810"/>
            </a:xfrm>
            <a:custGeom>
              <a:avLst/>
              <a:gdLst/>
              <a:ahLst/>
              <a:cxnLst/>
              <a:rect l="l" t="t" r="r" b="b"/>
              <a:pathLst>
                <a:path w="7841" h="4237" extrusionOk="0">
                  <a:moveTo>
                    <a:pt x="7841" y="0"/>
                  </a:moveTo>
                  <a:lnTo>
                    <a:pt x="0" y="4236"/>
                  </a:lnTo>
                  <a:lnTo>
                    <a:pt x="3604" y="3836"/>
                  </a:lnTo>
                  <a:lnTo>
                    <a:pt x="4700" y="2761"/>
                  </a:lnTo>
                  <a:lnTo>
                    <a:pt x="3773" y="3098"/>
                  </a:lnTo>
                  <a:lnTo>
                    <a:pt x="3773" y="3098"/>
                  </a:lnTo>
                  <a:lnTo>
                    <a:pt x="78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2"/>
            <p:cNvSpPr/>
            <p:nvPr/>
          </p:nvSpPr>
          <p:spPr>
            <a:xfrm>
              <a:off x="5904402" y="2100002"/>
              <a:ext cx="1219582" cy="3047697"/>
            </a:xfrm>
            <a:custGeom>
              <a:avLst/>
              <a:gdLst/>
              <a:ahLst/>
              <a:cxnLst/>
              <a:rect l="l" t="t" r="r" b="b"/>
              <a:pathLst>
                <a:path w="30076" h="75159" extrusionOk="0">
                  <a:moveTo>
                    <a:pt x="5438" y="1"/>
                  </a:moveTo>
                  <a:cubicBezTo>
                    <a:pt x="4418" y="1361"/>
                    <a:pt x="2630" y="2351"/>
                    <a:pt x="1069" y="2351"/>
                  </a:cubicBezTo>
                  <a:cubicBezTo>
                    <a:pt x="695" y="2351"/>
                    <a:pt x="334" y="2294"/>
                    <a:pt x="0" y="2172"/>
                  </a:cubicBezTo>
                  <a:lnTo>
                    <a:pt x="0" y="2172"/>
                  </a:lnTo>
                  <a:cubicBezTo>
                    <a:pt x="21" y="2973"/>
                    <a:pt x="148" y="3753"/>
                    <a:pt x="358" y="4511"/>
                  </a:cubicBezTo>
                  <a:cubicBezTo>
                    <a:pt x="1307" y="8136"/>
                    <a:pt x="7440" y="28159"/>
                    <a:pt x="7440" y="28159"/>
                  </a:cubicBezTo>
                  <a:cubicBezTo>
                    <a:pt x="10180" y="41268"/>
                    <a:pt x="7883" y="75158"/>
                    <a:pt x="7883" y="75158"/>
                  </a:cubicBezTo>
                  <a:lnTo>
                    <a:pt x="11993" y="75158"/>
                  </a:lnTo>
                  <a:lnTo>
                    <a:pt x="14753" y="49551"/>
                  </a:lnTo>
                  <a:lnTo>
                    <a:pt x="17915" y="71364"/>
                  </a:lnTo>
                  <a:lnTo>
                    <a:pt x="19222" y="63735"/>
                  </a:lnTo>
                  <a:lnTo>
                    <a:pt x="22214" y="75158"/>
                  </a:lnTo>
                  <a:lnTo>
                    <a:pt x="27968" y="75158"/>
                  </a:lnTo>
                  <a:cubicBezTo>
                    <a:pt x="26851" y="68983"/>
                    <a:pt x="25102" y="55009"/>
                    <a:pt x="24954" y="51743"/>
                  </a:cubicBezTo>
                  <a:cubicBezTo>
                    <a:pt x="24807" y="48476"/>
                    <a:pt x="25313" y="46769"/>
                    <a:pt x="27252" y="44092"/>
                  </a:cubicBezTo>
                  <a:cubicBezTo>
                    <a:pt x="29170" y="41415"/>
                    <a:pt x="29823" y="39181"/>
                    <a:pt x="29970" y="34903"/>
                  </a:cubicBezTo>
                  <a:cubicBezTo>
                    <a:pt x="30076" y="32142"/>
                    <a:pt x="29844" y="26536"/>
                    <a:pt x="29338" y="22089"/>
                  </a:cubicBezTo>
                  <a:cubicBezTo>
                    <a:pt x="28748" y="18822"/>
                    <a:pt x="28600" y="15660"/>
                    <a:pt x="27926" y="13848"/>
                  </a:cubicBezTo>
                  <a:cubicBezTo>
                    <a:pt x="27273" y="12035"/>
                    <a:pt x="23542" y="11129"/>
                    <a:pt x="22720" y="8115"/>
                  </a:cubicBezTo>
                  <a:cubicBezTo>
                    <a:pt x="22193" y="8115"/>
                    <a:pt x="20344" y="8953"/>
                    <a:pt x="18249" y="8953"/>
                  </a:cubicBezTo>
                  <a:cubicBezTo>
                    <a:pt x="16155" y="8953"/>
                    <a:pt x="13816" y="8115"/>
                    <a:pt x="12309" y="4764"/>
                  </a:cubicBezTo>
                  <a:cubicBezTo>
                    <a:pt x="12106" y="4967"/>
                    <a:pt x="11638" y="5066"/>
                    <a:pt x="11031" y="5066"/>
                  </a:cubicBezTo>
                  <a:cubicBezTo>
                    <a:pt x="8481" y="5066"/>
                    <a:pt x="3480" y="3304"/>
                    <a:pt x="54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2"/>
            <p:cNvSpPr/>
            <p:nvPr/>
          </p:nvSpPr>
          <p:spPr>
            <a:xfrm>
              <a:off x="6747912" y="1566692"/>
              <a:ext cx="141033" cy="117149"/>
            </a:xfrm>
            <a:custGeom>
              <a:avLst/>
              <a:gdLst/>
              <a:ahLst/>
              <a:cxnLst/>
              <a:rect l="l" t="t" r="r" b="b"/>
              <a:pathLst>
                <a:path w="3478" h="2889" extrusionOk="0">
                  <a:moveTo>
                    <a:pt x="3" y="1"/>
                  </a:moveTo>
                  <a:cubicBezTo>
                    <a:pt x="2" y="1"/>
                    <a:pt x="1" y="1"/>
                    <a:pt x="0" y="2"/>
                  </a:cubicBezTo>
                  <a:lnTo>
                    <a:pt x="26" y="14"/>
                  </a:lnTo>
                  <a:lnTo>
                    <a:pt x="26" y="14"/>
                  </a:lnTo>
                  <a:cubicBezTo>
                    <a:pt x="14" y="5"/>
                    <a:pt x="6" y="1"/>
                    <a:pt x="3" y="1"/>
                  </a:cubicBezTo>
                  <a:close/>
                  <a:moveTo>
                    <a:pt x="26" y="14"/>
                  </a:moveTo>
                  <a:lnTo>
                    <a:pt x="26" y="14"/>
                  </a:lnTo>
                  <a:cubicBezTo>
                    <a:pt x="301" y="228"/>
                    <a:pt x="2677" y="2889"/>
                    <a:pt x="2677" y="2889"/>
                  </a:cubicBezTo>
                  <a:lnTo>
                    <a:pt x="3478" y="1477"/>
                  </a:lnTo>
                  <a:lnTo>
                    <a:pt x="2003" y="360"/>
                  </a:lnTo>
                  <a:lnTo>
                    <a:pt x="2003" y="360"/>
                  </a:lnTo>
                  <a:lnTo>
                    <a:pt x="2382" y="1182"/>
                  </a:lnTo>
                  <a:lnTo>
                    <a:pt x="26" y="1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2"/>
            <p:cNvSpPr/>
            <p:nvPr/>
          </p:nvSpPr>
          <p:spPr>
            <a:xfrm>
              <a:off x="7001711" y="1717131"/>
              <a:ext cx="201736" cy="207738"/>
            </a:xfrm>
            <a:custGeom>
              <a:avLst/>
              <a:gdLst/>
              <a:ahLst/>
              <a:cxnLst/>
              <a:rect l="l" t="t" r="r" b="b"/>
              <a:pathLst>
                <a:path w="4975" h="5123" extrusionOk="0">
                  <a:moveTo>
                    <a:pt x="1" y="1"/>
                  </a:moveTo>
                  <a:lnTo>
                    <a:pt x="3036" y="3563"/>
                  </a:lnTo>
                  <a:lnTo>
                    <a:pt x="3036" y="3563"/>
                  </a:lnTo>
                  <a:lnTo>
                    <a:pt x="1603" y="3226"/>
                  </a:lnTo>
                  <a:lnTo>
                    <a:pt x="3352" y="5122"/>
                  </a:lnTo>
                  <a:lnTo>
                    <a:pt x="4975" y="3647"/>
                  </a:lnTo>
                  <a:lnTo>
                    <a:pt x="2256" y="1244"/>
                  </a:lnTo>
                  <a:lnTo>
                    <a:pt x="3415" y="2952"/>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2"/>
            <p:cNvSpPr/>
            <p:nvPr/>
          </p:nvSpPr>
          <p:spPr>
            <a:xfrm>
              <a:off x="7002603" y="2815338"/>
              <a:ext cx="178623" cy="768341"/>
            </a:xfrm>
            <a:custGeom>
              <a:avLst/>
              <a:gdLst/>
              <a:ahLst/>
              <a:cxnLst/>
              <a:rect l="l" t="t" r="r" b="b"/>
              <a:pathLst>
                <a:path w="4405" h="18948" extrusionOk="0">
                  <a:moveTo>
                    <a:pt x="0" y="1"/>
                  </a:moveTo>
                  <a:lnTo>
                    <a:pt x="2339" y="18948"/>
                  </a:lnTo>
                  <a:cubicBezTo>
                    <a:pt x="4321" y="17093"/>
                    <a:pt x="3119" y="10286"/>
                    <a:pt x="3119" y="10286"/>
                  </a:cubicBezTo>
                  <a:lnTo>
                    <a:pt x="3119" y="10286"/>
                  </a:lnTo>
                  <a:cubicBezTo>
                    <a:pt x="3119" y="10286"/>
                    <a:pt x="3899" y="12288"/>
                    <a:pt x="4405" y="13616"/>
                  </a:cubicBezTo>
                  <a:cubicBezTo>
                    <a:pt x="4257" y="9864"/>
                    <a:pt x="2276" y="326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2"/>
            <p:cNvSpPr/>
            <p:nvPr/>
          </p:nvSpPr>
          <p:spPr>
            <a:xfrm>
              <a:off x="7358100" y="1922272"/>
              <a:ext cx="108593" cy="172662"/>
            </a:xfrm>
            <a:custGeom>
              <a:avLst/>
              <a:gdLst/>
              <a:ahLst/>
              <a:cxnLst/>
              <a:rect l="l" t="t" r="r" b="b"/>
              <a:pathLst>
                <a:path w="2678" h="4258" extrusionOk="0">
                  <a:moveTo>
                    <a:pt x="1" y="0"/>
                  </a:moveTo>
                  <a:lnTo>
                    <a:pt x="1" y="0"/>
                  </a:lnTo>
                  <a:cubicBezTo>
                    <a:pt x="359" y="337"/>
                    <a:pt x="1666" y="2909"/>
                    <a:pt x="1666" y="2909"/>
                  </a:cubicBezTo>
                  <a:cubicBezTo>
                    <a:pt x="1666" y="2909"/>
                    <a:pt x="1202" y="2276"/>
                    <a:pt x="759" y="2276"/>
                  </a:cubicBezTo>
                  <a:cubicBezTo>
                    <a:pt x="1202" y="2888"/>
                    <a:pt x="1581" y="3562"/>
                    <a:pt x="1876" y="4258"/>
                  </a:cubicBezTo>
                  <a:lnTo>
                    <a:pt x="2677" y="3731"/>
                  </a:lnTo>
                  <a:cubicBezTo>
                    <a:pt x="2677" y="3731"/>
                    <a:pt x="464" y="38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2"/>
            <p:cNvSpPr/>
            <p:nvPr/>
          </p:nvSpPr>
          <p:spPr>
            <a:xfrm rot="4773499">
              <a:off x="6996823" y="1677692"/>
              <a:ext cx="190164" cy="161909"/>
            </a:xfrm>
            <a:custGeom>
              <a:avLst/>
              <a:gdLst/>
              <a:ahLst/>
              <a:cxnLst/>
              <a:rect l="l" t="t" r="r" b="b"/>
              <a:pathLst>
                <a:path w="2571" h="2189" extrusionOk="0">
                  <a:moveTo>
                    <a:pt x="1775" y="1"/>
                  </a:moveTo>
                  <a:lnTo>
                    <a:pt x="1775" y="1"/>
                  </a:lnTo>
                  <a:cubicBezTo>
                    <a:pt x="1653" y="32"/>
                    <a:pt x="1546" y="93"/>
                    <a:pt x="1438" y="154"/>
                  </a:cubicBezTo>
                  <a:cubicBezTo>
                    <a:pt x="1331" y="215"/>
                    <a:pt x="1240" y="276"/>
                    <a:pt x="1148" y="353"/>
                  </a:cubicBezTo>
                  <a:cubicBezTo>
                    <a:pt x="949" y="490"/>
                    <a:pt x="781" y="659"/>
                    <a:pt x="628" y="842"/>
                  </a:cubicBezTo>
                  <a:cubicBezTo>
                    <a:pt x="475" y="1026"/>
                    <a:pt x="337" y="1209"/>
                    <a:pt x="215" y="1408"/>
                  </a:cubicBezTo>
                  <a:cubicBezTo>
                    <a:pt x="154" y="1515"/>
                    <a:pt x="92" y="1638"/>
                    <a:pt x="47" y="1745"/>
                  </a:cubicBezTo>
                  <a:cubicBezTo>
                    <a:pt x="16" y="1821"/>
                    <a:pt x="1" y="1898"/>
                    <a:pt x="16" y="1974"/>
                  </a:cubicBezTo>
                  <a:cubicBezTo>
                    <a:pt x="16" y="2035"/>
                    <a:pt x="47" y="2096"/>
                    <a:pt x="92" y="2142"/>
                  </a:cubicBezTo>
                  <a:cubicBezTo>
                    <a:pt x="108" y="2158"/>
                    <a:pt x="138" y="2173"/>
                    <a:pt x="184" y="2188"/>
                  </a:cubicBezTo>
                  <a:lnTo>
                    <a:pt x="276" y="2188"/>
                  </a:lnTo>
                  <a:cubicBezTo>
                    <a:pt x="352" y="2173"/>
                    <a:pt x="429" y="2142"/>
                    <a:pt x="490" y="2081"/>
                  </a:cubicBezTo>
                  <a:cubicBezTo>
                    <a:pt x="551" y="2051"/>
                    <a:pt x="597" y="2005"/>
                    <a:pt x="643" y="1959"/>
                  </a:cubicBezTo>
                  <a:lnTo>
                    <a:pt x="765" y="1852"/>
                  </a:lnTo>
                  <a:cubicBezTo>
                    <a:pt x="811" y="1806"/>
                    <a:pt x="857" y="1775"/>
                    <a:pt x="903" y="1729"/>
                  </a:cubicBezTo>
                  <a:cubicBezTo>
                    <a:pt x="1071" y="1561"/>
                    <a:pt x="1224" y="1393"/>
                    <a:pt x="1393" y="1240"/>
                  </a:cubicBezTo>
                  <a:cubicBezTo>
                    <a:pt x="1561" y="1087"/>
                    <a:pt x="1729" y="949"/>
                    <a:pt x="1913" y="812"/>
                  </a:cubicBezTo>
                  <a:cubicBezTo>
                    <a:pt x="2020" y="750"/>
                    <a:pt x="2096" y="705"/>
                    <a:pt x="2203" y="643"/>
                  </a:cubicBezTo>
                  <a:cubicBezTo>
                    <a:pt x="2232" y="620"/>
                    <a:pt x="2264" y="601"/>
                    <a:pt x="2296" y="586"/>
                  </a:cubicBezTo>
                  <a:lnTo>
                    <a:pt x="2296" y="586"/>
                  </a:lnTo>
                  <a:cubicBezTo>
                    <a:pt x="2285" y="599"/>
                    <a:pt x="2275" y="613"/>
                    <a:pt x="2264" y="628"/>
                  </a:cubicBezTo>
                  <a:cubicBezTo>
                    <a:pt x="2219" y="705"/>
                    <a:pt x="2157" y="781"/>
                    <a:pt x="2111" y="873"/>
                  </a:cubicBezTo>
                  <a:cubicBezTo>
                    <a:pt x="2081" y="919"/>
                    <a:pt x="2066" y="965"/>
                    <a:pt x="2050" y="1010"/>
                  </a:cubicBezTo>
                  <a:cubicBezTo>
                    <a:pt x="2050" y="1041"/>
                    <a:pt x="2035" y="1072"/>
                    <a:pt x="2035" y="1087"/>
                  </a:cubicBezTo>
                  <a:cubicBezTo>
                    <a:pt x="2035" y="1133"/>
                    <a:pt x="2050" y="1163"/>
                    <a:pt x="2096" y="1179"/>
                  </a:cubicBezTo>
                  <a:cubicBezTo>
                    <a:pt x="2119" y="1186"/>
                    <a:pt x="2142" y="1190"/>
                    <a:pt x="2167" y="1190"/>
                  </a:cubicBezTo>
                  <a:cubicBezTo>
                    <a:pt x="2192" y="1190"/>
                    <a:pt x="2219" y="1186"/>
                    <a:pt x="2249" y="1179"/>
                  </a:cubicBezTo>
                  <a:lnTo>
                    <a:pt x="2387" y="1148"/>
                  </a:lnTo>
                  <a:lnTo>
                    <a:pt x="2249" y="1148"/>
                  </a:lnTo>
                  <a:cubicBezTo>
                    <a:pt x="2236" y="1153"/>
                    <a:pt x="2222" y="1154"/>
                    <a:pt x="2209" y="1154"/>
                  </a:cubicBezTo>
                  <a:cubicBezTo>
                    <a:pt x="2176" y="1154"/>
                    <a:pt x="2144" y="1144"/>
                    <a:pt x="2111" y="1133"/>
                  </a:cubicBezTo>
                  <a:cubicBezTo>
                    <a:pt x="2096" y="1133"/>
                    <a:pt x="2111" y="1087"/>
                    <a:pt x="2127" y="1056"/>
                  </a:cubicBezTo>
                  <a:cubicBezTo>
                    <a:pt x="2142" y="1010"/>
                    <a:pt x="2173" y="980"/>
                    <a:pt x="2203" y="934"/>
                  </a:cubicBezTo>
                  <a:cubicBezTo>
                    <a:pt x="2249" y="858"/>
                    <a:pt x="2310" y="796"/>
                    <a:pt x="2371" y="735"/>
                  </a:cubicBezTo>
                  <a:cubicBezTo>
                    <a:pt x="2417" y="689"/>
                    <a:pt x="2433" y="674"/>
                    <a:pt x="2479" y="628"/>
                  </a:cubicBezTo>
                  <a:cubicBezTo>
                    <a:pt x="2540" y="582"/>
                    <a:pt x="2570" y="521"/>
                    <a:pt x="2570" y="445"/>
                  </a:cubicBezTo>
                  <a:cubicBezTo>
                    <a:pt x="2570" y="414"/>
                    <a:pt x="2540" y="383"/>
                    <a:pt x="2494" y="368"/>
                  </a:cubicBezTo>
                  <a:cubicBezTo>
                    <a:pt x="2478" y="366"/>
                    <a:pt x="2461" y="365"/>
                    <a:pt x="2445" y="365"/>
                  </a:cubicBezTo>
                  <a:cubicBezTo>
                    <a:pt x="2336" y="365"/>
                    <a:pt x="2218" y="407"/>
                    <a:pt x="2111" y="460"/>
                  </a:cubicBezTo>
                  <a:cubicBezTo>
                    <a:pt x="2020" y="521"/>
                    <a:pt x="1897" y="567"/>
                    <a:pt x="1806" y="628"/>
                  </a:cubicBezTo>
                  <a:cubicBezTo>
                    <a:pt x="1591" y="750"/>
                    <a:pt x="1408" y="888"/>
                    <a:pt x="1224" y="1056"/>
                  </a:cubicBezTo>
                  <a:cubicBezTo>
                    <a:pt x="1041" y="1209"/>
                    <a:pt x="888" y="1378"/>
                    <a:pt x="720" y="1531"/>
                  </a:cubicBezTo>
                  <a:lnTo>
                    <a:pt x="460" y="1760"/>
                  </a:lnTo>
                  <a:cubicBezTo>
                    <a:pt x="429" y="1806"/>
                    <a:pt x="383" y="1836"/>
                    <a:pt x="337" y="1867"/>
                  </a:cubicBezTo>
                  <a:cubicBezTo>
                    <a:pt x="328" y="1886"/>
                    <a:pt x="313" y="1899"/>
                    <a:pt x="292" y="1910"/>
                  </a:cubicBezTo>
                  <a:lnTo>
                    <a:pt x="292" y="1910"/>
                  </a:lnTo>
                  <a:cubicBezTo>
                    <a:pt x="292" y="1880"/>
                    <a:pt x="295" y="1855"/>
                    <a:pt x="307" y="1821"/>
                  </a:cubicBezTo>
                  <a:cubicBezTo>
                    <a:pt x="352" y="1729"/>
                    <a:pt x="383" y="1622"/>
                    <a:pt x="444" y="1531"/>
                  </a:cubicBezTo>
                  <a:cubicBezTo>
                    <a:pt x="551" y="1332"/>
                    <a:pt x="674" y="1133"/>
                    <a:pt x="796" y="949"/>
                  </a:cubicBezTo>
                  <a:cubicBezTo>
                    <a:pt x="918" y="750"/>
                    <a:pt x="1071" y="582"/>
                    <a:pt x="1240" y="429"/>
                  </a:cubicBezTo>
                  <a:cubicBezTo>
                    <a:pt x="1316" y="353"/>
                    <a:pt x="1408" y="276"/>
                    <a:pt x="1500" y="200"/>
                  </a:cubicBezTo>
                  <a:cubicBezTo>
                    <a:pt x="1576" y="123"/>
                    <a:pt x="1668" y="47"/>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2"/>
            <p:cNvSpPr/>
            <p:nvPr/>
          </p:nvSpPr>
          <p:spPr>
            <a:xfrm rot="2990049">
              <a:off x="7199411" y="1955154"/>
              <a:ext cx="252812" cy="106879"/>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2"/>
            <p:cNvSpPr/>
            <p:nvPr/>
          </p:nvSpPr>
          <p:spPr>
            <a:xfrm rot="-6478451">
              <a:off x="6782983" y="3499903"/>
              <a:ext cx="533288" cy="404722"/>
            </a:xfrm>
            <a:custGeom>
              <a:avLst/>
              <a:gdLst/>
              <a:ahLst/>
              <a:cxnLst/>
              <a:rect l="l" t="t" r="r" b="b"/>
              <a:pathLst>
                <a:path w="9026" h="6850" extrusionOk="0">
                  <a:moveTo>
                    <a:pt x="31" y="0"/>
                  </a:moveTo>
                  <a:cubicBezTo>
                    <a:pt x="1" y="122"/>
                    <a:pt x="16" y="245"/>
                    <a:pt x="47" y="367"/>
                  </a:cubicBezTo>
                  <a:cubicBezTo>
                    <a:pt x="93" y="490"/>
                    <a:pt x="123" y="612"/>
                    <a:pt x="169" y="734"/>
                  </a:cubicBezTo>
                  <a:cubicBezTo>
                    <a:pt x="261" y="964"/>
                    <a:pt x="353" y="1208"/>
                    <a:pt x="460" y="1438"/>
                  </a:cubicBezTo>
                  <a:cubicBezTo>
                    <a:pt x="658" y="1912"/>
                    <a:pt x="903" y="2356"/>
                    <a:pt x="1179" y="2799"/>
                  </a:cubicBezTo>
                  <a:cubicBezTo>
                    <a:pt x="1454" y="3227"/>
                    <a:pt x="1760" y="3640"/>
                    <a:pt x="2096" y="4023"/>
                  </a:cubicBezTo>
                  <a:cubicBezTo>
                    <a:pt x="2448" y="4421"/>
                    <a:pt x="2830" y="4757"/>
                    <a:pt x="3243" y="5078"/>
                  </a:cubicBezTo>
                  <a:cubicBezTo>
                    <a:pt x="3656" y="5369"/>
                    <a:pt x="4100" y="5644"/>
                    <a:pt x="4559" y="5874"/>
                  </a:cubicBezTo>
                  <a:cubicBezTo>
                    <a:pt x="5033" y="6103"/>
                    <a:pt x="5507" y="6302"/>
                    <a:pt x="5997" y="6455"/>
                  </a:cubicBezTo>
                  <a:cubicBezTo>
                    <a:pt x="6486" y="6608"/>
                    <a:pt x="6991" y="6715"/>
                    <a:pt x="7496" y="6776"/>
                  </a:cubicBezTo>
                  <a:cubicBezTo>
                    <a:pt x="7865" y="6821"/>
                    <a:pt x="8243" y="6849"/>
                    <a:pt x="8617" y="6849"/>
                  </a:cubicBezTo>
                  <a:cubicBezTo>
                    <a:pt x="8754" y="6849"/>
                    <a:pt x="8890" y="6845"/>
                    <a:pt x="9025" y="6837"/>
                  </a:cubicBezTo>
                  <a:cubicBezTo>
                    <a:pt x="8520" y="6807"/>
                    <a:pt x="8016" y="6745"/>
                    <a:pt x="7526" y="6638"/>
                  </a:cubicBezTo>
                  <a:cubicBezTo>
                    <a:pt x="7021" y="6547"/>
                    <a:pt x="6547" y="6409"/>
                    <a:pt x="6073" y="6241"/>
                  </a:cubicBezTo>
                  <a:cubicBezTo>
                    <a:pt x="5599" y="6072"/>
                    <a:pt x="5140" y="5874"/>
                    <a:pt x="4681" y="5644"/>
                  </a:cubicBezTo>
                  <a:cubicBezTo>
                    <a:pt x="4238" y="5415"/>
                    <a:pt x="3825" y="5155"/>
                    <a:pt x="3412" y="4864"/>
                  </a:cubicBezTo>
                  <a:cubicBezTo>
                    <a:pt x="3014" y="4558"/>
                    <a:pt x="2647" y="4222"/>
                    <a:pt x="2310" y="3855"/>
                  </a:cubicBezTo>
                  <a:cubicBezTo>
                    <a:pt x="1974" y="3488"/>
                    <a:pt x="1653" y="3090"/>
                    <a:pt x="1377" y="2677"/>
                  </a:cubicBezTo>
                  <a:cubicBezTo>
                    <a:pt x="1087" y="2264"/>
                    <a:pt x="827" y="1836"/>
                    <a:pt x="582" y="1392"/>
                  </a:cubicBezTo>
                  <a:cubicBezTo>
                    <a:pt x="475" y="1163"/>
                    <a:pt x="368" y="933"/>
                    <a:pt x="246" y="719"/>
                  </a:cubicBezTo>
                  <a:cubicBezTo>
                    <a:pt x="200" y="597"/>
                    <a:pt x="138" y="490"/>
                    <a:pt x="93" y="367"/>
                  </a:cubicBezTo>
                  <a:cubicBezTo>
                    <a:pt x="47" y="245"/>
                    <a:pt x="16" y="122"/>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2"/>
            <p:cNvSpPr/>
            <p:nvPr/>
          </p:nvSpPr>
          <p:spPr>
            <a:xfrm rot="1359922">
              <a:off x="6140248" y="2279525"/>
              <a:ext cx="160883" cy="37340"/>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2"/>
            <p:cNvSpPr/>
            <p:nvPr/>
          </p:nvSpPr>
          <p:spPr>
            <a:xfrm>
              <a:off x="7041293" y="2561210"/>
              <a:ext cx="188060" cy="2546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9" name="Google Shape;1809;p82"/>
            <p:cNvGrpSpPr/>
            <p:nvPr/>
          </p:nvGrpSpPr>
          <p:grpSpPr>
            <a:xfrm rot="-669435">
              <a:off x="6218676" y="2583703"/>
              <a:ext cx="252391" cy="1163851"/>
              <a:chOff x="11791115" y="2478432"/>
              <a:chExt cx="217059" cy="2500399"/>
            </a:xfrm>
          </p:grpSpPr>
          <p:sp>
            <p:nvSpPr>
              <p:cNvPr id="1810" name="Google Shape;1810;p82"/>
              <p:cNvSpPr/>
              <p:nvPr/>
            </p:nvSpPr>
            <p:spPr>
              <a:xfrm rot="1269217">
                <a:off x="11872044" y="3021668"/>
                <a:ext cx="78588" cy="1944848"/>
              </a:xfrm>
              <a:custGeom>
                <a:avLst/>
                <a:gdLst/>
                <a:ahLst/>
                <a:cxnLst/>
                <a:rect l="l" t="t" r="r" b="b"/>
                <a:pathLst>
                  <a:path w="1255" h="33254" extrusionOk="0">
                    <a:moveTo>
                      <a:pt x="811" y="1"/>
                    </a:moveTo>
                    <a:lnTo>
                      <a:pt x="811" y="1"/>
                    </a:lnTo>
                    <a:cubicBezTo>
                      <a:pt x="1117" y="1362"/>
                      <a:pt x="1040" y="2769"/>
                      <a:pt x="1055" y="4146"/>
                    </a:cubicBezTo>
                    <a:cubicBezTo>
                      <a:pt x="1071" y="5538"/>
                      <a:pt x="1040" y="6930"/>
                      <a:pt x="964" y="8322"/>
                    </a:cubicBezTo>
                    <a:cubicBezTo>
                      <a:pt x="887" y="9698"/>
                      <a:pt x="795" y="11090"/>
                      <a:pt x="658" y="12467"/>
                    </a:cubicBezTo>
                    <a:cubicBezTo>
                      <a:pt x="520" y="13843"/>
                      <a:pt x="398" y="15235"/>
                      <a:pt x="321" y="16627"/>
                    </a:cubicBezTo>
                    <a:cubicBezTo>
                      <a:pt x="260" y="18019"/>
                      <a:pt x="184" y="19411"/>
                      <a:pt x="138" y="20788"/>
                    </a:cubicBezTo>
                    <a:lnTo>
                      <a:pt x="46" y="22883"/>
                    </a:lnTo>
                    <a:lnTo>
                      <a:pt x="15" y="23923"/>
                    </a:lnTo>
                    <a:cubicBezTo>
                      <a:pt x="0" y="24275"/>
                      <a:pt x="0" y="24611"/>
                      <a:pt x="0" y="24963"/>
                    </a:cubicBezTo>
                    <a:cubicBezTo>
                      <a:pt x="0" y="26355"/>
                      <a:pt x="61" y="27747"/>
                      <a:pt x="153" y="29139"/>
                    </a:cubicBezTo>
                    <a:cubicBezTo>
                      <a:pt x="199" y="29827"/>
                      <a:pt x="199" y="30516"/>
                      <a:pt x="245" y="31219"/>
                    </a:cubicBezTo>
                    <a:cubicBezTo>
                      <a:pt x="275" y="31923"/>
                      <a:pt x="413" y="32611"/>
                      <a:pt x="658" y="33253"/>
                    </a:cubicBezTo>
                    <a:cubicBezTo>
                      <a:pt x="444" y="32596"/>
                      <a:pt x="321" y="31907"/>
                      <a:pt x="321" y="31219"/>
                    </a:cubicBezTo>
                    <a:cubicBezTo>
                      <a:pt x="291" y="30516"/>
                      <a:pt x="321" y="29827"/>
                      <a:pt x="291" y="29124"/>
                    </a:cubicBezTo>
                    <a:cubicBezTo>
                      <a:pt x="230" y="27747"/>
                      <a:pt x="184" y="26355"/>
                      <a:pt x="214" y="24963"/>
                    </a:cubicBezTo>
                    <a:cubicBezTo>
                      <a:pt x="230" y="24275"/>
                      <a:pt x="260" y="23587"/>
                      <a:pt x="291" y="22883"/>
                    </a:cubicBezTo>
                    <a:lnTo>
                      <a:pt x="398" y="20803"/>
                    </a:lnTo>
                    <a:cubicBezTo>
                      <a:pt x="459" y="19411"/>
                      <a:pt x="535" y="18034"/>
                      <a:pt x="612" y="16642"/>
                    </a:cubicBezTo>
                    <a:cubicBezTo>
                      <a:pt x="704" y="15266"/>
                      <a:pt x="811" y="13874"/>
                      <a:pt x="933" y="12497"/>
                    </a:cubicBezTo>
                    <a:cubicBezTo>
                      <a:pt x="1055" y="11105"/>
                      <a:pt x="1163" y="9713"/>
                      <a:pt x="1208" y="8322"/>
                    </a:cubicBezTo>
                    <a:cubicBezTo>
                      <a:pt x="1239" y="6930"/>
                      <a:pt x="1254" y="5538"/>
                      <a:pt x="1208" y="4146"/>
                    </a:cubicBezTo>
                    <a:cubicBezTo>
                      <a:pt x="1178" y="3458"/>
                      <a:pt x="1147" y="2754"/>
                      <a:pt x="1117" y="2066"/>
                    </a:cubicBezTo>
                    <a:cubicBezTo>
                      <a:pt x="1086" y="1362"/>
                      <a:pt x="979" y="674"/>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2"/>
              <p:cNvSpPr/>
              <p:nvPr/>
            </p:nvSpPr>
            <p:spPr>
              <a:xfrm rot="-1207928">
                <a:off x="11820445" y="2492097"/>
                <a:ext cx="84844" cy="1089414"/>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2" name="Google Shape;1812;p82"/>
          <p:cNvSpPr/>
          <p:nvPr/>
        </p:nvSpPr>
        <p:spPr>
          <a:xfrm>
            <a:off x="791754" y="2634837"/>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2"/>
          <p:cNvSpPr/>
          <p:nvPr/>
        </p:nvSpPr>
        <p:spPr>
          <a:xfrm>
            <a:off x="1791879" y="2634837"/>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2"/>
          <p:cNvSpPr/>
          <p:nvPr/>
        </p:nvSpPr>
        <p:spPr>
          <a:xfrm>
            <a:off x="2792004" y="2634837"/>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5" name="Google Shape;1815;p82"/>
          <p:cNvGrpSpPr/>
          <p:nvPr/>
        </p:nvGrpSpPr>
        <p:grpSpPr>
          <a:xfrm>
            <a:off x="959044" y="2793298"/>
            <a:ext cx="509481" cy="509494"/>
            <a:chOff x="266768" y="1721375"/>
            <a:chExt cx="397907" cy="397887"/>
          </a:xfrm>
        </p:grpSpPr>
        <p:sp>
          <p:nvSpPr>
            <p:cNvPr id="1816" name="Google Shape;1816;p8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82"/>
          <p:cNvGrpSpPr/>
          <p:nvPr/>
        </p:nvGrpSpPr>
        <p:grpSpPr>
          <a:xfrm>
            <a:off x="2959328" y="2802223"/>
            <a:ext cx="509454" cy="509494"/>
            <a:chOff x="1379798" y="1723250"/>
            <a:chExt cx="397887" cy="397887"/>
          </a:xfrm>
        </p:grpSpPr>
        <p:sp>
          <p:nvSpPr>
            <p:cNvPr id="1819" name="Google Shape;1819;p8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82"/>
          <p:cNvGrpSpPr/>
          <p:nvPr/>
        </p:nvGrpSpPr>
        <p:grpSpPr>
          <a:xfrm>
            <a:off x="1959208" y="2793298"/>
            <a:ext cx="509427" cy="509494"/>
            <a:chOff x="864491" y="1723250"/>
            <a:chExt cx="397866" cy="397887"/>
          </a:xfrm>
        </p:grpSpPr>
        <p:sp>
          <p:nvSpPr>
            <p:cNvPr id="1824" name="Google Shape;1824;p8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83"/>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rPr>
              <a:t>ALTERNATIVE RESSOURCEN</a:t>
            </a:r>
            <a:endParaRPr>
              <a:solidFill>
                <a:schemeClr val="accent1"/>
              </a:solidFill>
            </a:endParaRPr>
          </a:p>
        </p:txBody>
      </p:sp>
      <p:sp>
        <p:nvSpPr>
          <p:cNvPr id="1832" name="Google Shape;1832;p83"/>
          <p:cNvSpPr txBox="1"/>
          <p:nvPr/>
        </p:nvSpPr>
        <p:spPr>
          <a:xfrm>
            <a:off x="726200" y="1142575"/>
            <a:ext cx="7702200" cy="87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Asap Condensed"/>
                <a:ea typeface="Asap Condensed"/>
                <a:cs typeface="Asap Condensed"/>
                <a:sym typeface="Asap Condensed"/>
              </a:rPr>
              <a:t>Hier ist eine Auswahl an alternativen Ressourcen im gleichen Stil wie diese Vorlage</a:t>
            </a:r>
            <a:endParaRPr>
              <a:solidFill>
                <a:schemeClr val="dk1"/>
              </a:solidFill>
              <a:latin typeface="Asap Condensed"/>
              <a:ea typeface="Asap Condensed"/>
              <a:cs typeface="Asap Condensed"/>
              <a:sym typeface="Asap Condensed"/>
            </a:endParaRPr>
          </a:p>
          <a:p>
            <a:pPr marL="0" lvl="0" indent="0" algn="l" rtl="0">
              <a:spcBef>
                <a:spcPts val="0"/>
              </a:spcBef>
              <a:spcAft>
                <a:spcPts val="0"/>
              </a:spcAft>
              <a:buClr>
                <a:schemeClr val="dk1"/>
              </a:buClr>
              <a:buSzPts val="1100"/>
              <a:buFont typeface="Arial"/>
              <a:buNone/>
            </a:pPr>
            <a:endParaRPr>
              <a:solidFill>
                <a:schemeClr val="dk1"/>
              </a:solidFill>
              <a:latin typeface="Asap Condensed"/>
              <a:ea typeface="Asap Condensed"/>
              <a:cs typeface="Asap Condensed"/>
              <a:sym typeface="Asap Condensed"/>
            </a:endParaRPr>
          </a:p>
          <a:p>
            <a:pPr marL="457200" marR="50800" lvl="0" indent="-304800" algn="l" rtl="0">
              <a:lnSpc>
                <a:spcPct val="166000"/>
              </a:lnSpc>
              <a:spcBef>
                <a:spcPts val="0"/>
              </a:spcBef>
              <a:spcAft>
                <a:spcPts val="0"/>
              </a:spcAft>
              <a:buClr>
                <a:schemeClr val="dk2"/>
              </a:buClr>
              <a:buSzPts val="1200"/>
              <a:buFont typeface="Proxima Nova"/>
              <a:buChar char="●"/>
            </a:pPr>
            <a:r>
              <a:rPr lang="en">
                <a:solidFill>
                  <a:schemeClr val="hlink"/>
                </a:solidFill>
                <a:uFill>
                  <a:noFill/>
                </a:uFill>
                <a:latin typeface="Asap Condensed"/>
                <a:ea typeface="Asap Condensed"/>
                <a:cs typeface="Asap Condensed"/>
                <a:sym typeface="Asap Condensed"/>
                <a:hlinkClick r:id="rId3"/>
              </a:rPr>
              <a:t>Vintage konstruktivistische zusammensetzungen des politischen slogan konzeptes</a:t>
            </a:r>
            <a:endParaRPr/>
          </a:p>
        </p:txBody>
      </p:sp>
      <p:grpSp>
        <p:nvGrpSpPr>
          <p:cNvPr id="1833" name="Google Shape;1833;p83"/>
          <p:cNvGrpSpPr/>
          <p:nvPr/>
        </p:nvGrpSpPr>
        <p:grpSpPr>
          <a:xfrm>
            <a:off x="789975" y="2181800"/>
            <a:ext cx="1978056" cy="2284492"/>
            <a:chOff x="789975" y="2181800"/>
            <a:chExt cx="1978056" cy="2284492"/>
          </a:xfrm>
        </p:grpSpPr>
        <p:sp>
          <p:nvSpPr>
            <p:cNvPr id="1834" name="Google Shape;1834;p83"/>
            <p:cNvSpPr/>
            <p:nvPr/>
          </p:nvSpPr>
          <p:spPr>
            <a:xfrm>
              <a:off x="789975" y="2454390"/>
              <a:ext cx="1535823" cy="1277945"/>
            </a:xfrm>
            <a:custGeom>
              <a:avLst/>
              <a:gdLst/>
              <a:ahLst/>
              <a:cxnLst/>
              <a:rect l="l" t="t" r="r" b="b"/>
              <a:pathLst>
                <a:path w="36353" h="30249" extrusionOk="0">
                  <a:moveTo>
                    <a:pt x="27695" y="1"/>
                  </a:moveTo>
                  <a:cubicBezTo>
                    <a:pt x="27695" y="1"/>
                    <a:pt x="22298" y="9193"/>
                    <a:pt x="18770" y="11150"/>
                  </a:cubicBezTo>
                  <a:cubicBezTo>
                    <a:pt x="15241" y="13107"/>
                    <a:pt x="1898" y="18948"/>
                    <a:pt x="1898" y="18948"/>
                  </a:cubicBezTo>
                  <a:cubicBezTo>
                    <a:pt x="1898" y="18948"/>
                    <a:pt x="0" y="21706"/>
                    <a:pt x="2313" y="26124"/>
                  </a:cubicBezTo>
                  <a:cubicBezTo>
                    <a:pt x="4375" y="30036"/>
                    <a:pt x="7191" y="30248"/>
                    <a:pt x="7778" y="30248"/>
                  </a:cubicBezTo>
                  <a:cubicBezTo>
                    <a:pt x="7849" y="30248"/>
                    <a:pt x="7888" y="30245"/>
                    <a:pt x="7888" y="30245"/>
                  </a:cubicBezTo>
                  <a:cubicBezTo>
                    <a:pt x="7888" y="30245"/>
                    <a:pt x="19972" y="24098"/>
                    <a:pt x="23209" y="24098"/>
                  </a:cubicBezTo>
                  <a:cubicBezTo>
                    <a:pt x="23403" y="24098"/>
                    <a:pt x="23566" y="24120"/>
                    <a:pt x="23692" y="24167"/>
                  </a:cubicBezTo>
                  <a:cubicBezTo>
                    <a:pt x="25916" y="24997"/>
                    <a:pt x="36353" y="26657"/>
                    <a:pt x="36353" y="26657"/>
                  </a:cubicBezTo>
                  <a:cubicBezTo>
                    <a:pt x="36353" y="26657"/>
                    <a:pt x="30986" y="15271"/>
                    <a:pt x="29652" y="12514"/>
                  </a:cubicBezTo>
                  <a:cubicBezTo>
                    <a:pt x="28317" y="9727"/>
                    <a:pt x="27695" y="1"/>
                    <a:pt x="27695" y="1"/>
                  </a:cubicBezTo>
                  <a:close/>
                </a:path>
              </a:pathLst>
            </a:custGeom>
            <a:solidFill>
              <a:srgbClr val="172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3"/>
            <p:cNvSpPr/>
            <p:nvPr/>
          </p:nvSpPr>
          <p:spPr>
            <a:xfrm>
              <a:off x="789975" y="2454390"/>
              <a:ext cx="1535823" cy="1277945"/>
            </a:xfrm>
            <a:custGeom>
              <a:avLst/>
              <a:gdLst/>
              <a:ahLst/>
              <a:cxnLst/>
              <a:rect l="l" t="t" r="r" b="b"/>
              <a:pathLst>
                <a:path w="36353" h="30249" extrusionOk="0">
                  <a:moveTo>
                    <a:pt x="27695" y="1"/>
                  </a:moveTo>
                  <a:cubicBezTo>
                    <a:pt x="27695" y="1"/>
                    <a:pt x="22298" y="9193"/>
                    <a:pt x="18770" y="11150"/>
                  </a:cubicBezTo>
                  <a:cubicBezTo>
                    <a:pt x="15241" y="13107"/>
                    <a:pt x="1898" y="18948"/>
                    <a:pt x="1898" y="18948"/>
                  </a:cubicBezTo>
                  <a:cubicBezTo>
                    <a:pt x="1898" y="18948"/>
                    <a:pt x="0" y="21706"/>
                    <a:pt x="2313" y="26124"/>
                  </a:cubicBezTo>
                  <a:cubicBezTo>
                    <a:pt x="4375" y="30036"/>
                    <a:pt x="7191" y="30248"/>
                    <a:pt x="7778" y="30248"/>
                  </a:cubicBezTo>
                  <a:cubicBezTo>
                    <a:pt x="7849" y="30248"/>
                    <a:pt x="7888" y="30245"/>
                    <a:pt x="7888" y="30245"/>
                  </a:cubicBezTo>
                  <a:cubicBezTo>
                    <a:pt x="7888" y="30245"/>
                    <a:pt x="19972" y="24098"/>
                    <a:pt x="23209" y="24098"/>
                  </a:cubicBezTo>
                  <a:cubicBezTo>
                    <a:pt x="23403" y="24098"/>
                    <a:pt x="23566" y="24120"/>
                    <a:pt x="23692" y="24167"/>
                  </a:cubicBezTo>
                  <a:cubicBezTo>
                    <a:pt x="25916" y="24997"/>
                    <a:pt x="36353" y="26657"/>
                    <a:pt x="36353" y="26657"/>
                  </a:cubicBezTo>
                  <a:cubicBezTo>
                    <a:pt x="36353" y="26657"/>
                    <a:pt x="30986" y="15271"/>
                    <a:pt x="29652" y="12514"/>
                  </a:cubicBezTo>
                  <a:cubicBezTo>
                    <a:pt x="28317" y="9727"/>
                    <a:pt x="27695" y="1"/>
                    <a:pt x="27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3"/>
            <p:cNvSpPr/>
            <p:nvPr/>
          </p:nvSpPr>
          <p:spPr>
            <a:xfrm>
              <a:off x="789975" y="2454390"/>
              <a:ext cx="1535823" cy="1277945"/>
            </a:xfrm>
            <a:custGeom>
              <a:avLst/>
              <a:gdLst/>
              <a:ahLst/>
              <a:cxnLst/>
              <a:rect l="l" t="t" r="r" b="b"/>
              <a:pathLst>
                <a:path w="36353" h="30249" extrusionOk="0">
                  <a:moveTo>
                    <a:pt x="27695" y="1"/>
                  </a:moveTo>
                  <a:cubicBezTo>
                    <a:pt x="27695" y="1"/>
                    <a:pt x="22298" y="9193"/>
                    <a:pt x="18770" y="11150"/>
                  </a:cubicBezTo>
                  <a:cubicBezTo>
                    <a:pt x="15241" y="13107"/>
                    <a:pt x="1898" y="18948"/>
                    <a:pt x="1898" y="18948"/>
                  </a:cubicBezTo>
                  <a:cubicBezTo>
                    <a:pt x="1898" y="18948"/>
                    <a:pt x="0" y="21706"/>
                    <a:pt x="2313" y="26124"/>
                  </a:cubicBezTo>
                  <a:cubicBezTo>
                    <a:pt x="4375" y="30036"/>
                    <a:pt x="7168" y="30248"/>
                    <a:pt x="7749" y="30248"/>
                  </a:cubicBezTo>
                  <a:cubicBezTo>
                    <a:pt x="7820" y="30248"/>
                    <a:pt x="7858" y="30245"/>
                    <a:pt x="7858" y="30245"/>
                  </a:cubicBezTo>
                  <a:cubicBezTo>
                    <a:pt x="7858" y="30245"/>
                    <a:pt x="19969" y="24098"/>
                    <a:pt x="23208" y="24098"/>
                  </a:cubicBezTo>
                  <a:cubicBezTo>
                    <a:pt x="23403" y="24098"/>
                    <a:pt x="23566" y="24120"/>
                    <a:pt x="23692" y="24167"/>
                  </a:cubicBezTo>
                  <a:cubicBezTo>
                    <a:pt x="25916" y="24997"/>
                    <a:pt x="36353" y="26657"/>
                    <a:pt x="36353" y="26657"/>
                  </a:cubicBezTo>
                  <a:cubicBezTo>
                    <a:pt x="36353" y="26657"/>
                    <a:pt x="35434" y="24730"/>
                    <a:pt x="34277" y="22269"/>
                  </a:cubicBezTo>
                  <a:cubicBezTo>
                    <a:pt x="30452" y="21795"/>
                    <a:pt x="22624" y="20816"/>
                    <a:pt x="21764" y="20520"/>
                  </a:cubicBezTo>
                  <a:cubicBezTo>
                    <a:pt x="21728" y="20506"/>
                    <a:pt x="21678" y="20500"/>
                    <a:pt x="21613" y="20500"/>
                  </a:cubicBezTo>
                  <a:cubicBezTo>
                    <a:pt x="19690" y="20500"/>
                    <a:pt x="5486" y="26242"/>
                    <a:pt x="5486" y="26242"/>
                  </a:cubicBezTo>
                  <a:cubicBezTo>
                    <a:pt x="2610" y="23544"/>
                    <a:pt x="3736" y="19956"/>
                    <a:pt x="3736" y="19956"/>
                  </a:cubicBezTo>
                  <a:cubicBezTo>
                    <a:pt x="3736" y="19956"/>
                    <a:pt x="16190" y="14204"/>
                    <a:pt x="19689" y="11861"/>
                  </a:cubicBezTo>
                  <a:cubicBezTo>
                    <a:pt x="22476" y="10023"/>
                    <a:pt x="26271" y="3767"/>
                    <a:pt x="27784" y="1157"/>
                  </a:cubicBezTo>
                  <a:cubicBezTo>
                    <a:pt x="27724" y="446"/>
                    <a:pt x="27695" y="1"/>
                    <a:pt x="27695" y="1"/>
                  </a:cubicBez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3"/>
            <p:cNvSpPr/>
            <p:nvPr/>
          </p:nvSpPr>
          <p:spPr>
            <a:xfrm>
              <a:off x="1810958" y="2226415"/>
              <a:ext cx="949555" cy="1439372"/>
            </a:xfrm>
            <a:custGeom>
              <a:avLst/>
              <a:gdLst/>
              <a:ahLst/>
              <a:cxnLst/>
              <a:rect l="l" t="t" r="r" b="b"/>
              <a:pathLst>
                <a:path w="22476" h="34070" extrusionOk="0">
                  <a:moveTo>
                    <a:pt x="7254" y="1"/>
                  </a:moveTo>
                  <a:cubicBezTo>
                    <a:pt x="6792" y="1"/>
                    <a:pt x="6339" y="69"/>
                    <a:pt x="5901" y="208"/>
                  </a:cubicBezTo>
                  <a:cubicBezTo>
                    <a:pt x="1334" y="1631"/>
                    <a:pt x="0" y="10349"/>
                    <a:pt x="2965" y="19659"/>
                  </a:cubicBezTo>
                  <a:cubicBezTo>
                    <a:pt x="5619" y="28076"/>
                    <a:pt x="10865" y="34069"/>
                    <a:pt x="15222" y="34069"/>
                  </a:cubicBezTo>
                  <a:cubicBezTo>
                    <a:pt x="15684" y="34069"/>
                    <a:pt x="16137" y="34002"/>
                    <a:pt x="16575" y="33862"/>
                  </a:cubicBezTo>
                  <a:cubicBezTo>
                    <a:pt x="21142" y="32409"/>
                    <a:pt x="22476" y="23692"/>
                    <a:pt x="19511" y="14411"/>
                  </a:cubicBezTo>
                  <a:cubicBezTo>
                    <a:pt x="16830" y="5994"/>
                    <a:pt x="11606" y="1"/>
                    <a:pt x="7254" y="1"/>
                  </a:cubicBezTo>
                  <a:close/>
                </a:path>
              </a:pathLst>
            </a:custGeom>
            <a:solidFill>
              <a:srgbClr val="172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3"/>
            <p:cNvSpPr/>
            <p:nvPr/>
          </p:nvSpPr>
          <p:spPr>
            <a:xfrm>
              <a:off x="1750796" y="2181800"/>
              <a:ext cx="1017235" cy="1544864"/>
            </a:xfrm>
            <a:custGeom>
              <a:avLst/>
              <a:gdLst/>
              <a:ahLst/>
              <a:cxnLst/>
              <a:rect l="l" t="t" r="r" b="b"/>
              <a:pathLst>
                <a:path w="24078" h="36567" extrusionOk="0">
                  <a:moveTo>
                    <a:pt x="7775" y="1"/>
                  </a:moveTo>
                  <a:cubicBezTo>
                    <a:pt x="7277" y="1"/>
                    <a:pt x="6789" y="75"/>
                    <a:pt x="6317" y="226"/>
                  </a:cubicBezTo>
                  <a:cubicBezTo>
                    <a:pt x="1394" y="1768"/>
                    <a:pt x="1" y="11108"/>
                    <a:pt x="3174" y="21101"/>
                  </a:cubicBezTo>
                  <a:cubicBezTo>
                    <a:pt x="6040" y="30129"/>
                    <a:pt x="11641" y="36567"/>
                    <a:pt x="16326" y="36567"/>
                  </a:cubicBezTo>
                  <a:cubicBezTo>
                    <a:pt x="16826" y="36567"/>
                    <a:pt x="17317" y="36493"/>
                    <a:pt x="17792" y="36341"/>
                  </a:cubicBezTo>
                  <a:cubicBezTo>
                    <a:pt x="22684" y="34800"/>
                    <a:pt x="24078" y="25459"/>
                    <a:pt x="20935" y="15467"/>
                  </a:cubicBezTo>
                  <a:cubicBezTo>
                    <a:pt x="18068" y="6439"/>
                    <a:pt x="12443" y="1"/>
                    <a:pt x="7775" y="1"/>
                  </a:cubicBez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3"/>
            <p:cNvSpPr/>
            <p:nvPr/>
          </p:nvSpPr>
          <p:spPr>
            <a:xfrm>
              <a:off x="1842264" y="2272762"/>
              <a:ext cx="876931" cy="1346724"/>
            </a:xfrm>
            <a:custGeom>
              <a:avLst/>
              <a:gdLst/>
              <a:ahLst/>
              <a:cxnLst/>
              <a:rect l="l" t="t" r="r" b="b"/>
              <a:pathLst>
                <a:path w="20757" h="31877" extrusionOk="0">
                  <a:moveTo>
                    <a:pt x="6682" y="0"/>
                  </a:moveTo>
                  <a:cubicBezTo>
                    <a:pt x="6274" y="0"/>
                    <a:pt x="5874" y="58"/>
                    <a:pt x="5486" y="178"/>
                  </a:cubicBezTo>
                  <a:cubicBezTo>
                    <a:pt x="1246" y="1513"/>
                    <a:pt x="0" y="9637"/>
                    <a:pt x="2728" y="18325"/>
                  </a:cubicBezTo>
                  <a:cubicBezTo>
                    <a:pt x="5178" y="26213"/>
                    <a:pt x="10048" y="31876"/>
                    <a:pt x="14075" y="31876"/>
                  </a:cubicBezTo>
                  <a:cubicBezTo>
                    <a:pt x="14483" y="31876"/>
                    <a:pt x="14883" y="31818"/>
                    <a:pt x="15271" y="31698"/>
                  </a:cubicBezTo>
                  <a:cubicBezTo>
                    <a:pt x="19511" y="30363"/>
                    <a:pt x="20756" y="22239"/>
                    <a:pt x="18028" y="13551"/>
                  </a:cubicBezTo>
                  <a:cubicBezTo>
                    <a:pt x="15579" y="5664"/>
                    <a:pt x="10709" y="0"/>
                    <a:pt x="6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3"/>
            <p:cNvSpPr/>
            <p:nvPr/>
          </p:nvSpPr>
          <p:spPr>
            <a:xfrm>
              <a:off x="1948731" y="2355190"/>
              <a:ext cx="732867" cy="1159314"/>
            </a:xfrm>
            <a:custGeom>
              <a:avLst/>
              <a:gdLst/>
              <a:ahLst/>
              <a:cxnLst/>
              <a:rect l="l" t="t" r="r" b="b"/>
              <a:pathLst>
                <a:path w="17347" h="27441" extrusionOk="0">
                  <a:moveTo>
                    <a:pt x="5417" y="0"/>
                  </a:moveTo>
                  <a:cubicBezTo>
                    <a:pt x="5075" y="0"/>
                    <a:pt x="4742" y="51"/>
                    <a:pt x="4419" y="155"/>
                  </a:cubicBezTo>
                  <a:cubicBezTo>
                    <a:pt x="920" y="1311"/>
                    <a:pt x="1" y="8279"/>
                    <a:pt x="2343" y="15751"/>
                  </a:cubicBezTo>
                  <a:cubicBezTo>
                    <a:pt x="4470" y="22561"/>
                    <a:pt x="8575" y="27440"/>
                    <a:pt x="11931" y="27440"/>
                  </a:cubicBezTo>
                  <a:cubicBezTo>
                    <a:pt x="12272" y="27440"/>
                    <a:pt x="12606" y="27390"/>
                    <a:pt x="12929" y="27286"/>
                  </a:cubicBezTo>
                  <a:cubicBezTo>
                    <a:pt x="16428" y="26129"/>
                    <a:pt x="17347" y="19161"/>
                    <a:pt x="15004" y="11689"/>
                  </a:cubicBezTo>
                  <a:cubicBezTo>
                    <a:pt x="12878" y="4880"/>
                    <a:pt x="8773" y="0"/>
                    <a:pt x="5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3"/>
            <p:cNvSpPr/>
            <p:nvPr/>
          </p:nvSpPr>
          <p:spPr>
            <a:xfrm>
              <a:off x="1963772" y="2355274"/>
              <a:ext cx="375876" cy="520067"/>
            </a:xfrm>
            <a:custGeom>
              <a:avLst/>
              <a:gdLst/>
              <a:ahLst/>
              <a:cxnLst/>
              <a:rect l="l" t="t" r="r" b="b"/>
              <a:pathLst>
                <a:path w="8897" h="12310" extrusionOk="0">
                  <a:moveTo>
                    <a:pt x="5054" y="0"/>
                  </a:moveTo>
                  <a:cubicBezTo>
                    <a:pt x="4715" y="0"/>
                    <a:pt x="4384" y="50"/>
                    <a:pt x="4063" y="153"/>
                  </a:cubicBezTo>
                  <a:cubicBezTo>
                    <a:pt x="1098" y="1102"/>
                    <a:pt x="1" y="6231"/>
                    <a:pt x="1098" y="12310"/>
                  </a:cubicBezTo>
                  <a:cubicBezTo>
                    <a:pt x="1958" y="7595"/>
                    <a:pt x="4537" y="3325"/>
                    <a:pt x="8896" y="1813"/>
                  </a:cubicBezTo>
                  <a:cubicBezTo>
                    <a:pt x="7595" y="652"/>
                    <a:pt x="6277" y="0"/>
                    <a:pt x="5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3"/>
            <p:cNvSpPr/>
            <p:nvPr/>
          </p:nvSpPr>
          <p:spPr>
            <a:xfrm>
              <a:off x="2228122" y="2544592"/>
              <a:ext cx="271863" cy="326996"/>
            </a:xfrm>
            <a:custGeom>
              <a:avLst/>
              <a:gdLst/>
              <a:ahLst/>
              <a:cxnLst/>
              <a:rect l="l" t="t" r="r" b="b"/>
              <a:pathLst>
                <a:path w="6435" h="7740" extrusionOk="0">
                  <a:moveTo>
                    <a:pt x="4952" y="1"/>
                  </a:moveTo>
                  <a:cubicBezTo>
                    <a:pt x="3588" y="1128"/>
                    <a:pt x="0" y="6168"/>
                    <a:pt x="148" y="7740"/>
                  </a:cubicBezTo>
                  <a:cubicBezTo>
                    <a:pt x="623" y="6821"/>
                    <a:pt x="4062" y="4093"/>
                    <a:pt x="5011" y="3351"/>
                  </a:cubicBezTo>
                  <a:cubicBezTo>
                    <a:pt x="5456" y="3025"/>
                    <a:pt x="5930" y="2729"/>
                    <a:pt x="6434" y="2462"/>
                  </a:cubicBezTo>
                  <a:cubicBezTo>
                    <a:pt x="5990" y="1602"/>
                    <a:pt x="5486" y="801"/>
                    <a:pt x="4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3"/>
            <p:cNvSpPr/>
            <p:nvPr/>
          </p:nvSpPr>
          <p:spPr>
            <a:xfrm>
              <a:off x="2130401" y="3203549"/>
              <a:ext cx="506125" cy="310899"/>
            </a:xfrm>
            <a:custGeom>
              <a:avLst/>
              <a:gdLst/>
              <a:ahLst/>
              <a:cxnLst/>
              <a:rect l="l" t="t" r="r" b="b"/>
              <a:pathLst>
                <a:path w="11980" h="7359" extrusionOk="0">
                  <a:moveTo>
                    <a:pt x="11979" y="0"/>
                  </a:moveTo>
                  <a:lnTo>
                    <a:pt x="11979" y="0"/>
                  </a:lnTo>
                  <a:cubicBezTo>
                    <a:pt x="9769" y="786"/>
                    <a:pt x="6950" y="1605"/>
                    <a:pt x="4363" y="1605"/>
                  </a:cubicBezTo>
                  <a:cubicBezTo>
                    <a:pt x="2751" y="1605"/>
                    <a:pt x="1229" y="1287"/>
                    <a:pt x="0" y="445"/>
                  </a:cubicBezTo>
                  <a:lnTo>
                    <a:pt x="0" y="445"/>
                  </a:lnTo>
                  <a:cubicBezTo>
                    <a:pt x="2220" y="4649"/>
                    <a:pt x="5129" y="7358"/>
                    <a:pt x="7634" y="7358"/>
                  </a:cubicBezTo>
                  <a:cubicBezTo>
                    <a:pt x="7974" y="7358"/>
                    <a:pt x="8307" y="7308"/>
                    <a:pt x="8629" y="7206"/>
                  </a:cubicBezTo>
                  <a:cubicBezTo>
                    <a:pt x="10734" y="6524"/>
                    <a:pt x="11890" y="3737"/>
                    <a:pt x="11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3"/>
            <p:cNvSpPr/>
            <p:nvPr/>
          </p:nvSpPr>
          <p:spPr>
            <a:xfrm>
              <a:off x="2255668" y="2989347"/>
              <a:ext cx="379594" cy="163878"/>
            </a:xfrm>
            <a:custGeom>
              <a:avLst/>
              <a:gdLst/>
              <a:ahLst/>
              <a:cxnLst/>
              <a:rect l="l" t="t" r="r" b="b"/>
              <a:pathLst>
                <a:path w="8985" h="3879" extrusionOk="0">
                  <a:moveTo>
                    <a:pt x="8570" y="0"/>
                  </a:moveTo>
                  <a:cubicBezTo>
                    <a:pt x="7739" y="563"/>
                    <a:pt x="6879" y="1038"/>
                    <a:pt x="5990" y="1453"/>
                  </a:cubicBezTo>
                  <a:cubicBezTo>
                    <a:pt x="3944" y="2402"/>
                    <a:pt x="2106" y="3025"/>
                    <a:pt x="0" y="3054"/>
                  </a:cubicBezTo>
                  <a:cubicBezTo>
                    <a:pt x="1374" y="3599"/>
                    <a:pt x="2823" y="3879"/>
                    <a:pt x="4287" y="3879"/>
                  </a:cubicBezTo>
                  <a:cubicBezTo>
                    <a:pt x="4657" y="3879"/>
                    <a:pt x="5027" y="3861"/>
                    <a:pt x="5397" y="3825"/>
                  </a:cubicBezTo>
                  <a:cubicBezTo>
                    <a:pt x="6613" y="3647"/>
                    <a:pt x="7828" y="3499"/>
                    <a:pt x="8985" y="3291"/>
                  </a:cubicBezTo>
                  <a:cubicBezTo>
                    <a:pt x="8925" y="2194"/>
                    <a:pt x="8777" y="1097"/>
                    <a:pt x="8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3"/>
            <p:cNvSpPr/>
            <p:nvPr/>
          </p:nvSpPr>
          <p:spPr>
            <a:xfrm>
              <a:off x="2005133" y="2831505"/>
              <a:ext cx="266835" cy="395859"/>
            </a:xfrm>
            <a:custGeom>
              <a:avLst/>
              <a:gdLst/>
              <a:ahLst/>
              <a:cxnLst/>
              <a:rect l="l" t="t" r="r" b="b"/>
              <a:pathLst>
                <a:path w="6316" h="9370" extrusionOk="0">
                  <a:moveTo>
                    <a:pt x="1127" y="0"/>
                  </a:moveTo>
                  <a:cubicBezTo>
                    <a:pt x="741" y="0"/>
                    <a:pt x="356" y="59"/>
                    <a:pt x="0" y="148"/>
                  </a:cubicBezTo>
                  <a:cubicBezTo>
                    <a:pt x="237" y="1631"/>
                    <a:pt x="563" y="3084"/>
                    <a:pt x="1008" y="4477"/>
                  </a:cubicBezTo>
                  <a:cubicBezTo>
                    <a:pt x="1512" y="6167"/>
                    <a:pt x="2194" y="7798"/>
                    <a:pt x="3025" y="9370"/>
                  </a:cubicBezTo>
                  <a:cubicBezTo>
                    <a:pt x="5130" y="8451"/>
                    <a:pt x="6316" y="6167"/>
                    <a:pt x="5841" y="3914"/>
                  </a:cubicBezTo>
                  <a:cubicBezTo>
                    <a:pt x="5397" y="1660"/>
                    <a:pt x="3440" y="59"/>
                    <a:pt x="1127" y="30"/>
                  </a:cubicBezTo>
                  <a:lnTo>
                    <a:pt x="1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3"/>
            <p:cNvSpPr/>
            <p:nvPr/>
          </p:nvSpPr>
          <p:spPr>
            <a:xfrm>
              <a:off x="1025469" y="3418934"/>
              <a:ext cx="987197" cy="1047358"/>
            </a:xfrm>
            <a:custGeom>
              <a:avLst/>
              <a:gdLst/>
              <a:ahLst/>
              <a:cxnLst/>
              <a:rect l="l" t="t" r="r" b="b"/>
              <a:pathLst>
                <a:path w="23367" h="24791" extrusionOk="0">
                  <a:moveTo>
                    <a:pt x="16965" y="0"/>
                  </a:moveTo>
                  <a:cubicBezTo>
                    <a:pt x="15786" y="0"/>
                    <a:pt x="14099" y="1809"/>
                    <a:pt x="13255" y="2493"/>
                  </a:cubicBezTo>
                  <a:cubicBezTo>
                    <a:pt x="12158" y="3383"/>
                    <a:pt x="10142" y="4065"/>
                    <a:pt x="9460" y="5547"/>
                  </a:cubicBezTo>
                  <a:cubicBezTo>
                    <a:pt x="8778" y="7000"/>
                    <a:pt x="9015" y="8809"/>
                    <a:pt x="8392" y="10766"/>
                  </a:cubicBezTo>
                  <a:cubicBezTo>
                    <a:pt x="7799" y="12723"/>
                    <a:pt x="1" y="19246"/>
                    <a:pt x="1" y="19246"/>
                  </a:cubicBezTo>
                  <a:cubicBezTo>
                    <a:pt x="1009" y="23219"/>
                    <a:pt x="5783" y="24791"/>
                    <a:pt x="5783" y="24791"/>
                  </a:cubicBezTo>
                  <a:cubicBezTo>
                    <a:pt x="9222" y="20818"/>
                    <a:pt x="12810" y="16578"/>
                    <a:pt x="13462" y="16014"/>
                  </a:cubicBezTo>
                  <a:cubicBezTo>
                    <a:pt x="14144" y="15480"/>
                    <a:pt x="19156" y="14858"/>
                    <a:pt x="19897" y="14413"/>
                  </a:cubicBezTo>
                  <a:cubicBezTo>
                    <a:pt x="20668" y="13939"/>
                    <a:pt x="22595" y="12071"/>
                    <a:pt x="22714" y="11774"/>
                  </a:cubicBezTo>
                  <a:cubicBezTo>
                    <a:pt x="22832" y="11478"/>
                    <a:pt x="23366" y="10380"/>
                    <a:pt x="23099" y="9313"/>
                  </a:cubicBezTo>
                  <a:cubicBezTo>
                    <a:pt x="22846" y="8272"/>
                    <a:pt x="22353" y="8245"/>
                    <a:pt x="22303" y="8245"/>
                  </a:cubicBezTo>
                  <a:cubicBezTo>
                    <a:pt x="22300" y="8245"/>
                    <a:pt x="22299" y="8246"/>
                    <a:pt x="22299" y="8246"/>
                  </a:cubicBezTo>
                  <a:cubicBezTo>
                    <a:pt x="22358" y="7801"/>
                    <a:pt x="22358" y="7356"/>
                    <a:pt x="22239" y="6911"/>
                  </a:cubicBezTo>
                  <a:cubicBezTo>
                    <a:pt x="22091" y="6229"/>
                    <a:pt x="21142" y="5666"/>
                    <a:pt x="21142" y="5666"/>
                  </a:cubicBezTo>
                  <a:cubicBezTo>
                    <a:pt x="21231" y="5132"/>
                    <a:pt x="21083" y="4598"/>
                    <a:pt x="20727" y="4183"/>
                  </a:cubicBezTo>
                  <a:cubicBezTo>
                    <a:pt x="20164" y="3561"/>
                    <a:pt x="18177" y="3294"/>
                    <a:pt x="18177" y="3294"/>
                  </a:cubicBezTo>
                  <a:cubicBezTo>
                    <a:pt x="18325" y="2849"/>
                    <a:pt x="18800" y="2315"/>
                    <a:pt x="17851" y="566"/>
                  </a:cubicBezTo>
                  <a:cubicBezTo>
                    <a:pt x="17625" y="163"/>
                    <a:pt x="17318" y="0"/>
                    <a:pt x="16965" y="0"/>
                  </a:cubicBezTo>
                  <a:close/>
                </a:path>
              </a:pathLst>
            </a:cu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3"/>
            <p:cNvSpPr/>
            <p:nvPr/>
          </p:nvSpPr>
          <p:spPr>
            <a:xfrm>
              <a:off x="1053177" y="3918472"/>
              <a:ext cx="522390" cy="517405"/>
            </a:xfrm>
            <a:custGeom>
              <a:avLst/>
              <a:gdLst/>
              <a:ahLst/>
              <a:cxnLst/>
              <a:rect l="l" t="t" r="r" b="b"/>
              <a:pathLst>
                <a:path w="12365" h="12247" extrusionOk="0">
                  <a:moveTo>
                    <a:pt x="8807" y="1"/>
                  </a:moveTo>
                  <a:cubicBezTo>
                    <a:pt x="8303" y="861"/>
                    <a:pt x="8451" y="1602"/>
                    <a:pt x="7799" y="2343"/>
                  </a:cubicBezTo>
                  <a:cubicBezTo>
                    <a:pt x="7117" y="3055"/>
                    <a:pt x="5515" y="3856"/>
                    <a:pt x="4744" y="4626"/>
                  </a:cubicBezTo>
                  <a:cubicBezTo>
                    <a:pt x="3292" y="6050"/>
                    <a:pt x="1839" y="7354"/>
                    <a:pt x="0" y="8096"/>
                  </a:cubicBezTo>
                  <a:cubicBezTo>
                    <a:pt x="979" y="10319"/>
                    <a:pt x="3084" y="11624"/>
                    <a:pt x="4359" y="12247"/>
                  </a:cubicBezTo>
                  <a:cubicBezTo>
                    <a:pt x="4685" y="10853"/>
                    <a:pt x="5337" y="9549"/>
                    <a:pt x="6286" y="8481"/>
                  </a:cubicBezTo>
                  <a:cubicBezTo>
                    <a:pt x="7205" y="7414"/>
                    <a:pt x="8243" y="5427"/>
                    <a:pt x="9370" y="4567"/>
                  </a:cubicBezTo>
                  <a:cubicBezTo>
                    <a:pt x="10378" y="3796"/>
                    <a:pt x="11446" y="4093"/>
                    <a:pt x="12365" y="3262"/>
                  </a:cubicBezTo>
                  <a:cubicBezTo>
                    <a:pt x="11624" y="3233"/>
                    <a:pt x="10408" y="2818"/>
                    <a:pt x="9963" y="2314"/>
                  </a:cubicBezTo>
                  <a:cubicBezTo>
                    <a:pt x="9370" y="1661"/>
                    <a:pt x="8985" y="861"/>
                    <a:pt x="8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3"/>
            <p:cNvSpPr/>
            <p:nvPr/>
          </p:nvSpPr>
          <p:spPr>
            <a:xfrm>
              <a:off x="1110430" y="4002688"/>
              <a:ext cx="338276" cy="408407"/>
            </a:xfrm>
            <a:custGeom>
              <a:avLst/>
              <a:gdLst/>
              <a:ahLst/>
              <a:cxnLst/>
              <a:rect l="l" t="t" r="r" b="b"/>
              <a:pathLst>
                <a:path w="8007" h="9667" extrusionOk="0">
                  <a:moveTo>
                    <a:pt x="8006" y="1"/>
                  </a:moveTo>
                  <a:lnTo>
                    <a:pt x="8006" y="1"/>
                  </a:lnTo>
                  <a:cubicBezTo>
                    <a:pt x="5219" y="2610"/>
                    <a:pt x="3025" y="5872"/>
                    <a:pt x="0" y="8244"/>
                  </a:cubicBezTo>
                  <a:cubicBezTo>
                    <a:pt x="534" y="8777"/>
                    <a:pt x="1097" y="9252"/>
                    <a:pt x="1750" y="9667"/>
                  </a:cubicBezTo>
                  <a:cubicBezTo>
                    <a:pt x="2372" y="8303"/>
                    <a:pt x="3114" y="6969"/>
                    <a:pt x="3914" y="5575"/>
                  </a:cubicBezTo>
                  <a:cubicBezTo>
                    <a:pt x="4478" y="4626"/>
                    <a:pt x="4982" y="3529"/>
                    <a:pt x="5782" y="2699"/>
                  </a:cubicBezTo>
                  <a:cubicBezTo>
                    <a:pt x="6553" y="1898"/>
                    <a:pt x="7621" y="1068"/>
                    <a:pt x="8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3"/>
            <p:cNvSpPr/>
            <p:nvPr/>
          </p:nvSpPr>
          <p:spPr>
            <a:xfrm>
              <a:off x="1488975" y="3416525"/>
              <a:ext cx="482340" cy="635310"/>
            </a:xfrm>
            <a:custGeom>
              <a:avLst/>
              <a:gdLst/>
              <a:ahLst/>
              <a:cxnLst/>
              <a:rect l="l" t="t" r="r" b="b"/>
              <a:pathLst>
                <a:path w="11417" h="15538" extrusionOk="0">
                  <a:moveTo>
                    <a:pt x="6702" y="0"/>
                  </a:moveTo>
                  <a:cubicBezTo>
                    <a:pt x="7087" y="1246"/>
                    <a:pt x="6435" y="2313"/>
                    <a:pt x="5368" y="3321"/>
                  </a:cubicBezTo>
                  <a:cubicBezTo>
                    <a:pt x="4508" y="4151"/>
                    <a:pt x="2788" y="4952"/>
                    <a:pt x="2225" y="5604"/>
                  </a:cubicBezTo>
                  <a:cubicBezTo>
                    <a:pt x="2047" y="5782"/>
                    <a:pt x="1928" y="6761"/>
                    <a:pt x="1721" y="6909"/>
                  </a:cubicBezTo>
                  <a:cubicBezTo>
                    <a:pt x="1009" y="7502"/>
                    <a:pt x="1305" y="7976"/>
                    <a:pt x="1276" y="8807"/>
                  </a:cubicBezTo>
                  <a:cubicBezTo>
                    <a:pt x="1276" y="9400"/>
                    <a:pt x="1" y="11594"/>
                    <a:pt x="594" y="11831"/>
                  </a:cubicBezTo>
                  <a:cubicBezTo>
                    <a:pt x="1839" y="12335"/>
                    <a:pt x="2432" y="13165"/>
                    <a:pt x="2936" y="14085"/>
                  </a:cubicBezTo>
                  <a:cubicBezTo>
                    <a:pt x="3173" y="14173"/>
                    <a:pt x="3292" y="14411"/>
                    <a:pt x="3262" y="14678"/>
                  </a:cubicBezTo>
                  <a:cubicBezTo>
                    <a:pt x="3411" y="14974"/>
                    <a:pt x="3589" y="15271"/>
                    <a:pt x="3796" y="15537"/>
                  </a:cubicBezTo>
                  <a:cubicBezTo>
                    <a:pt x="5575" y="15063"/>
                    <a:pt x="8718" y="14559"/>
                    <a:pt x="9311" y="14203"/>
                  </a:cubicBezTo>
                  <a:cubicBezTo>
                    <a:pt x="9786" y="13877"/>
                    <a:pt x="10260" y="13491"/>
                    <a:pt x="10675" y="13076"/>
                  </a:cubicBezTo>
                  <a:cubicBezTo>
                    <a:pt x="10616" y="13047"/>
                    <a:pt x="10586" y="12987"/>
                    <a:pt x="10527" y="12928"/>
                  </a:cubicBezTo>
                  <a:cubicBezTo>
                    <a:pt x="10171" y="12513"/>
                    <a:pt x="11357" y="12068"/>
                    <a:pt x="11417" y="11505"/>
                  </a:cubicBezTo>
                  <a:cubicBezTo>
                    <a:pt x="11417" y="11208"/>
                    <a:pt x="11298" y="10941"/>
                    <a:pt x="11061" y="10764"/>
                  </a:cubicBezTo>
                  <a:cubicBezTo>
                    <a:pt x="10468" y="10586"/>
                    <a:pt x="9815" y="10348"/>
                    <a:pt x="9430" y="9874"/>
                  </a:cubicBezTo>
                  <a:cubicBezTo>
                    <a:pt x="8896" y="9251"/>
                    <a:pt x="9222" y="9133"/>
                    <a:pt x="9222" y="8362"/>
                  </a:cubicBezTo>
                  <a:cubicBezTo>
                    <a:pt x="8867" y="8273"/>
                    <a:pt x="8185" y="7621"/>
                    <a:pt x="7977" y="7294"/>
                  </a:cubicBezTo>
                  <a:cubicBezTo>
                    <a:pt x="7799" y="7028"/>
                    <a:pt x="7680" y="6701"/>
                    <a:pt x="7680" y="6375"/>
                  </a:cubicBezTo>
                  <a:cubicBezTo>
                    <a:pt x="7680" y="6108"/>
                    <a:pt x="7799" y="5812"/>
                    <a:pt x="7829" y="5545"/>
                  </a:cubicBezTo>
                  <a:cubicBezTo>
                    <a:pt x="6821" y="4952"/>
                    <a:pt x="7325" y="3469"/>
                    <a:pt x="7710" y="2669"/>
                  </a:cubicBezTo>
                  <a:cubicBezTo>
                    <a:pt x="7829" y="2254"/>
                    <a:pt x="7829" y="1601"/>
                    <a:pt x="7147" y="445"/>
                  </a:cubicBezTo>
                  <a:cubicBezTo>
                    <a:pt x="7058" y="237"/>
                    <a:pt x="6910" y="89"/>
                    <a:pt x="6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3"/>
            <p:cNvSpPr/>
            <p:nvPr/>
          </p:nvSpPr>
          <p:spPr>
            <a:xfrm>
              <a:off x="1255541" y="4065728"/>
              <a:ext cx="332023" cy="393409"/>
            </a:xfrm>
            <a:custGeom>
              <a:avLst/>
              <a:gdLst/>
              <a:ahLst/>
              <a:cxnLst/>
              <a:rect l="l" t="t" r="r" b="b"/>
              <a:pathLst>
                <a:path w="7859" h="9312" extrusionOk="0">
                  <a:moveTo>
                    <a:pt x="7650" y="1"/>
                  </a:moveTo>
                  <a:cubicBezTo>
                    <a:pt x="6020" y="1454"/>
                    <a:pt x="4300" y="2847"/>
                    <a:pt x="2817" y="4508"/>
                  </a:cubicBezTo>
                  <a:cubicBezTo>
                    <a:pt x="1335" y="6168"/>
                    <a:pt x="475" y="7473"/>
                    <a:pt x="0" y="9311"/>
                  </a:cubicBezTo>
                  <a:cubicBezTo>
                    <a:pt x="3440" y="5368"/>
                    <a:pt x="6998" y="1068"/>
                    <a:pt x="7680" y="535"/>
                  </a:cubicBezTo>
                  <a:cubicBezTo>
                    <a:pt x="7739" y="505"/>
                    <a:pt x="7799" y="475"/>
                    <a:pt x="7858" y="446"/>
                  </a:cubicBezTo>
                  <a:cubicBezTo>
                    <a:pt x="7799" y="297"/>
                    <a:pt x="7739" y="149"/>
                    <a:pt x="76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3"/>
            <p:cNvSpPr/>
            <p:nvPr/>
          </p:nvSpPr>
          <p:spPr>
            <a:xfrm>
              <a:off x="1501528" y="3406471"/>
              <a:ext cx="263117" cy="184199"/>
            </a:xfrm>
            <a:custGeom>
              <a:avLst/>
              <a:gdLst/>
              <a:ahLst/>
              <a:cxnLst/>
              <a:rect l="l" t="t" r="r" b="b"/>
              <a:pathLst>
                <a:path w="6228" h="4360" extrusionOk="0">
                  <a:moveTo>
                    <a:pt x="5931" y="1"/>
                  </a:moveTo>
                  <a:lnTo>
                    <a:pt x="0" y="1306"/>
                  </a:lnTo>
                  <a:cubicBezTo>
                    <a:pt x="119" y="2343"/>
                    <a:pt x="326" y="3381"/>
                    <a:pt x="682" y="4360"/>
                  </a:cubicBezTo>
                  <a:cubicBezTo>
                    <a:pt x="1097" y="4063"/>
                    <a:pt x="1512" y="3767"/>
                    <a:pt x="1928" y="3441"/>
                  </a:cubicBezTo>
                  <a:cubicBezTo>
                    <a:pt x="2313" y="2699"/>
                    <a:pt x="2847" y="2047"/>
                    <a:pt x="3647" y="1839"/>
                  </a:cubicBezTo>
                  <a:lnTo>
                    <a:pt x="3707" y="1780"/>
                  </a:lnTo>
                  <a:cubicBezTo>
                    <a:pt x="4150" y="1230"/>
                    <a:pt x="4690" y="913"/>
                    <a:pt x="5217" y="913"/>
                  </a:cubicBezTo>
                  <a:cubicBezTo>
                    <a:pt x="5570" y="913"/>
                    <a:pt x="5918" y="1056"/>
                    <a:pt x="6227" y="1365"/>
                  </a:cubicBezTo>
                  <a:lnTo>
                    <a:pt x="5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3"/>
            <p:cNvSpPr/>
            <p:nvPr/>
          </p:nvSpPr>
          <p:spPr>
            <a:xfrm>
              <a:off x="1591729" y="3544287"/>
              <a:ext cx="313181" cy="612842"/>
            </a:xfrm>
            <a:custGeom>
              <a:avLst/>
              <a:gdLst/>
              <a:ahLst/>
              <a:cxnLst/>
              <a:rect l="l" t="t" r="r" b="b"/>
              <a:pathLst>
                <a:path w="7413" h="14506" extrusionOk="0">
                  <a:moveTo>
                    <a:pt x="4507" y="1"/>
                  </a:moveTo>
                  <a:cubicBezTo>
                    <a:pt x="4211" y="534"/>
                    <a:pt x="3796" y="979"/>
                    <a:pt x="3262" y="1305"/>
                  </a:cubicBezTo>
                  <a:cubicBezTo>
                    <a:pt x="2876" y="1602"/>
                    <a:pt x="2402" y="1869"/>
                    <a:pt x="1957" y="2195"/>
                  </a:cubicBezTo>
                  <a:cubicBezTo>
                    <a:pt x="1661" y="2551"/>
                    <a:pt x="1334" y="2906"/>
                    <a:pt x="1008" y="3292"/>
                  </a:cubicBezTo>
                  <a:cubicBezTo>
                    <a:pt x="534" y="3855"/>
                    <a:pt x="386" y="4715"/>
                    <a:pt x="0" y="5338"/>
                  </a:cubicBezTo>
                  <a:cubicBezTo>
                    <a:pt x="1631" y="9786"/>
                    <a:pt x="3588" y="14470"/>
                    <a:pt x="3618" y="14500"/>
                  </a:cubicBezTo>
                  <a:cubicBezTo>
                    <a:pt x="3621" y="14504"/>
                    <a:pt x="3630" y="14505"/>
                    <a:pt x="3645" y="14505"/>
                  </a:cubicBezTo>
                  <a:cubicBezTo>
                    <a:pt x="3827" y="14505"/>
                    <a:pt x="4832" y="14240"/>
                    <a:pt x="5404" y="14240"/>
                  </a:cubicBezTo>
                  <a:cubicBezTo>
                    <a:pt x="5541" y="14240"/>
                    <a:pt x="5653" y="14255"/>
                    <a:pt x="5723" y="14293"/>
                  </a:cubicBezTo>
                  <a:cubicBezTo>
                    <a:pt x="5756" y="14309"/>
                    <a:pt x="5798" y="14317"/>
                    <a:pt x="5847" y="14317"/>
                  </a:cubicBezTo>
                  <a:cubicBezTo>
                    <a:pt x="6317" y="14317"/>
                    <a:pt x="7413" y="13611"/>
                    <a:pt x="7413" y="13611"/>
                  </a:cubicBezTo>
                  <a:lnTo>
                    <a:pt x="6138" y="7710"/>
                  </a:lnTo>
                  <a:cubicBezTo>
                    <a:pt x="5693" y="8125"/>
                    <a:pt x="5159" y="8481"/>
                    <a:pt x="4596" y="8688"/>
                  </a:cubicBezTo>
                  <a:cubicBezTo>
                    <a:pt x="4596" y="8699"/>
                    <a:pt x="4584" y="8704"/>
                    <a:pt x="4561" y="8704"/>
                  </a:cubicBezTo>
                  <a:cubicBezTo>
                    <a:pt x="4326" y="8704"/>
                    <a:pt x="2998" y="8180"/>
                    <a:pt x="3025" y="7829"/>
                  </a:cubicBezTo>
                  <a:cubicBezTo>
                    <a:pt x="3084" y="7147"/>
                    <a:pt x="2521" y="6850"/>
                    <a:pt x="2194" y="6376"/>
                  </a:cubicBezTo>
                  <a:cubicBezTo>
                    <a:pt x="1868" y="5931"/>
                    <a:pt x="1987" y="5308"/>
                    <a:pt x="2194" y="4774"/>
                  </a:cubicBezTo>
                  <a:lnTo>
                    <a:pt x="2194" y="4774"/>
                  </a:lnTo>
                  <a:cubicBezTo>
                    <a:pt x="2076" y="4863"/>
                    <a:pt x="1898" y="4923"/>
                    <a:pt x="1750" y="4923"/>
                  </a:cubicBezTo>
                  <a:cubicBezTo>
                    <a:pt x="1727" y="4927"/>
                    <a:pt x="1703" y="4928"/>
                    <a:pt x="1679" y="4928"/>
                  </a:cubicBezTo>
                  <a:cubicBezTo>
                    <a:pt x="1520" y="4928"/>
                    <a:pt x="1349" y="4844"/>
                    <a:pt x="1246" y="4715"/>
                  </a:cubicBezTo>
                  <a:cubicBezTo>
                    <a:pt x="267" y="3233"/>
                    <a:pt x="3291" y="1454"/>
                    <a:pt x="4655" y="683"/>
                  </a:cubicBezTo>
                  <a:lnTo>
                    <a:pt x="4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3"/>
            <p:cNvSpPr/>
            <p:nvPr/>
          </p:nvSpPr>
          <p:spPr>
            <a:xfrm>
              <a:off x="1623120" y="3561229"/>
              <a:ext cx="308111" cy="375834"/>
            </a:xfrm>
            <a:custGeom>
              <a:avLst/>
              <a:gdLst/>
              <a:ahLst/>
              <a:cxnLst/>
              <a:rect l="l" t="t" r="r" b="b"/>
              <a:pathLst>
                <a:path w="7293" h="8896" extrusionOk="0">
                  <a:moveTo>
                    <a:pt x="4545" y="1"/>
                  </a:moveTo>
                  <a:cubicBezTo>
                    <a:pt x="4368" y="1"/>
                    <a:pt x="4177" y="14"/>
                    <a:pt x="3972" y="44"/>
                  </a:cubicBezTo>
                  <a:cubicBezTo>
                    <a:pt x="1955" y="311"/>
                    <a:pt x="58" y="3069"/>
                    <a:pt x="28" y="3276"/>
                  </a:cubicBezTo>
                  <a:cubicBezTo>
                    <a:pt x="0" y="3498"/>
                    <a:pt x="595" y="5199"/>
                    <a:pt x="1134" y="5199"/>
                  </a:cubicBezTo>
                  <a:cubicBezTo>
                    <a:pt x="1171" y="5199"/>
                    <a:pt x="1207" y="5191"/>
                    <a:pt x="1244" y="5174"/>
                  </a:cubicBezTo>
                  <a:lnTo>
                    <a:pt x="1244" y="5174"/>
                  </a:lnTo>
                  <a:cubicBezTo>
                    <a:pt x="1244" y="5174"/>
                    <a:pt x="858" y="6716"/>
                    <a:pt x="2282" y="7101"/>
                  </a:cubicBezTo>
                  <a:cubicBezTo>
                    <a:pt x="2282" y="7101"/>
                    <a:pt x="2044" y="7398"/>
                    <a:pt x="2519" y="8258"/>
                  </a:cubicBezTo>
                  <a:cubicBezTo>
                    <a:pt x="2745" y="8680"/>
                    <a:pt x="3071" y="8895"/>
                    <a:pt x="3419" y="8895"/>
                  </a:cubicBezTo>
                  <a:cubicBezTo>
                    <a:pt x="3755" y="8895"/>
                    <a:pt x="4111" y="8695"/>
                    <a:pt x="4416" y="8287"/>
                  </a:cubicBezTo>
                  <a:cubicBezTo>
                    <a:pt x="4868" y="7706"/>
                    <a:pt x="5320" y="7172"/>
                    <a:pt x="6157" y="7172"/>
                  </a:cubicBezTo>
                  <a:cubicBezTo>
                    <a:pt x="6474" y="7172"/>
                    <a:pt x="6845" y="7249"/>
                    <a:pt x="7293" y="7428"/>
                  </a:cubicBezTo>
                  <a:cubicBezTo>
                    <a:pt x="7293" y="7428"/>
                    <a:pt x="6448" y="6810"/>
                    <a:pt x="5721" y="6810"/>
                  </a:cubicBezTo>
                  <a:cubicBezTo>
                    <a:pt x="5575" y="6810"/>
                    <a:pt x="5435" y="6835"/>
                    <a:pt x="5306" y="6894"/>
                  </a:cubicBezTo>
                  <a:cubicBezTo>
                    <a:pt x="4535" y="7250"/>
                    <a:pt x="4328" y="7754"/>
                    <a:pt x="4001" y="7961"/>
                  </a:cubicBezTo>
                  <a:cubicBezTo>
                    <a:pt x="3883" y="8036"/>
                    <a:pt x="3761" y="8070"/>
                    <a:pt x="3643" y="8070"/>
                  </a:cubicBezTo>
                  <a:cubicBezTo>
                    <a:pt x="3109" y="8070"/>
                    <a:pt x="2653" y="7388"/>
                    <a:pt x="2993" y="6805"/>
                  </a:cubicBezTo>
                  <a:cubicBezTo>
                    <a:pt x="3315" y="6221"/>
                    <a:pt x="4442" y="5262"/>
                    <a:pt x="4929" y="5262"/>
                  </a:cubicBezTo>
                  <a:cubicBezTo>
                    <a:pt x="4936" y="5262"/>
                    <a:pt x="4943" y="5263"/>
                    <a:pt x="4950" y="5263"/>
                  </a:cubicBezTo>
                  <a:cubicBezTo>
                    <a:pt x="5454" y="5322"/>
                    <a:pt x="6878" y="5589"/>
                    <a:pt x="6878" y="5589"/>
                  </a:cubicBezTo>
                  <a:cubicBezTo>
                    <a:pt x="6878" y="5589"/>
                    <a:pt x="5781" y="4549"/>
                    <a:pt x="5176" y="4549"/>
                  </a:cubicBezTo>
                  <a:cubicBezTo>
                    <a:pt x="5160" y="4549"/>
                    <a:pt x="5144" y="4550"/>
                    <a:pt x="5128" y="4551"/>
                  </a:cubicBezTo>
                  <a:cubicBezTo>
                    <a:pt x="4535" y="4581"/>
                    <a:pt x="2934" y="6034"/>
                    <a:pt x="2637" y="6301"/>
                  </a:cubicBezTo>
                  <a:cubicBezTo>
                    <a:pt x="2580" y="6365"/>
                    <a:pt x="2484" y="6395"/>
                    <a:pt x="2372" y="6395"/>
                  </a:cubicBezTo>
                  <a:cubicBezTo>
                    <a:pt x="1963" y="6395"/>
                    <a:pt x="1337" y="5984"/>
                    <a:pt x="1570" y="5263"/>
                  </a:cubicBezTo>
                  <a:cubicBezTo>
                    <a:pt x="1894" y="4380"/>
                    <a:pt x="3911" y="2475"/>
                    <a:pt x="4347" y="2475"/>
                  </a:cubicBezTo>
                  <a:cubicBezTo>
                    <a:pt x="4351" y="2475"/>
                    <a:pt x="4354" y="2476"/>
                    <a:pt x="4357" y="2476"/>
                  </a:cubicBezTo>
                  <a:cubicBezTo>
                    <a:pt x="4565" y="2476"/>
                    <a:pt x="5091" y="2431"/>
                    <a:pt x="5666" y="2431"/>
                  </a:cubicBezTo>
                  <a:cubicBezTo>
                    <a:pt x="6240" y="2431"/>
                    <a:pt x="6863" y="2476"/>
                    <a:pt x="7263" y="2654"/>
                  </a:cubicBezTo>
                  <a:lnTo>
                    <a:pt x="6996" y="2298"/>
                  </a:lnTo>
                  <a:cubicBezTo>
                    <a:pt x="6996" y="2298"/>
                    <a:pt x="6204" y="1759"/>
                    <a:pt x="5151" y="1759"/>
                  </a:cubicBezTo>
                  <a:cubicBezTo>
                    <a:pt x="4765" y="1759"/>
                    <a:pt x="4343" y="1832"/>
                    <a:pt x="3912" y="2031"/>
                  </a:cubicBezTo>
                  <a:cubicBezTo>
                    <a:pt x="2427" y="2732"/>
                    <a:pt x="1578" y="4571"/>
                    <a:pt x="1214" y="4571"/>
                  </a:cubicBezTo>
                  <a:cubicBezTo>
                    <a:pt x="1192" y="4571"/>
                    <a:pt x="1173" y="4564"/>
                    <a:pt x="1155" y="4551"/>
                  </a:cubicBezTo>
                  <a:cubicBezTo>
                    <a:pt x="829" y="4314"/>
                    <a:pt x="117" y="3543"/>
                    <a:pt x="769" y="3039"/>
                  </a:cubicBezTo>
                  <a:cubicBezTo>
                    <a:pt x="1422" y="2505"/>
                    <a:pt x="2993" y="637"/>
                    <a:pt x="3823" y="637"/>
                  </a:cubicBezTo>
                  <a:cubicBezTo>
                    <a:pt x="3884" y="635"/>
                    <a:pt x="3949" y="634"/>
                    <a:pt x="4018" y="634"/>
                  </a:cubicBezTo>
                  <a:cubicBezTo>
                    <a:pt x="4897" y="634"/>
                    <a:pt x="6389" y="805"/>
                    <a:pt x="6581" y="1053"/>
                  </a:cubicBezTo>
                  <a:cubicBezTo>
                    <a:pt x="6581" y="1053"/>
                    <a:pt x="6103" y="1"/>
                    <a:pt x="4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3"/>
            <p:cNvSpPr/>
            <p:nvPr/>
          </p:nvSpPr>
          <p:spPr>
            <a:xfrm>
              <a:off x="1565400" y="3426950"/>
              <a:ext cx="268103" cy="479407"/>
            </a:xfrm>
            <a:custGeom>
              <a:avLst/>
              <a:gdLst/>
              <a:ahLst/>
              <a:cxnLst/>
              <a:rect l="l" t="t" r="r" b="b"/>
              <a:pathLst>
                <a:path w="6346" h="11066" extrusionOk="0">
                  <a:moveTo>
                    <a:pt x="4395" y="0"/>
                  </a:moveTo>
                  <a:cubicBezTo>
                    <a:pt x="3870" y="0"/>
                    <a:pt x="3470" y="451"/>
                    <a:pt x="3470" y="451"/>
                  </a:cubicBezTo>
                  <a:cubicBezTo>
                    <a:pt x="3587" y="418"/>
                    <a:pt x="3694" y="402"/>
                    <a:pt x="3792" y="402"/>
                  </a:cubicBezTo>
                  <a:cubicBezTo>
                    <a:pt x="4486" y="402"/>
                    <a:pt x="4704" y="1197"/>
                    <a:pt x="4626" y="2289"/>
                  </a:cubicBezTo>
                  <a:cubicBezTo>
                    <a:pt x="4507" y="3534"/>
                    <a:pt x="2669" y="4187"/>
                    <a:pt x="2669" y="4187"/>
                  </a:cubicBezTo>
                  <a:cubicBezTo>
                    <a:pt x="2550" y="5076"/>
                    <a:pt x="1246" y="5284"/>
                    <a:pt x="1246" y="5284"/>
                  </a:cubicBezTo>
                  <a:cubicBezTo>
                    <a:pt x="1187" y="6114"/>
                    <a:pt x="238" y="6618"/>
                    <a:pt x="0" y="6766"/>
                  </a:cubicBezTo>
                  <a:cubicBezTo>
                    <a:pt x="0" y="6796"/>
                    <a:pt x="0" y="6796"/>
                    <a:pt x="0" y="6826"/>
                  </a:cubicBezTo>
                  <a:cubicBezTo>
                    <a:pt x="564" y="7745"/>
                    <a:pt x="119" y="11066"/>
                    <a:pt x="119" y="11066"/>
                  </a:cubicBezTo>
                  <a:cubicBezTo>
                    <a:pt x="742" y="9998"/>
                    <a:pt x="1246" y="7952"/>
                    <a:pt x="1335" y="7270"/>
                  </a:cubicBezTo>
                  <a:cubicBezTo>
                    <a:pt x="1424" y="6559"/>
                    <a:pt x="2521" y="5195"/>
                    <a:pt x="3144" y="4720"/>
                  </a:cubicBezTo>
                  <a:cubicBezTo>
                    <a:pt x="3766" y="4246"/>
                    <a:pt x="5338" y="3090"/>
                    <a:pt x="5338" y="3090"/>
                  </a:cubicBezTo>
                  <a:cubicBezTo>
                    <a:pt x="6346" y="1904"/>
                    <a:pt x="5723" y="747"/>
                    <a:pt x="4952" y="184"/>
                  </a:cubicBezTo>
                  <a:cubicBezTo>
                    <a:pt x="4760" y="50"/>
                    <a:pt x="4570" y="0"/>
                    <a:pt x="4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3"/>
            <p:cNvSpPr/>
            <p:nvPr/>
          </p:nvSpPr>
          <p:spPr>
            <a:xfrm>
              <a:off x="1607995" y="3439045"/>
              <a:ext cx="147866" cy="129573"/>
            </a:xfrm>
            <a:custGeom>
              <a:avLst/>
              <a:gdLst/>
              <a:ahLst/>
              <a:cxnLst/>
              <a:rect l="l" t="t" r="r" b="b"/>
              <a:pathLst>
                <a:path w="3500" h="3067" extrusionOk="0">
                  <a:moveTo>
                    <a:pt x="2136" y="1"/>
                  </a:moveTo>
                  <a:lnTo>
                    <a:pt x="2136" y="1"/>
                  </a:lnTo>
                  <a:cubicBezTo>
                    <a:pt x="2136" y="1"/>
                    <a:pt x="2788" y="831"/>
                    <a:pt x="2373" y="1543"/>
                  </a:cubicBezTo>
                  <a:cubicBezTo>
                    <a:pt x="2144" y="1966"/>
                    <a:pt x="1643" y="2388"/>
                    <a:pt x="1205" y="2388"/>
                  </a:cubicBezTo>
                  <a:cubicBezTo>
                    <a:pt x="906" y="2388"/>
                    <a:pt x="637" y="2191"/>
                    <a:pt x="505" y="1661"/>
                  </a:cubicBezTo>
                  <a:lnTo>
                    <a:pt x="1" y="1928"/>
                  </a:lnTo>
                  <a:cubicBezTo>
                    <a:pt x="1" y="1928"/>
                    <a:pt x="530" y="3067"/>
                    <a:pt x="1039" y="3067"/>
                  </a:cubicBezTo>
                  <a:cubicBezTo>
                    <a:pt x="1069" y="3067"/>
                    <a:pt x="1098" y="3063"/>
                    <a:pt x="1127" y="3055"/>
                  </a:cubicBezTo>
                  <a:cubicBezTo>
                    <a:pt x="1661" y="2907"/>
                    <a:pt x="3499" y="1543"/>
                    <a:pt x="2462" y="31"/>
                  </a:cubicBezTo>
                  <a:lnTo>
                    <a:pt x="21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3"/>
            <p:cNvSpPr/>
            <p:nvPr/>
          </p:nvSpPr>
          <p:spPr>
            <a:xfrm>
              <a:off x="921495" y="2786383"/>
              <a:ext cx="1071101" cy="781705"/>
            </a:xfrm>
            <a:custGeom>
              <a:avLst/>
              <a:gdLst/>
              <a:ahLst/>
              <a:cxnLst/>
              <a:rect l="l" t="t" r="r" b="b"/>
              <a:pathLst>
                <a:path w="25353" h="18503" extrusionOk="0">
                  <a:moveTo>
                    <a:pt x="22447" y="1"/>
                  </a:moveTo>
                  <a:cubicBezTo>
                    <a:pt x="22447" y="1"/>
                    <a:pt x="18266" y="5753"/>
                    <a:pt x="16635" y="7413"/>
                  </a:cubicBezTo>
                  <a:cubicBezTo>
                    <a:pt x="14975" y="9074"/>
                    <a:pt x="1" y="15360"/>
                    <a:pt x="1" y="15360"/>
                  </a:cubicBezTo>
                  <a:cubicBezTo>
                    <a:pt x="1" y="16427"/>
                    <a:pt x="772" y="18503"/>
                    <a:pt x="772" y="18503"/>
                  </a:cubicBezTo>
                  <a:cubicBezTo>
                    <a:pt x="772" y="18503"/>
                    <a:pt x="13403" y="12039"/>
                    <a:pt x="17198" y="10705"/>
                  </a:cubicBezTo>
                  <a:cubicBezTo>
                    <a:pt x="18229" y="10350"/>
                    <a:pt x="19302" y="10221"/>
                    <a:pt x="20317" y="10221"/>
                  </a:cubicBezTo>
                  <a:cubicBezTo>
                    <a:pt x="23040" y="10221"/>
                    <a:pt x="25353" y="11149"/>
                    <a:pt x="25353" y="11149"/>
                  </a:cubicBezTo>
                  <a:cubicBezTo>
                    <a:pt x="23781" y="7621"/>
                    <a:pt x="22803" y="3855"/>
                    <a:pt x="22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7" name="Google Shape;1857;p83"/>
          <p:cNvSpPr/>
          <p:nvPr/>
        </p:nvSpPr>
        <p:spPr>
          <a:xfrm rot="1752750">
            <a:off x="1202501" y="3933048"/>
            <a:ext cx="102801" cy="409536"/>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8" name="Google Shape;1858;p83"/>
          <p:cNvGrpSpPr/>
          <p:nvPr/>
        </p:nvGrpSpPr>
        <p:grpSpPr>
          <a:xfrm>
            <a:off x="3301475" y="2249218"/>
            <a:ext cx="1492143" cy="2149662"/>
            <a:chOff x="3301475" y="2249218"/>
            <a:chExt cx="1492143" cy="2149662"/>
          </a:xfrm>
        </p:grpSpPr>
        <p:grpSp>
          <p:nvGrpSpPr>
            <p:cNvPr id="1859" name="Google Shape;1859;p83"/>
            <p:cNvGrpSpPr/>
            <p:nvPr/>
          </p:nvGrpSpPr>
          <p:grpSpPr>
            <a:xfrm>
              <a:off x="3301475" y="2249218"/>
              <a:ext cx="1492143" cy="2149662"/>
              <a:chOff x="3301475" y="2249218"/>
              <a:chExt cx="1492143" cy="2149662"/>
            </a:xfrm>
          </p:grpSpPr>
          <p:sp>
            <p:nvSpPr>
              <p:cNvPr id="1860" name="Google Shape;1860;p83"/>
              <p:cNvSpPr/>
              <p:nvPr/>
            </p:nvSpPr>
            <p:spPr>
              <a:xfrm>
                <a:off x="3851292" y="2261351"/>
                <a:ext cx="243006" cy="60247"/>
              </a:xfrm>
              <a:custGeom>
                <a:avLst/>
                <a:gdLst/>
                <a:ahLst/>
                <a:cxnLst/>
                <a:rect l="l" t="t" r="r" b="b"/>
                <a:pathLst>
                  <a:path w="4211" h="1044" extrusionOk="0">
                    <a:moveTo>
                      <a:pt x="2499" y="1"/>
                    </a:moveTo>
                    <a:cubicBezTo>
                      <a:pt x="1844" y="1"/>
                      <a:pt x="1023" y="171"/>
                      <a:pt x="0" y="629"/>
                    </a:cubicBezTo>
                    <a:cubicBezTo>
                      <a:pt x="237" y="747"/>
                      <a:pt x="504" y="866"/>
                      <a:pt x="742" y="1044"/>
                    </a:cubicBezTo>
                    <a:cubicBezTo>
                      <a:pt x="1764" y="570"/>
                      <a:pt x="2593" y="399"/>
                      <a:pt x="3252" y="399"/>
                    </a:cubicBezTo>
                    <a:cubicBezTo>
                      <a:pt x="3625" y="399"/>
                      <a:pt x="3943" y="454"/>
                      <a:pt x="4211" y="540"/>
                    </a:cubicBezTo>
                    <a:cubicBezTo>
                      <a:pt x="3838" y="248"/>
                      <a:pt x="3289" y="1"/>
                      <a:pt x="2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3"/>
              <p:cNvSpPr/>
              <p:nvPr/>
            </p:nvSpPr>
            <p:spPr>
              <a:xfrm>
                <a:off x="3301475" y="2249218"/>
                <a:ext cx="1492143" cy="2149662"/>
              </a:xfrm>
              <a:custGeom>
                <a:avLst/>
                <a:gdLst/>
                <a:ahLst/>
                <a:cxnLst/>
                <a:rect l="l" t="t" r="r" b="b"/>
                <a:pathLst>
                  <a:path w="25857" h="37251" extrusionOk="0">
                    <a:moveTo>
                      <a:pt x="9221" y="0"/>
                    </a:moveTo>
                    <a:cubicBezTo>
                      <a:pt x="8134" y="0"/>
                      <a:pt x="6873" y="444"/>
                      <a:pt x="5753" y="1975"/>
                    </a:cubicBezTo>
                    <a:cubicBezTo>
                      <a:pt x="5753" y="1975"/>
                      <a:pt x="5229" y="1911"/>
                      <a:pt x="4518" y="1911"/>
                    </a:cubicBezTo>
                    <a:cubicBezTo>
                      <a:pt x="3242" y="1911"/>
                      <a:pt x="1364" y="2119"/>
                      <a:pt x="831" y="3280"/>
                    </a:cubicBezTo>
                    <a:cubicBezTo>
                      <a:pt x="0" y="5118"/>
                      <a:pt x="178" y="13243"/>
                      <a:pt x="831" y="15437"/>
                    </a:cubicBezTo>
                    <a:cubicBezTo>
                      <a:pt x="1513" y="17661"/>
                      <a:pt x="4418" y="23028"/>
                      <a:pt x="4359" y="23947"/>
                    </a:cubicBezTo>
                    <a:cubicBezTo>
                      <a:pt x="4330" y="24866"/>
                      <a:pt x="3974" y="35748"/>
                      <a:pt x="3974" y="35748"/>
                    </a:cubicBezTo>
                    <a:cubicBezTo>
                      <a:pt x="3974" y="35748"/>
                      <a:pt x="6543" y="37251"/>
                      <a:pt x="10532" y="37251"/>
                    </a:cubicBezTo>
                    <a:cubicBezTo>
                      <a:pt x="12526" y="37251"/>
                      <a:pt x="14876" y="36875"/>
                      <a:pt x="17435" y="35748"/>
                    </a:cubicBezTo>
                    <a:cubicBezTo>
                      <a:pt x="17435" y="35748"/>
                      <a:pt x="16753" y="25163"/>
                      <a:pt x="16842" y="24332"/>
                    </a:cubicBezTo>
                    <a:cubicBezTo>
                      <a:pt x="16931" y="23502"/>
                      <a:pt x="25856" y="13480"/>
                      <a:pt x="25649" y="13006"/>
                    </a:cubicBezTo>
                    <a:cubicBezTo>
                      <a:pt x="25441" y="12561"/>
                      <a:pt x="23306" y="6868"/>
                      <a:pt x="22891" y="5385"/>
                    </a:cubicBezTo>
                    <a:cubicBezTo>
                      <a:pt x="22601" y="4290"/>
                      <a:pt x="21821" y="4155"/>
                      <a:pt x="21455" y="4155"/>
                    </a:cubicBezTo>
                    <a:cubicBezTo>
                      <a:pt x="21336" y="4155"/>
                      <a:pt x="21260" y="4170"/>
                      <a:pt x="21260" y="4170"/>
                    </a:cubicBezTo>
                    <a:cubicBezTo>
                      <a:pt x="21260" y="4170"/>
                      <a:pt x="21191" y="1595"/>
                      <a:pt x="18200" y="1595"/>
                    </a:cubicBezTo>
                    <a:cubicBezTo>
                      <a:pt x="17809" y="1595"/>
                      <a:pt x="17369" y="1639"/>
                      <a:pt x="16872" y="1738"/>
                    </a:cubicBezTo>
                    <a:cubicBezTo>
                      <a:pt x="16872" y="1738"/>
                      <a:pt x="16391" y="212"/>
                      <a:pt x="14424" y="212"/>
                    </a:cubicBezTo>
                    <a:cubicBezTo>
                      <a:pt x="13761" y="212"/>
                      <a:pt x="12929" y="385"/>
                      <a:pt x="11891" y="849"/>
                    </a:cubicBezTo>
                    <a:cubicBezTo>
                      <a:pt x="11891" y="849"/>
                      <a:pt x="10723" y="0"/>
                      <a:pt x="9221"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3"/>
              <p:cNvSpPr/>
              <p:nvPr/>
            </p:nvSpPr>
            <p:spPr>
              <a:xfrm>
                <a:off x="3869550" y="2267400"/>
                <a:ext cx="191696" cy="489429"/>
              </a:xfrm>
              <a:custGeom>
                <a:avLst/>
                <a:gdLst/>
                <a:ahLst/>
                <a:cxnLst/>
                <a:rect l="l" t="t" r="r" b="b"/>
                <a:pathLst>
                  <a:path w="3322" h="8748" extrusionOk="0">
                    <a:moveTo>
                      <a:pt x="1" y="0"/>
                    </a:moveTo>
                    <a:cubicBezTo>
                      <a:pt x="149" y="563"/>
                      <a:pt x="268" y="1097"/>
                      <a:pt x="327" y="1661"/>
                    </a:cubicBezTo>
                    <a:cubicBezTo>
                      <a:pt x="386" y="2609"/>
                      <a:pt x="861" y="3440"/>
                      <a:pt x="979" y="4388"/>
                    </a:cubicBezTo>
                    <a:cubicBezTo>
                      <a:pt x="1187" y="5782"/>
                      <a:pt x="1157" y="7294"/>
                      <a:pt x="1276" y="8747"/>
                    </a:cubicBezTo>
                    <a:cubicBezTo>
                      <a:pt x="1898" y="8658"/>
                      <a:pt x="2551" y="8599"/>
                      <a:pt x="3173" y="8540"/>
                    </a:cubicBezTo>
                    <a:lnTo>
                      <a:pt x="3114" y="5248"/>
                    </a:lnTo>
                    <a:cubicBezTo>
                      <a:pt x="3025" y="4685"/>
                      <a:pt x="2966" y="4122"/>
                      <a:pt x="2936" y="3529"/>
                    </a:cubicBezTo>
                    <a:lnTo>
                      <a:pt x="3322" y="504"/>
                    </a:lnTo>
                    <a:lnTo>
                      <a:pt x="3322" y="504"/>
                    </a:lnTo>
                    <a:cubicBezTo>
                      <a:pt x="2907" y="593"/>
                      <a:pt x="2462" y="682"/>
                      <a:pt x="2047" y="801"/>
                    </a:cubicBezTo>
                    <a:cubicBezTo>
                      <a:pt x="1424" y="415"/>
                      <a:pt x="742" y="11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3"/>
              <p:cNvSpPr/>
              <p:nvPr/>
            </p:nvSpPr>
            <p:spPr>
              <a:xfrm>
                <a:off x="4403401" y="2411084"/>
                <a:ext cx="131862" cy="136940"/>
              </a:xfrm>
              <a:custGeom>
                <a:avLst/>
                <a:gdLst/>
                <a:ahLst/>
                <a:cxnLst/>
                <a:rect l="l" t="t" r="r" b="b"/>
                <a:pathLst>
                  <a:path w="2285" h="2373" extrusionOk="0">
                    <a:moveTo>
                      <a:pt x="1424" y="1"/>
                    </a:moveTo>
                    <a:cubicBezTo>
                      <a:pt x="1246" y="505"/>
                      <a:pt x="1039" y="1009"/>
                      <a:pt x="742" y="1483"/>
                    </a:cubicBezTo>
                    <a:lnTo>
                      <a:pt x="1" y="2373"/>
                    </a:lnTo>
                    <a:cubicBezTo>
                      <a:pt x="772" y="2195"/>
                      <a:pt x="1543" y="1987"/>
                      <a:pt x="2284" y="1750"/>
                    </a:cubicBezTo>
                    <a:cubicBezTo>
                      <a:pt x="2195" y="1631"/>
                      <a:pt x="2106" y="1513"/>
                      <a:pt x="2017" y="1365"/>
                    </a:cubicBezTo>
                    <a:cubicBezTo>
                      <a:pt x="1780" y="920"/>
                      <a:pt x="1572" y="475"/>
                      <a:pt x="1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3"/>
              <p:cNvSpPr/>
              <p:nvPr/>
            </p:nvSpPr>
            <p:spPr>
              <a:xfrm>
                <a:off x="3527350" y="2295387"/>
                <a:ext cx="268674" cy="528751"/>
              </a:xfrm>
              <a:custGeom>
                <a:avLst/>
                <a:gdLst/>
                <a:ahLst/>
                <a:cxnLst/>
                <a:rect l="l" t="t" r="r" b="b"/>
                <a:pathLst>
                  <a:path w="4656" h="9163" extrusionOk="0">
                    <a:moveTo>
                      <a:pt x="3292" y="0"/>
                    </a:moveTo>
                    <a:cubicBezTo>
                      <a:pt x="2728" y="386"/>
                      <a:pt x="2224" y="860"/>
                      <a:pt x="1809" y="1423"/>
                    </a:cubicBezTo>
                    <a:cubicBezTo>
                      <a:pt x="1216" y="1542"/>
                      <a:pt x="593" y="1631"/>
                      <a:pt x="0" y="1661"/>
                    </a:cubicBezTo>
                    <a:cubicBezTo>
                      <a:pt x="564" y="2847"/>
                      <a:pt x="1068" y="4092"/>
                      <a:pt x="1513" y="5337"/>
                    </a:cubicBezTo>
                    <a:cubicBezTo>
                      <a:pt x="1779" y="6316"/>
                      <a:pt x="1898" y="8154"/>
                      <a:pt x="2254" y="9162"/>
                    </a:cubicBezTo>
                    <a:cubicBezTo>
                      <a:pt x="3054" y="8955"/>
                      <a:pt x="3855" y="8777"/>
                      <a:pt x="4656" y="8629"/>
                    </a:cubicBezTo>
                    <a:cubicBezTo>
                      <a:pt x="4507" y="6968"/>
                      <a:pt x="3855" y="5812"/>
                      <a:pt x="3618" y="4211"/>
                    </a:cubicBezTo>
                    <a:cubicBezTo>
                      <a:pt x="3470" y="3054"/>
                      <a:pt x="3499" y="1216"/>
                      <a:pt x="3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3"/>
              <p:cNvSpPr/>
              <p:nvPr/>
            </p:nvSpPr>
            <p:spPr>
              <a:xfrm>
                <a:off x="3357913" y="2403528"/>
                <a:ext cx="201976" cy="458602"/>
              </a:xfrm>
              <a:custGeom>
                <a:avLst/>
                <a:gdLst/>
                <a:ahLst/>
                <a:cxnLst/>
                <a:rect l="l" t="t" r="r" b="b"/>
                <a:pathLst>
                  <a:path w="3500" h="7947" extrusionOk="0">
                    <a:moveTo>
                      <a:pt x="950" y="0"/>
                    </a:moveTo>
                    <a:cubicBezTo>
                      <a:pt x="446" y="178"/>
                      <a:pt x="297" y="119"/>
                      <a:pt x="1" y="504"/>
                    </a:cubicBezTo>
                    <a:cubicBezTo>
                      <a:pt x="179" y="1246"/>
                      <a:pt x="327" y="1987"/>
                      <a:pt x="416" y="2728"/>
                    </a:cubicBezTo>
                    <a:cubicBezTo>
                      <a:pt x="535" y="2965"/>
                      <a:pt x="653" y="3202"/>
                      <a:pt x="802" y="3410"/>
                    </a:cubicBezTo>
                    <a:cubicBezTo>
                      <a:pt x="1039" y="3796"/>
                      <a:pt x="1217" y="4181"/>
                      <a:pt x="1335" y="4596"/>
                    </a:cubicBezTo>
                    <a:cubicBezTo>
                      <a:pt x="1632" y="5723"/>
                      <a:pt x="1839" y="6820"/>
                      <a:pt x="2017" y="7947"/>
                    </a:cubicBezTo>
                    <a:cubicBezTo>
                      <a:pt x="2521" y="7828"/>
                      <a:pt x="3025" y="7709"/>
                      <a:pt x="3500" y="7561"/>
                    </a:cubicBezTo>
                    <a:cubicBezTo>
                      <a:pt x="3174" y="6583"/>
                      <a:pt x="2017" y="5159"/>
                      <a:pt x="1750" y="4240"/>
                    </a:cubicBezTo>
                    <a:cubicBezTo>
                      <a:pt x="1483" y="3262"/>
                      <a:pt x="1246" y="593"/>
                      <a:pt x="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3"/>
              <p:cNvSpPr/>
              <p:nvPr/>
            </p:nvSpPr>
            <p:spPr>
              <a:xfrm>
                <a:off x="3342563" y="2616404"/>
                <a:ext cx="1206375" cy="811541"/>
              </a:xfrm>
              <a:custGeom>
                <a:avLst/>
                <a:gdLst/>
                <a:ahLst/>
                <a:cxnLst/>
                <a:rect l="l" t="t" r="r" b="b"/>
                <a:pathLst>
                  <a:path w="20905" h="14063" extrusionOk="0">
                    <a:moveTo>
                      <a:pt x="979" y="1"/>
                    </a:moveTo>
                    <a:lnTo>
                      <a:pt x="0" y="1987"/>
                    </a:lnTo>
                    <a:cubicBezTo>
                      <a:pt x="474" y="4745"/>
                      <a:pt x="1127" y="7562"/>
                      <a:pt x="2550" y="9993"/>
                    </a:cubicBezTo>
                    <a:cubicBezTo>
                      <a:pt x="3469" y="11565"/>
                      <a:pt x="5486" y="12454"/>
                      <a:pt x="7057" y="13255"/>
                    </a:cubicBezTo>
                    <a:cubicBezTo>
                      <a:pt x="8120" y="13795"/>
                      <a:pt x="9281" y="14062"/>
                      <a:pt x="10447" y="14062"/>
                    </a:cubicBezTo>
                    <a:cubicBezTo>
                      <a:pt x="11201" y="14062"/>
                      <a:pt x="11957" y="13951"/>
                      <a:pt x="12691" y="13729"/>
                    </a:cubicBezTo>
                    <a:cubicBezTo>
                      <a:pt x="14470" y="13255"/>
                      <a:pt x="16279" y="12573"/>
                      <a:pt x="17287" y="10912"/>
                    </a:cubicBezTo>
                    <a:cubicBezTo>
                      <a:pt x="17969" y="9815"/>
                      <a:pt x="18147" y="8570"/>
                      <a:pt x="19214" y="7740"/>
                    </a:cubicBezTo>
                    <a:cubicBezTo>
                      <a:pt x="19718" y="7325"/>
                      <a:pt x="20311" y="6999"/>
                      <a:pt x="20904" y="6761"/>
                    </a:cubicBezTo>
                    <a:cubicBezTo>
                      <a:pt x="20400" y="5427"/>
                      <a:pt x="20459" y="2076"/>
                      <a:pt x="20341" y="1543"/>
                    </a:cubicBezTo>
                    <a:cubicBezTo>
                      <a:pt x="19392" y="2017"/>
                      <a:pt x="18087" y="2136"/>
                      <a:pt x="17020" y="2225"/>
                    </a:cubicBezTo>
                    <a:cubicBezTo>
                      <a:pt x="16876" y="2236"/>
                      <a:pt x="16734" y="2242"/>
                      <a:pt x="16593" y="2242"/>
                    </a:cubicBezTo>
                    <a:cubicBezTo>
                      <a:pt x="14968" y="2242"/>
                      <a:pt x="13597" y="1491"/>
                      <a:pt x="13106" y="890"/>
                    </a:cubicBezTo>
                    <a:cubicBezTo>
                      <a:pt x="13069" y="846"/>
                      <a:pt x="13035" y="826"/>
                      <a:pt x="13001" y="826"/>
                    </a:cubicBezTo>
                    <a:cubicBezTo>
                      <a:pt x="12811" y="826"/>
                      <a:pt x="12650" y="1445"/>
                      <a:pt x="12278" y="1445"/>
                    </a:cubicBezTo>
                    <a:cubicBezTo>
                      <a:pt x="12240" y="1445"/>
                      <a:pt x="12200" y="1438"/>
                      <a:pt x="12157" y="1424"/>
                    </a:cubicBezTo>
                    <a:lnTo>
                      <a:pt x="12157" y="2877"/>
                    </a:lnTo>
                    <a:lnTo>
                      <a:pt x="2194" y="3174"/>
                    </a:lnTo>
                    <a:lnTo>
                      <a:pt x="9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3"/>
              <p:cNvSpPr/>
              <p:nvPr/>
            </p:nvSpPr>
            <p:spPr>
              <a:xfrm>
                <a:off x="4571099" y="2494932"/>
                <a:ext cx="27469" cy="18870"/>
              </a:xfrm>
              <a:custGeom>
                <a:avLst/>
                <a:gdLst/>
                <a:ahLst/>
                <a:cxnLst/>
                <a:rect l="l" t="t" r="r" b="b"/>
                <a:pathLst>
                  <a:path w="476" h="327" extrusionOk="0">
                    <a:moveTo>
                      <a:pt x="1" y="1"/>
                    </a:moveTo>
                    <a:cubicBezTo>
                      <a:pt x="1" y="90"/>
                      <a:pt x="30" y="208"/>
                      <a:pt x="30" y="327"/>
                    </a:cubicBezTo>
                    <a:cubicBezTo>
                      <a:pt x="105" y="312"/>
                      <a:pt x="179" y="305"/>
                      <a:pt x="253" y="305"/>
                    </a:cubicBezTo>
                    <a:cubicBezTo>
                      <a:pt x="327" y="305"/>
                      <a:pt x="401" y="312"/>
                      <a:pt x="475" y="327"/>
                    </a:cubicBezTo>
                    <a:cubicBezTo>
                      <a:pt x="327" y="178"/>
                      <a:pt x="179" y="60"/>
                      <a:pt x="1" y="1"/>
                    </a:cubicBezTo>
                    <a:close/>
                  </a:path>
                </a:pathLst>
              </a:custGeom>
              <a:solidFill>
                <a:srgbClr val="172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3"/>
              <p:cNvSpPr/>
              <p:nvPr/>
            </p:nvSpPr>
            <p:spPr>
              <a:xfrm>
                <a:off x="3570104" y="3469676"/>
                <a:ext cx="660578" cy="915414"/>
              </a:xfrm>
              <a:custGeom>
                <a:avLst/>
                <a:gdLst/>
                <a:ahLst/>
                <a:cxnLst/>
                <a:rect l="l" t="t" r="r" b="b"/>
                <a:pathLst>
                  <a:path w="11447" h="15863" extrusionOk="0">
                    <a:moveTo>
                      <a:pt x="1" y="0"/>
                    </a:moveTo>
                    <a:lnTo>
                      <a:pt x="1" y="0"/>
                    </a:lnTo>
                    <a:cubicBezTo>
                      <a:pt x="149" y="682"/>
                      <a:pt x="416" y="1334"/>
                      <a:pt x="801" y="1927"/>
                    </a:cubicBezTo>
                    <a:cubicBezTo>
                      <a:pt x="1424" y="2728"/>
                      <a:pt x="1958" y="3617"/>
                      <a:pt x="2373" y="4537"/>
                    </a:cubicBezTo>
                    <a:cubicBezTo>
                      <a:pt x="3322" y="6672"/>
                      <a:pt x="3262" y="9044"/>
                      <a:pt x="2788" y="11327"/>
                    </a:cubicBezTo>
                    <a:cubicBezTo>
                      <a:pt x="2580" y="12424"/>
                      <a:pt x="1898" y="13877"/>
                      <a:pt x="1513" y="15241"/>
                    </a:cubicBezTo>
                    <a:cubicBezTo>
                      <a:pt x="2959" y="15652"/>
                      <a:pt x="4442" y="15862"/>
                      <a:pt x="5920" y="15862"/>
                    </a:cubicBezTo>
                    <a:cubicBezTo>
                      <a:pt x="7110" y="15862"/>
                      <a:pt x="8296" y="15726"/>
                      <a:pt x="9459" y="15448"/>
                    </a:cubicBezTo>
                    <a:cubicBezTo>
                      <a:pt x="8540" y="13462"/>
                      <a:pt x="9074" y="10586"/>
                      <a:pt x="9697" y="8273"/>
                    </a:cubicBezTo>
                    <a:cubicBezTo>
                      <a:pt x="9637" y="6612"/>
                      <a:pt x="9875" y="4952"/>
                      <a:pt x="10408" y="3380"/>
                    </a:cubicBezTo>
                    <a:cubicBezTo>
                      <a:pt x="10646" y="2758"/>
                      <a:pt x="10912" y="2194"/>
                      <a:pt x="11268" y="1631"/>
                    </a:cubicBezTo>
                    <a:cubicBezTo>
                      <a:pt x="11328" y="1542"/>
                      <a:pt x="11387" y="1423"/>
                      <a:pt x="11446" y="1305"/>
                    </a:cubicBezTo>
                    <a:lnTo>
                      <a:pt x="11446" y="1305"/>
                    </a:lnTo>
                    <a:cubicBezTo>
                      <a:pt x="11150" y="1542"/>
                      <a:pt x="10853" y="1749"/>
                      <a:pt x="10527" y="1957"/>
                    </a:cubicBezTo>
                    <a:cubicBezTo>
                      <a:pt x="9074" y="2758"/>
                      <a:pt x="7680" y="2758"/>
                      <a:pt x="6020" y="2758"/>
                    </a:cubicBezTo>
                    <a:cubicBezTo>
                      <a:pt x="4715" y="2758"/>
                      <a:pt x="3411" y="2431"/>
                      <a:pt x="2254" y="1779"/>
                    </a:cubicBezTo>
                    <a:lnTo>
                      <a:pt x="2195" y="1779"/>
                    </a:lnTo>
                    <a:cubicBezTo>
                      <a:pt x="1483" y="1453"/>
                      <a:pt x="831" y="979"/>
                      <a:pt x="357" y="385"/>
                    </a:cubicBezTo>
                    <a:cubicBezTo>
                      <a:pt x="238" y="267"/>
                      <a:pt x="119" y="11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3"/>
              <p:cNvSpPr/>
              <p:nvPr/>
            </p:nvSpPr>
            <p:spPr>
              <a:xfrm>
                <a:off x="3440089" y="2554831"/>
                <a:ext cx="990780" cy="489417"/>
              </a:xfrm>
              <a:custGeom>
                <a:avLst/>
                <a:gdLst/>
                <a:ahLst/>
                <a:cxnLst/>
                <a:rect l="l" t="t" r="r" b="b"/>
                <a:pathLst>
                  <a:path w="17169" h="8481" extrusionOk="0">
                    <a:moveTo>
                      <a:pt x="9548" y="0"/>
                    </a:moveTo>
                    <a:cubicBezTo>
                      <a:pt x="9346" y="1445"/>
                      <a:pt x="8102" y="2523"/>
                      <a:pt x="6668" y="2523"/>
                    </a:cubicBezTo>
                    <a:cubicBezTo>
                      <a:pt x="6630" y="2523"/>
                      <a:pt x="6591" y="2522"/>
                      <a:pt x="6553" y="2521"/>
                    </a:cubicBezTo>
                    <a:cubicBezTo>
                      <a:pt x="6514" y="2522"/>
                      <a:pt x="6476" y="2523"/>
                      <a:pt x="6437" y="2523"/>
                    </a:cubicBezTo>
                    <a:cubicBezTo>
                      <a:pt x="5711" y="2523"/>
                      <a:pt x="5042" y="2258"/>
                      <a:pt x="4507" y="1779"/>
                    </a:cubicBezTo>
                    <a:cubicBezTo>
                      <a:pt x="4106" y="2983"/>
                      <a:pt x="2985" y="3799"/>
                      <a:pt x="1733" y="3799"/>
                    </a:cubicBezTo>
                    <a:cubicBezTo>
                      <a:pt x="1689" y="3799"/>
                      <a:pt x="1645" y="3798"/>
                      <a:pt x="1601" y="3796"/>
                    </a:cubicBezTo>
                    <a:cubicBezTo>
                      <a:pt x="1554" y="3798"/>
                      <a:pt x="1507" y="3799"/>
                      <a:pt x="1460" y="3799"/>
                    </a:cubicBezTo>
                    <a:cubicBezTo>
                      <a:pt x="944" y="3799"/>
                      <a:pt x="435" y="3652"/>
                      <a:pt x="0" y="3381"/>
                    </a:cubicBezTo>
                    <a:lnTo>
                      <a:pt x="0" y="3381"/>
                    </a:lnTo>
                    <a:cubicBezTo>
                      <a:pt x="178" y="3796"/>
                      <a:pt x="356" y="4211"/>
                      <a:pt x="475" y="4656"/>
                    </a:cubicBezTo>
                    <a:cubicBezTo>
                      <a:pt x="890" y="5871"/>
                      <a:pt x="1275" y="6820"/>
                      <a:pt x="2254" y="7650"/>
                    </a:cubicBezTo>
                    <a:cubicBezTo>
                      <a:pt x="2550" y="7888"/>
                      <a:pt x="2787" y="8154"/>
                      <a:pt x="2995" y="8481"/>
                    </a:cubicBezTo>
                    <a:cubicBezTo>
                      <a:pt x="3796" y="8332"/>
                      <a:pt x="4566" y="8214"/>
                      <a:pt x="5219" y="8066"/>
                    </a:cubicBezTo>
                    <a:cubicBezTo>
                      <a:pt x="6879" y="7710"/>
                      <a:pt x="8421" y="7739"/>
                      <a:pt x="9874" y="6850"/>
                    </a:cubicBezTo>
                    <a:cubicBezTo>
                      <a:pt x="10526" y="6464"/>
                      <a:pt x="11475" y="6435"/>
                      <a:pt x="12276" y="6435"/>
                    </a:cubicBezTo>
                    <a:cubicBezTo>
                      <a:pt x="12754" y="6091"/>
                      <a:pt x="13317" y="5907"/>
                      <a:pt x="13888" y="5907"/>
                    </a:cubicBezTo>
                    <a:cubicBezTo>
                      <a:pt x="14203" y="5907"/>
                      <a:pt x="14520" y="5963"/>
                      <a:pt x="14826" y="6079"/>
                    </a:cubicBezTo>
                    <a:cubicBezTo>
                      <a:pt x="14796" y="6079"/>
                      <a:pt x="15063" y="6079"/>
                      <a:pt x="15330" y="6109"/>
                    </a:cubicBezTo>
                    <a:cubicBezTo>
                      <a:pt x="15478" y="5901"/>
                      <a:pt x="15626" y="5693"/>
                      <a:pt x="15804" y="5516"/>
                    </a:cubicBezTo>
                    <a:cubicBezTo>
                      <a:pt x="16101" y="5189"/>
                      <a:pt x="16457" y="4922"/>
                      <a:pt x="16813" y="4656"/>
                    </a:cubicBezTo>
                    <a:lnTo>
                      <a:pt x="17079" y="4478"/>
                    </a:lnTo>
                    <a:cubicBezTo>
                      <a:pt x="17109" y="4418"/>
                      <a:pt x="17139" y="4359"/>
                      <a:pt x="17168" y="4270"/>
                    </a:cubicBezTo>
                    <a:lnTo>
                      <a:pt x="17168" y="4270"/>
                    </a:lnTo>
                    <a:cubicBezTo>
                      <a:pt x="17050" y="4329"/>
                      <a:pt x="16931" y="4359"/>
                      <a:pt x="16813" y="4389"/>
                    </a:cubicBezTo>
                    <a:cubicBezTo>
                      <a:pt x="16435" y="4485"/>
                      <a:pt x="16069" y="4530"/>
                      <a:pt x="15717" y="4530"/>
                    </a:cubicBezTo>
                    <a:cubicBezTo>
                      <a:pt x="14108" y="4530"/>
                      <a:pt x="12780" y="3587"/>
                      <a:pt x="11831" y="2224"/>
                    </a:cubicBezTo>
                    <a:lnTo>
                      <a:pt x="11831" y="2224"/>
                    </a:lnTo>
                    <a:cubicBezTo>
                      <a:pt x="11973" y="2449"/>
                      <a:pt x="12016" y="2523"/>
                      <a:pt x="12005" y="2523"/>
                    </a:cubicBezTo>
                    <a:cubicBezTo>
                      <a:pt x="11988" y="2523"/>
                      <a:pt x="11849" y="2355"/>
                      <a:pt x="11742" y="2284"/>
                    </a:cubicBezTo>
                    <a:cubicBezTo>
                      <a:pt x="11446" y="1987"/>
                      <a:pt x="11179" y="1690"/>
                      <a:pt x="10971" y="1335"/>
                    </a:cubicBezTo>
                    <a:cubicBezTo>
                      <a:pt x="10853" y="1157"/>
                      <a:pt x="10764" y="979"/>
                      <a:pt x="10704" y="801"/>
                    </a:cubicBezTo>
                    <a:cubicBezTo>
                      <a:pt x="10319" y="653"/>
                      <a:pt x="9993" y="445"/>
                      <a:pt x="9696" y="149"/>
                    </a:cubicBezTo>
                    <a:cubicBezTo>
                      <a:pt x="9637" y="119"/>
                      <a:pt x="9607" y="60"/>
                      <a:pt x="9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3"/>
              <p:cNvSpPr/>
              <p:nvPr/>
            </p:nvSpPr>
            <p:spPr>
              <a:xfrm rot="204442">
                <a:off x="3472534" y="2671532"/>
                <a:ext cx="151103" cy="66237"/>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3"/>
              <p:cNvSpPr/>
              <p:nvPr/>
            </p:nvSpPr>
            <p:spPr>
              <a:xfrm>
                <a:off x="3540423" y="3269891"/>
                <a:ext cx="206452" cy="2795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3"/>
              <p:cNvSpPr/>
              <p:nvPr/>
            </p:nvSpPr>
            <p:spPr>
              <a:xfrm rot="-1170197">
                <a:off x="3618006" y="3588754"/>
                <a:ext cx="102801" cy="561558"/>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3"/>
              <p:cNvSpPr/>
              <p:nvPr/>
            </p:nvSpPr>
            <p:spPr>
              <a:xfrm rot="204322">
                <a:off x="3779446" y="2604671"/>
                <a:ext cx="145582" cy="59683"/>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83"/>
            <p:cNvGrpSpPr/>
            <p:nvPr/>
          </p:nvGrpSpPr>
          <p:grpSpPr>
            <a:xfrm>
              <a:off x="3405142" y="2303074"/>
              <a:ext cx="1099115" cy="1033499"/>
              <a:chOff x="11832593" y="1059425"/>
              <a:chExt cx="1112464" cy="1088122"/>
            </a:xfrm>
          </p:grpSpPr>
          <p:sp>
            <p:nvSpPr>
              <p:cNvPr id="1875" name="Google Shape;1875;p83"/>
              <p:cNvSpPr/>
              <p:nvPr/>
            </p:nvSpPr>
            <p:spPr>
              <a:xfrm>
                <a:off x="12734487" y="1473357"/>
                <a:ext cx="210570" cy="34741"/>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3"/>
              <p:cNvSpPr/>
              <p:nvPr/>
            </p:nvSpPr>
            <p:spPr>
              <a:xfrm>
                <a:off x="11832593" y="1386624"/>
                <a:ext cx="150070" cy="344333"/>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3"/>
              <p:cNvSpPr/>
              <p:nvPr/>
            </p:nvSpPr>
            <p:spPr>
              <a:xfrm>
                <a:off x="12606160" y="1510402"/>
                <a:ext cx="23515" cy="116629"/>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3"/>
              <p:cNvSpPr/>
              <p:nvPr/>
            </p:nvSpPr>
            <p:spPr>
              <a:xfrm>
                <a:off x="12377511" y="1647769"/>
                <a:ext cx="65995" cy="59910"/>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9" name="Google Shape;1879;p83"/>
              <p:cNvGrpSpPr/>
              <p:nvPr/>
            </p:nvGrpSpPr>
            <p:grpSpPr>
              <a:xfrm>
                <a:off x="11972031" y="1059425"/>
                <a:ext cx="965818" cy="1088122"/>
                <a:chOff x="11972031" y="1059425"/>
                <a:chExt cx="965818" cy="1088122"/>
              </a:xfrm>
            </p:grpSpPr>
            <p:sp>
              <p:nvSpPr>
                <p:cNvPr id="1880" name="Google Shape;1880;p83"/>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3"/>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3"/>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3"/>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3"/>
                <p:cNvSpPr/>
                <p:nvPr/>
              </p:nvSpPr>
              <p:spPr>
                <a:xfrm>
                  <a:off x="11972031"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3"/>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3"/>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3"/>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3"/>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3"/>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3"/>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83"/>
              <p:cNvSpPr/>
              <p:nvPr/>
            </p:nvSpPr>
            <p:spPr>
              <a:xfrm>
                <a:off x="12488645" y="1185094"/>
                <a:ext cx="236862"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2" name="Google Shape;1892;p83"/>
          <p:cNvGrpSpPr/>
          <p:nvPr/>
        </p:nvGrpSpPr>
        <p:grpSpPr>
          <a:xfrm>
            <a:off x="5322651" y="2146510"/>
            <a:ext cx="3037519" cy="2309856"/>
            <a:chOff x="5322651" y="2146510"/>
            <a:chExt cx="3037519" cy="2309856"/>
          </a:xfrm>
        </p:grpSpPr>
        <p:grpSp>
          <p:nvGrpSpPr>
            <p:cNvPr id="1893" name="Google Shape;1893;p83"/>
            <p:cNvGrpSpPr/>
            <p:nvPr/>
          </p:nvGrpSpPr>
          <p:grpSpPr>
            <a:xfrm>
              <a:off x="5322651" y="2281075"/>
              <a:ext cx="3037519" cy="2175291"/>
              <a:chOff x="5322651" y="2281075"/>
              <a:chExt cx="3037519" cy="2175291"/>
            </a:xfrm>
          </p:grpSpPr>
          <p:sp>
            <p:nvSpPr>
              <p:cNvPr id="1894" name="Google Shape;1894;p83"/>
              <p:cNvSpPr/>
              <p:nvPr/>
            </p:nvSpPr>
            <p:spPr>
              <a:xfrm rot="-7613097">
                <a:off x="7302060" y="2783868"/>
                <a:ext cx="253944" cy="58939"/>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3"/>
              <p:cNvSpPr/>
              <p:nvPr/>
            </p:nvSpPr>
            <p:spPr>
              <a:xfrm rot="-7613097">
                <a:off x="7501635" y="2688618"/>
                <a:ext cx="253944" cy="58939"/>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6" name="Google Shape;1896;p83"/>
              <p:cNvGrpSpPr/>
              <p:nvPr/>
            </p:nvGrpSpPr>
            <p:grpSpPr>
              <a:xfrm>
                <a:off x="5322651" y="2281075"/>
                <a:ext cx="3037519" cy="2175291"/>
                <a:chOff x="5322651" y="2281075"/>
                <a:chExt cx="3037519" cy="2175291"/>
              </a:xfrm>
            </p:grpSpPr>
            <p:sp>
              <p:nvSpPr>
                <p:cNvPr id="1897" name="Google Shape;1897;p83"/>
                <p:cNvSpPr/>
                <p:nvPr/>
              </p:nvSpPr>
              <p:spPr>
                <a:xfrm>
                  <a:off x="7728000" y="2285804"/>
                  <a:ext cx="140344" cy="44961"/>
                </a:xfrm>
                <a:custGeom>
                  <a:avLst/>
                  <a:gdLst/>
                  <a:ahLst/>
                  <a:cxnLst/>
                  <a:rect l="l" t="t" r="r" b="b"/>
                  <a:pathLst>
                    <a:path w="1929" h="618" extrusionOk="0">
                      <a:moveTo>
                        <a:pt x="1313" y="0"/>
                      </a:moveTo>
                      <a:cubicBezTo>
                        <a:pt x="953" y="0"/>
                        <a:pt x="520" y="100"/>
                        <a:pt x="1" y="351"/>
                      </a:cubicBezTo>
                      <a:cubicBezTo>
                        <a:pt x="119" y="410"/>
                        <a:pt x="179" y="499"/>
                        <a:pt x="268" y="617"/>
                      </a:cubicBezTo>
                      <a:cubicBezTo>
                        <a:pt x="772" y="291"/>
                        <a:pt x="1335" y="113"/>
                        <a:pt x="1928" y="113"/>
                      </a:cubicBezTo>
                      <a:cubicBezTo>
                        <a:pt x="1752" y="43"/>
                        <a:pt x="1548" y="0"/>
                        <a:pt x="1313" y="0"/>
                      </a:cubicBezTo>
                      <a:close/>
                    </a:path>
                  </a:pathLst>
                </a:custGeom>
                <a:solidFill>
                  <a:srgbClr val="172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3"/>
                <p:cNvSpPr/>
                <p:nvPr/>
              </p:nvSpPr>
              <p:spPr>
                <a:xfrm>
                  <a:off x="7976094" y="2360886"/>
                  <a:ext cx="28156" cy="13023"/>
                </a:xfrm>
                <a:custGeom>
                  <a:avLst/>
                  <a:gdLst/>
                  <a:ahLst/>
                  <a:cxnLst/>
                  <a:rect l="l" t="t" r="r" b="b"/>
                  <a:pathLst>
                    <a:path w="387" h="179" extrusionOk="0">
                      <a:moveTo>
                        <a:pt x="1" y="1"/>
                      </a:moveTo>
                      <a:cubicBezTo>
                        <a:pt x="60" y="60"/>
                        <a:pt x="90" y="119"/>
                        <a:pt x="119" y="178"/>
                      </a:cubicBezTo>
                      <a:cubicBezTo>
                        <a:pt x="208" y="119"/>
                        <a:pt x="297" y="90"/>
                        <a:pt x="386" y="90"/>
                      </a:cubicBezTo>
                      <a:cubicBezTo>
                        <a:pt x="268" y="30"/>
                        <a:pt x="149" y="1"/>
                        <a:pt x="1" y="1"/>
                      </a:cubicBezTo>
                      <a:close/>
                    </a:path>
                  </a:pathLst>
                </a:custGeom>
                <a:solidFill>
                  <a:srgbClr val="172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3"/>
                <p:cNvSpPr/>
                <p:nvPr/>
              </p:nvSpPr>
              <p:spPr>
                <a:xfrm>
                  <a:off x="7469138" y="2282385"/>
                  <a:ext cx="189891" cy="80755"/>
                </a:xfrm>
                <a:custGeom>
                  <a:avLst/>
                  <a:gdLst/>
                  <a:ahLst/>
                  <a:cxnLst/>
                  <a:rect l="l" t="t" r="r" b="b"/>
                  <a:pathLst>
                    <a:path w="2610" h="1110" extrusionOk="0">
                      <a:moveTo>
                        <a:pt x="2062" y="1"/>
                      </a:moveTo>
                      <a:cubicBezTo>
                        <a:pt x="1547" y="1"/>
                        <a:pt x="864" y="242"/>
                        <a:pt x="1" y="1020"/>
                      </a:cubicBezTo>
                      <a:cubicBezTo>
                        <a:pt x="178" y="1020"/>
                        <a:pt x="356" y="1050"/>
                        <a:pt x="534" y="1109"/>
                      </a:cubicBezTo>
                      <a:cubicBezTo>
                        <a:pt x="1394" y="338"/>
                        <a:pt x="2106" y="101"/>
                        <a:pt x="2610" y="101"/>
                      </a:cubicBezTo>
                      <a:cubicBezTo>
                        <a:pt x="2455" y="41"/>
                        <a:pt x="2273" y="1"/>
                        <a:pt x="2062" y="1"/>
                      </a:cubicBezTo>
                      <a:close/>
                    </a:path>
                  </a:pathLst>
                </a:custGeom>
                <a:solidFill>
                  <a:srgbClr val="172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3"/>
                <p:cNvSpPr/>
                <p:nvPr/>
              </p:nvSpPr>
              <p:spPr>
                <a:xfrm>
                  <a:off x="5814547" y="2285804"/>
                  <a:ext cx="138089" cy="44961"/>
                </a:xfrm>
                <a:custGeom>
                  <a:avLst/>
                  <a:gdLst/>
                  <a:ahLst/>
                  <a:cxnLst/>
                  <a:rect l="l" t="t" r="r" b="b"/>
                  <a:pathLst>
                    <a:path w="1898" h="618" extrusionOk="0">
                      <a:moveTo>
                        <a:pt x="613" y="0"/>
                      </a:moveTo>
                      <a:cubicBezTo>
                        <a:pt x="380" y="0"/>
                        <a:pt x="176" y="43"/>
                        <a:pt x="0" y="113"/>
                      </a:cubicBezTo>
                      <a:cubicBezTo>
                        <a:pt x="563" y="113"/>
                        <a:pt x="1156" y="291"/>
                        <a:pt x="1631" y="617"/>
                      </a:cubicBezTo>
                      <a:cubicBezTo>
                        <a:pt x="1720" y="499"/>
                        <a:pt x="1809" y="440"/>
                        <a:pt x="1898" y="351"/>
                      </a:cubicBezTo>
                      <a:cubicBezTo>
                        <a:pt x="1396" y="100"/>
                        <a:pt x="970" y="0"/>
                        <a:pt x="613" y="0"/>
                      </a:cubicBezTo>
                      <a:close/>
                    </a:path>
                  </a:pathLst>
                </a:custGeom>
                <a:solidFill>
                  <a:srgbClr val="172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3"/>
                <p:cNvSpPr/>
                <p:nvPr/>
              </p:nvSpPr>
              <p:spPr>
                <a:xfrm>
                  <a:off x="5678568" y="2360886"/>
                  <a:ext cx="25974" cy="13023"/>
                </a:xfrm>
                <a:custGeom>
                  <a:avLst/>
                  <a:gdLst/>
                  <a:ahLst/>
                  <a:cxnLst/>
                  <a:rect l="l" t="t" r="r" b="b"/>
                  <a:pathLst>
                    <a:path w="357" h="179" extrusionOk="0">
                      <a:moveTo>
                        <a:pt x="357" y="1"/>
                      </a:moveTo>
                      <a:cubicBezTo>
                        <a:pt x="238" y="1"/>
                        <a:pt x="90" y="30"/>
                        <a:pt x="1" y="90"/>
                      </a:cubicBezTo>
                      <a:cubicBezTo>
                        <a:pt x="90" y="90"/>
                        <a:pt x="179" y="119"/>
                        <a:pt x="268" y="178"/>
                      </a:cubicBezTo>
                      <a:cubicBezTo>
                        <a:pt x="297" y="119"/>
                        <a:pt x="327" y="60"/>
                        <a:pt x="357" y="1"/>
                      </a:cubicBezTo>
                      <a:close/>
                    </a:path>
                  </a:pathLst>
                </a:custGeom>
                <a:solidFill>
                  <a:srgbClr val="172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3"/>
                <p:cNvSpPr/>
                <p:nvPr/>
              </p:nvSpPr>
              <p:spPr>
                <a:xfrm>
                  <a:off x="6021607" y="2282385"/>
                  <a:ext cx="192073" cy="80755"/>
                </a:xfrm>
                <a:custGeom>
                  <a:avLst/>
                  <a:gdLst/>
                  <a:ahLst/>
                  <a:cxnLst/>
                  <a:rect l="l" t="t" r="r" b="b"/>
                  <a:pathLst>
                    <a:path w="2640" h="1110" extrusionOk="0">
                      <a:moveTo>
                        <a:pt x="567" y="1"/>
                      </a:moveTo>
                      <a:cubicBezTo>
                        <a:pt x="352" y="1"/>
                        <a:pt x="164" y="41"/>
                        <a:pt x="1" y="101"/>
                      </a:cubicBezTo>
                      <a:cubicBezTo>
                        <a:pt x="534" y="101"/>
                        <a:pt x="1216" y="338"/>
                        <a:pt x="2076" y="1109"/>
                      </a:cubicBezTo>
                      <a:cubicBezTo>
                        <a:pt x="2254" y="1050"/>
                        <a:pt x="2432" y="1020"/>
                        <a:pt x="2640" y="1020"/>
                      </a:cubicBezTo>
                      <a:cubicBezTo>
                        <a:pt x="1777" y="242"/>
                        <a:pt x="1093" y="1"/>
                        <a:pt x="567" y="1"/>
                      </a:cubicBezTo>
                      <a:close/>
                    </a:path>
                  </a:pathLst>
                </a:custGeom>
                <a:solidFill>
                  <a:srgbClr val="172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3"/>
                <p:cNvSpPr/>
                <p:nvPr/>
              </p:nvSpPr>
              <p:spPr>
                <a:xfrm rot="2586963">
                  <a:off x="6160378" y="2665008"/>
                  <a:ext cx="97042" cy="62760"/>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3"/>
                <p:cNvSpPr/>
                <p:nvPr/>
              </p:nvSpPr>
              <p:spPr>
                <a:xfrm rot="2586801">
                  <a:off x="6379358" y="2763393"/>
                  <a:ext cx="104061" cy="62762"/>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3"/>
                <p:cNvSpPr/>
                <p:nvPr/>
              </p:nvSpPr>
              <p:spPr>
                <a:xfrm>
                  <a:off x="5911598" y="3417516"/>
                  <a:ext cx="206449" cy="2795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3"/>
                <p:cNvSpPr/>
                <p:nvPr/>
              </p:nvSpPr>
              <p:spPr>
                <a:xfrm>
                  <a:off x="7504648" y="3417516"/>
                  <a:ext cx="206449" cy="2795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3"/>
                <p:cNvSpPr/>
                <p:nvPr/>
              </p:nvSpPr>
              <p:spPr>
                <a:xfrm rot="6430454">
                  <a:off x="5313770" y="4058640"/>
                  <a:ext cx="290787" cy="40991"/>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3"/>
                <p:cNvSpPr/>
                <p:nvPr/>
              </p:nvSpPr>
              <p:spPr>
                <a:xfrm rot="6430243">
                  <a:off x="5397762" y="4134491"/>
                  <a:ext cx="186848" cy="40988"/>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3"/>
                <p:cNvSpPr/>
                <p:nvPr/>
              </p:nvSpPr>
              <p:spPr>
                <a:xfrm rot="-406863">
                  <a:off x="7202632" y="2763398"/>
                  <a:ext cx="103632" cy="62752"/>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3"/>
                <p:cNvSpPr/>
                <p:nvPr/>
              </p:nvSpPr>
              <p:spPr>
                <a:xfrm rot="-406951">
                  <a:off x="7430869" y="2673265"/>
                  <a:ext cx="93263" cy="62770"/>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1" name="Google Shape;1911;p83"/>
                <p:cNvGrpSpPr/>
                <p:nvPr/>
              </p:nvGrpSpPr>
              <p:grpSpPr>
                <a:xfrm>
                  <a:off x="5322651" y="2281075"/>
                  <a:ext cx="3037519" cy="2175291"/>
                  <a:chOff x="5322651" y="2281075"/>
                  <a:chExt cx="3037519" cy="2175291"/>
                </a:xfrm>
              </p:grpSpPr>
              <p:sp>
                <p:nvSpPr>
                  <p:cNvPr id="1912" name="Google Shape;1912;p83"/>
                  <p:cNvSpPr/>
                  <p:nvPr/>
                </p:nvSpPr>
                <p:spPr>
                  <a:xfrm rot="8223482" flipH="1">
                    <a:off x="7029848" y="4029382"/>
                    <a:ext cx="308555" cy="321708"/>
                  </a:xfrm>
                  <a:custGeom>
                    <a:avLst/>
                    <a:gdLst/>
                    <a:ahLst/>
                    <a:cxnLst/>
                    <a:rect l="l" t="t" r="r" b="b"/>
                    <a:pathLst>
                      <a:path w="4241" h="4422" extrusionOk="0">
                        <a:moveTo>
                          <a:pt x="1216" y="1"/>
                        </a:moveTo>
                        <a:lnTo>
                          <a:pt x="949" y="979"/>
                        </a:lnTo>
                        <a:cubicBezTo>
                          <a:pt x="949" y="979"/>
                          <a:pt x="3381" y="1720"/>
                          <a:pt x="2758" y="2966"/>
                        </a:cubicBezTo>
                        <a:cubicBezTo>
                          <a:pt x="2557" y="3378"/>
                          <a:pt x="2238" y="3518"/>
                          <a:pt x="1898" y="3518"/>
                        </a:cubicBezTo>
                        <a:cubicBezTo>
                          <a:pt x="1187" y="3518"/>
                          <a:pt x="386" y="2907"/>
                          <a:pt x="386" y="2907"/>
                        </a:cubicBezTo>
                        <a:lnTo>
                          <a:pt x="1" y="3648"/>
                        </a:lnTo>
                        <a:cubicBezTo>
                          <a:pt x="1" y="3648"/>
                          <a:pt x="985" y="4421"/>
                          <a:pt x="1929" y="4421"/>
                        </a:cubicBezTo>
                        <a:cubicBezTo>
                          <a:pt x="2487" y="4421"/>
                          <a:pt x="3032" y="4151"/>
                          <a:pt x="3351" y="3292"/>
                        </a:cubicBezTo>
                        <a:cubicBezTo>
                          <a:pt x="4241" y="950"/>
                          <a:pt x="1216" y="1"/>
                          <a:pt x="1216" y="1"/>
                        </a:cubicBez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3"/>
                  <p:cNvSpPr/>
                  <p:nvPr/>
                </p:nvSpPr>
                <p:spPr>
                  <a:xfrm rot="-8223482">
                    <a:off x="6359473" y="4072657"/>
                    <a:ext cx="308555" cy="321708"/>
                  </a:xfrm>
                  <a:custGeom>
                    <a:avLst/>
                    <a:gdLst/>
                    <a:ahLst/>
                    <a:cxnLst/>
                    <a:rect l="l" t="t" r="r" b="b"/>
                    <a:pathLst>
                      <a:path w="4241" h="4422" extrusionOk="0">
                        <a:moveTo>
                          <a:pt x="1216" y="1"/>
                        </a:moveTo>
                        <a:lnTo>
                          <a:pt x="949" y="979"/>
                        </a:lnTo>
                        <a:cubicBezTo>
                          <a:pt x="949" y="979"/>
                          <a:pt x="3381" y="1720"/>
                          <a:pt x="2758" y="2966"/>
                        </a:cubicBezTo>
                        <a:cubicBezTo>
                          <a:pt x="2557" y="3378"/>
                          <a:pt x="2238" y="3518"/>
                          <a:pt x="1898" y="3518"/>
                        </a:cubicBezTo>
                        <a:cubicBezTo>
                          <a:pt x="1187" y="3518"/>
                          <a:pt x="386" y="2907"/>
                          <a:pt x="386" y="2907"/>
                        </a:cubicBezTo>
                        <a:lnTo>
                          <a:pt x="1" y="3648"/>
                        </a:lnTo>
                        <a:cubicBezTo>
                          <a:pt x="1" y="3648"/>
                          <a:pt x="985" y="4421"/>
                          <a:pt x="1929" y="4421"/>
                        </a:cubicBezTo>
                        <a:cubicBezTo>
                          <a:pt x="2487" y="4421"/>
                          <a:pt x="3032" y="4151"/>
                          <a:pt x="3351" y="3292"/>
                        </a:cubicBezTo>
                        <a:cubicBezTo>
                          <a:pt x="4241" y="950"/>
                          <a:pt x="1216" y="1"/>
                          <a:pt x="1216" y="1"/>
                        </a:cubicBez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3"/>
                  <p:cNvSpPr/>
                  <p:nvPr/>
                </p:nvSpPr>
                <p:spPr>
                  <a:xfrm>
                    <a:off x="6992376" y="2281075"/>
                    <a:ext cx="1367794" cy="2147945"/>
                  </a:xfrm>
                  <a:custGeom>
                    <a:avLst/>
                    <a:gdLst/>
                    <a:ahLst/>
                    <a:cxnLst/>
                    <a:rect l="l" t="t" r="r" b="b"/>
                    <a:pathLst>
                      <a:path w="18800" h="29524" extrusionOk="0">
                        <a:moveTo>
                          <a:pt x="8612" y="0"/>
                        </a:moveTo>
                        <a:cubicBezTo>
                          <a:pt x="8087" y="0"/>
                          <a:pt x="7391" y="241"/>
                          <a:pt x="6524" y="1038"/>
                        </a:cubicBezTo>
                        <a:cubicBezTo>
                          <a:pt x="6524" y="1038"/>
                          <a:pt x="6140" y="915"/>
                          <a:pt x="5614" y="915"/>
                        </a:cubicBezTo>
                        <a:cubicBezTo>
                          <a:pt x="4752" y="915"/>
                          <a:pt x="3507" y="1246"/>
                          <a:pt x="2936" y="2995"/>
                        </a:cubicBezTo>
                        <a:cubicBezTo>
                          <a:pt x="2936" y="2995"/>
                          <a:pt x="268" y="3529"/>
                          <a:pt x="149" y="4863"/>
                        </a:cubicBezTo>
                        <a:cubicBezTo>
                          <a:pt x="1" y="6168"/>
                          <a:pt x="1780" y="11179"/>
                          <a:pt x="2640" y="12424"/>
                        </a:cubicBezTo>
                        <a:cubicBezTo>
                          <a:pt x="3500" y="13670"/>
                          <a:pt x="6435" y="16427"/>
                          <a:pt x="6583" y="17020"/>
                        </a:cubicBezTo>
                        <a:cubicBezTo>
                          <a:pt x="6761" y="17584"/>
                          <a:pt x="10379" y="29415"/>
                          <a:pt x="10379" y="29415"/>
                        </a:cubicBezTo>
                        <a:cubicBezTo>
                          <a:pt x="10379" y="29415"/>
                          <a:pt x="10872" y="29523"/>
                          <a:pt x="11684" y="29523"/>
                        </a:cubicBezTo>
                        <a:cubicBezTo>
                          <a:pt x="13270" y="29523"/>
                          <a:pt x="16074" y="29108"/>
                          <a:pt x="18800" y="26657"/>
                        </a:cubicBezTo>
                        <a:cubicBezTo>
                          <a:pt x="18800" y="26657"/>
                          <a:pt x="14559" y="15212"/>
                          <a:pt x="14441" y="14678"/>
                        </a:cubicBezTo>
                        <a:cubicBezTo>
                          <a:pt x="14322" y="14115"/>
                          <a:pt x="17851" y="6049"/>
                          <a:pt x="17614" y="5812"/>
                        </a:cubicBezTo>
                        <a:cubicBezTo>
                          <a:pt x="17406" y="5545"/>
                          <a:pt x="14886" y="2432"/>
                          <a:pt x="14352" y="1602"/>
                        </a:cubicBezTo>
                        <a:cubicBezTo>
                          <a:pt x="14185" y="1269"/>
                          <a:pt x="13859" y="1082"/>
                          <a:pt x="13514" y="1082"/>
                        </a:cubicBezTo>
                        <a:cubicBezTo>
                          <a:pt x="13368" y="1082"/>
                          <a:pt x="13218" y="1116"/>
                          <a:pt x="13077" y="1187"/>
                        </a:cubicBezTo>
                        <a:cubicBezTo>
                          <a:pt x="13077" y="1187"/>
                          <a:pt x="12669" y="60"/>
                          <a:pt x="11429" y="60"/>
                        </a:cubicBezTo>
                        <a:cubicBezTo>
                          <a:pt x="10998" y="60"/>
                          <a:pt x="10466" y="197"/>
                          <a:pt x="9815" y="564"/>
                        </a:cubicBezTo>
                        <a:cubicBezTo>
                          <a:pt x="9815" y="564"/>
                          <a:pt x="9414" y="0"/>
                          <a:pt x="8612" y="0"/>
                        </a:cubicBezTo>
                        <a:close/>
                      </a:path>
                    </a:pathLst>
                  </a:cu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3"/>
                  <p:cNvSpPr/>
                  <p:nvPr/>
                </p:nvSpPr>
                <p:spPr>
                  <a:xfrm>
                    <a:off x="7363425" y="2339675"/>
                    <a:ext cx="271904" cy="405870"/>
                  </a:xfrm>
                  <a:custGeom>
                    <a:avLst/>
                    <a:gdLst/>
                    <a:ahLst/>
                    <a:cxnLst/>
                    <a:rect l="l" t="t" r="r" b="b"/>
                    <a:pathLst>
                      <a:path w="3737" h="5546" extrusionOk="0">
                        <a:moveTo>
                          <a:pt x="2195" y="1"/>
                        </a:moveTo>
                        <a:cubicBezTo>
                          <a:pt x="1928" y="119"/>
                          <a:pt x="1691" y="267"/>
                          <a:pt x="1454" y="445"/>
                        </a:cubicBezTo>
                        <a:cubicBezTo>
                          <a:pt x="1137" y="366"/>
                          <a:pt x="808" y="327"/>
                          <a:pt x="483" y="327"/>
                        </a:cubicBezTo>
                        <a:cubicBezTo>
                          <a:pt x="320" y="327"/>
                          <a:pt x="159" y="337"/>
                          <a:pt x="1" y="356"/>
                        </a:cubicBezTo>
                        <a:cubicBezTo>
                          <a:pt x="208" y="682"/>
                          <a:pt x="386" y="1009"/>
                          <a:pt x="534" y="1335"/>
                        </a:cubicBezTo>
                        <a:cubicBezTo>
                          <a:pt x="772" y="1898"/>
                          <a:pt x="1246" y="2343"/>
                          <a:pt x="1513" y="2906"/>
                        </a:cubicBezTo>
                        <a:cubicBezTo>
                          <a:pt x="1928" y="3737"/>
                          <a:pt x="2195" y="4685"/>
                          <a:pt x="2580" y="5545"/>
                        </a:cubicBezTo>
                        <a:cubicBezTo>
                          <a:pt x="2966" y="5367"/>
                          <a:pt x="3322" y="5219"/>
                          <a:pt x="3737" y="5041"/>
                        </a:cubicBezTo>
                        <a:lnTo>
                          <a:pt x="3025" y="2995"/>
                        </a:lnTo>
                        <a:cubicBezTo>
                          <a:pt x="2847" y="2669"/>
                          <a:pt x="2699" y="2313"/>
                          <a:pt x="2551" y="1958"/>
                        </a:cubicBezTo>
                        <a:lnTo>
                          <a:pt x="21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3"/>
                  <p:cNvSpPr/>
                  <p:nvPr/>
                </p:nvSpPr>
                <p:spPr>
                  <a:xfrm>
                    <a:off x="7859614" y="2315560"/>
                    <a:ext cx="95018" cy="129499"/>
                  </a:xfrm>
                  <a:custGeom>
                    <a:avLst/>
                    <a:gdLst/>
                    <a:ahLst/>
                    <a:cxnLst/>
                    <a:rect l="l" t="t" r="r" b="b"/>
                    <a:pathLst>
                      <a:path w="1306" h="1780" extrusionOk="0">
                        <a:moveTo>
                          <a:pt x="386" y="1"/>
                        </a:moveTo>
                        <a:lnTo>
                          <a:pt x="386" y="1"/>
                        </a:lnTo>
                        <a:cubicBezTo>
                          <a:pt x="416" y="357"/>
                          <a:pt x="356" y="713"/>
                          <a:pt x="267" y="1068"/>
                        </a:cubicBezTo>
                        <a:lnTo>
                          <a:pt x="0" y="1780"/>
                        </a:lnTo>
                        <a:cubicBezTo>
                          <a:pt x="445" y="1513"/>
                          <a:pt x="860" y="1217"/>
                          <a:pt x="1305" y="920"/>
                        </a:cubicBezTo>
                        <a:cubicBezTo>
                          <a:pt x="1216" y="861"/>
                          <a:pt x="1127" y="801"/>
                          <a:pt x="1068" y="713"/>
                        </a:cubicBezTo>
                        <a:cubicBezTo>
                          <a:pt x="831" y="505"/>
                          <a:pt x="594" y="268"/>
                          <a:pt x="3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3"/>
                  <p:cNvSpPr/>
                  <p:nvPr/>
                </p:nvSpPr>
                <p:spPr>
                  <a:xfrm>
                    <a:off x="7142841" y="2415068"/>
                    <a:ext cx="315029" cy="431495"/>
                  </a:xfrm>
                  <a:custGeom>
                    <a:avLst/>
                    <a:gdLst/>
                    <a:ahLst/>
                    <a:cxnLst/>
                    <a:rect l="l" t="t" r="r" b="b"/>
                    <a:pathLst>
                      <a:path w="4330" h="5931" extrusionOk="0">
                        <a:moveTo>
                          <a:pt x="1720" y="0"/>
                        </a:moveTo>
                        <a:cubicBezTo>
                          <a:pt x="1423" y="356"/>
                          <a:pt x="1216" y="771"/>
                          <a:pt x="1097" y="1186"/>
                        </a:cubicBezTo>
                        <a:cubicBezTo>
                          <a:pt x="741" y="1394"/>
                          <a:pt x="385" y="1572"/>
                          <a:pt x="0" y="1720"/>
                        </a:cubicBezTo>
                        <a:cubicBezTo>
                          <a:pt x="593" y="2343"/>
                          <a:pt x="1156" y="2995"/>
                          <a:pt x="1690" y="3707"/>
                        </a:cubicBezTo>
                        <a:cubicBezTo>
                          <a:pt x="2046" y="4240"/>
                          <a:pt x="2520" y="5367"/>
                          <a:pt x="2936" y="5930"/>
                        </a:cubicBezTo>
                        <a:cubicBezTo>
                          <a:pt x="3410" y="5664"/>
                          <a:pt x="3855" y="5367"/>
                          <a:pt x="4329" y="5100"/>
                        </a:cubicBezTo>
                        <a:cubicBezTo>
                          <a:pt x="3914" y="4092"/>
                          <a:pt x="3262" y="3529"/>
                          <a:pt x="2787" y="2580"/>
                        </a:cubicBezTo>
                        <a:cubicBezTo>
                          <a:pt x="2431" y="1868"/>
                          <a:pt x="2076" y="712"/>
                          <a:pt x="17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3"/>
                  <p:cNvSpPr/>
                  <p:nvPr/>
                </p:nvSpPr>
                <p:spPr>
                  <a:xfrm>
                    <a:off x="7017232" y="2597635"/>
                    <a:ext cx="265410" cy="345211"/>
                  </a:xfrm>
                  <a:custGeom>
                    <a:avLst/>
                    <a:gdLst/>
                    <a:ahLst/>
                    <a:cxnLst/>
                    <a:rect l="l" t="t" r="r" b="b"/>
                    <a:pathLst>
                      <a:path w="3648" h="4745" extrusionOk="0">
                        <a:moveTo>
                          <a:pt x="505" y="0"/>
                        </a:moveTo>
                        <a:cubicBezTo>
                          <a:pt x="208" y="208"/>
                          <a:pt x="119" y="208"/>
                          <a:pt x="1" y="504"/>
                        </a:cubicBezTo>
                        <a:cubicBezTo>
                          <a:pt x="267" y="919"/>
                          <a:pt x="505" y="1334"/>
                          <a:pt x="712" y="1809"/>
                        </a:cubicBezTo>
                        <a:cubicBezTo>
                          <a:pt x="831" y="1927"/>
                          <a:pt x="949" y="2046"/>
                          <a:pt x="1098" y="2165"/>
                        </a:cubicBezTo>
                        <a:cubicBezTo>
                          <a:pt x="1305" y="2342"/>
                          <a:pt x="1513" y="2550"/>
                          <a:pt x="1691" y="2817"/>
                        </a:cubicBezTo>
                        <a:cubicBezTo>
                          <a:pt x="2076" y="3440"/>
                          <a:pt x="2432" y="4092"/>
                          <a:pt x="2788" y="4744"/>
                        </a:cubicBezTo>
                        <a:lnTo>
                          <a:pt x="3648" y="4211"/>
                        </a:lnTo>
                        <a:cubicBezTo>
                          <a:pt x="3233" y="3677"/>
                          <a:pt x="2224" y="3024"/>
                          <a:pt x="1869" y="2491"/>
                        </a:cubicBezTo>
                        <a:cubicBezTo>
                          <a:pt x="1542" y="1957"/>
                          <a:pt x="801" y="326"/>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3"/>
                  <p:cNvSpPr/>
                  <p:nvPr/>
                </p:nvSpPr>
                <p:spPr>
                  <a:xfrm>
                    <a:off x="7072188" y="2539933"/>
                    <a:ext cx="1020462" cy="734873"/>
                  </a:xfrm>
                  <a:custGeom>
                    <a:avLst/>
                    <a:gdLst/>
                    <a:ahLst/>
                    <a:cxnLst/>
                    <a:rect l="l" t="t" r="r" b="b"/>
                    <a:pathLst>
                      <a:path w="14026" h="10101" extrusionOk="0">
                        <a:moveTo>
                          <a:pt x="12603" y="1"/>
                        </a:moveTo>
                        <a:cubicBezTo>
                          <a:pt x="12039" y="475"/>
                          <a:pt x="11387" y="861"/>
                          <a:pt x="10675" y="1098"/>
                        </a:cubicBezTo>
                        <a:cubicBezTo>
                          <a:pt x="10253" y="1287"/>
                          <a:pt x="9796" y="1383"/>
                          <a:pt x="9337" y="1383"/>
                        </a:cubicBezTo>
                        <a:cubicBezTo>
                          <a:pt x="8862" y="1383"/>
                          <a:pt x="8385" y="1279"/>
                          <a:pt x="7947" y="1068"/>
                        </a:cubicBezTo>
                        <a:cubicBezTo>
                          <a:pt x="7930" y="1058"/>
                          <a:pt x="7915" y="1054"/>
                          <a:pt x="7902" y="1054"/>
                        </a:cubicBezTo>
                        <a:cubicBezTo>
                          <a:pt x="7756" y="1054"/>
                          <a:pt x="7826" y="1602"/>
                          <a:pt x="7473" y="1602"/>
                        </a:cubicBezTo>
                        <a:lnTo>
                          <a:pt x="7769" y="2521"/>
                        </a:lnTo>
                        <a:lnTo>
                          <a:pt x="1632" y="4745"/>
                        </a:lnTo>
                        <a:lnTo>
                          <a:pt x="208" y="3025"/>
                        </a:lnTo>
                        <a:lnTo>
                          <a:pt x="1" y="4448"/>
                        </a:lnTo>
                        <a:cubicBezTo>
                          <a:pt x="861" y="6079"/>
                          <a:pt x="1869" y="7710"/>
                          <a:pt x="3262" y="8926"/>
                        </a:cubicBezTo>
                        <a:cubicBezTo>
                          <a:pt x="4152" y="9726"/>
                          <a:pt x="5575" y="9845"/>
                          <a:pt x="6732" y="10052"/>
                        </a:cubicBezTo>
                        <a:cubicBezTo>
                          <a:pt x="6961" y="10085"/>
                          <a:pt x="7191" y="10100"/>
                          <a:pt x="7420" y="10100"/>
                        </a:cubicBezTo>
                        <a:cubicBezTo>
                          <a:pt x="8460" y="10100"/>
                          <a:pt x="9474" y="9776"/>
                          <a:pt x="10349" y="9193"/>
                        </a:cubicBezTo>
                        <a:cubicBezTo>
                          <a:pt x="11357" y="8511"/>
                          <a:pt x="12336" y="7710"/>
                          <a:pt x="12632" y="6465"/>
                        </a:cubicBezTo>
                        <a:cubicBezTo>
                          <a:pt x="12840" y="5634"/>
                          <a:pt x="12692" y="4834"/>
                          <a:pt x="13166" y="4093"/>
                        </a:cubicBezTo>
                        <a:cubicBezTo>
                          <a:pt x="13403" y="3737"/>
                          <a:pt x="13700" y="3411"/>
                          <a:pt x="14026" y="3144"/>
                        </a:cubicBezTo>
                        <a:cubicBezTo>
                          <a:pt x="13462" y="2402"/>
                          <a:pt x="12780" y="297"/>
                          <a:pt x="126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3"/>
                  <p:cNvSpPr/>
                  <p:nvPr/>
                </p:nvSpPr>
                <p:spPr>
                  <a:xfrm>
                    <a:off x="7447603" y="3272028"/>
                    <a:ext cx="774477" cy="1143451"/>
                  </a:xfrm>
                  <a:custGeom>
                    <a:avLst/>
                    <a:gdLst/>
                    <a:ahLst/>
                    <a:cxnLst/>
                    <a:rect l="l" t="t" r="r" b="b"/>
                    <a:pathLst>
                      <a:path w="10645" h="15717" extrusionOk="0">
                        <a:moveTo>
                          <a:pt x="7383" y="1"/>
                        </a:moveTo>
                        <a:cubicBezTo>
                          <a:pt x="7235" y="209"/>
                          <a:pt x="7116" y="386"/>
                          <a:pt x="6968" y="564"/>
                        </a:cubicBezTo>
                        <a:cubicBezTo>
                          <a:pt x="6227" y="1365"/>
                          <a:pt x="5337" y="1691"/>
                          <a:pt x="4329" y="2017"/>
                        </a:cubicBezTo>
                        <a:cubicBezTo>
                          <a:pt x="3818" y="2182"/>
                          <a:pt x="3284" y="2267"/>
                          <a:pt x="2756" y="2267"/>
                        </a:cubicBezTo>
                        <a:cubicBezTo>
                          <a:pt x="2426" y="2267"/>
                          <a:pt x="2098" y="2234"/>
                          <a:pt x="1779" y="2166"/>
                        </a:cubicBezTo>
                        <a:lnTo>
                          <a:pt x="1720" y="2166"/>
                        </a:lnTo>
                        <a:cubicBezTo>
                          <a:pt x="1216" y="2136"/>
                          <a:pt x="712" y="1958"/>
                          <a:pt x="267" y="1691"/>
                        </a:cubicBezTo>
                        <a:cubicBezTo>
                          <a:pt x="178" y="1632"/>
                          <a:pt x="89" y="1573"/>
                          <a:pt x="0" y="1513"/>
                        </a:cubicBezTo>
                        <a:lnTo>
                          <a:pt x="0" y="1513"/>
                        </a:lnTo>
                        <a:cubicBezTo>
                          <a:pt x="208" y="1928"/>
                          <a:pt x="504" y="2284"/>
                          <a:pt x="890" y="2551"/>
                        </a:cubicBezTo>
                        <a:cubicBezTo>
                          <a:pt x="1423" y="2936"/>
                          <a:pt x="1927" y="3352"/>
                          <a:pt x="2402" y="3856"/>
                        </a:cubicBezTo>
                        <a:cubicBezTo>
                          <a:pt x="3410" y="5012"/>
                          <a:pt x="5486" y="11476"/>
                          <a:pt x="5663" y="12988"/>
                        </a:cubicBezTo>
                        <a:cubicBezTo>
                          <a:pt x="5752" y="13730"/>
                          <a:pt x="5634" y="14767"/>
                          <a:pt x="5663" y="15716"/>
                        </a:cubicBezTo>
                        <a:cubicBezTo>
                          <a:pt x="7443" y="15627"/>
                          <a:pt x="9133" y="15123"/>
                          <a:pt x="10645" y="14234"/>
                        </a:cubicBezTo>
                        <a:cubicBezTo>
                          <a:pt x="9666" y="13166"/>
                          <a:pt x="7798" y="6257"/>
                          <a:pt x="7709" y="4686"/>
                        </a:cubicBezTo>
                        <a:cubicBezTo>
                          <a:pt x="7324" y="3678"/>
                          <a:pt x="7146" y="2581"/>
                          <a:pt x="7146" y="1484"/>
                        </a:cubicBezTo>
                        <a:cubicBezTo>
                          <a:pt x="7176" y="1068"/>
                          <a:pt x="7235" y="653"/>
                          <a:pt x="7324" y="238"/>
                        </a:cubicBezTo>
                        <a:cubicBezTo>
                          <a:pt x="7324" y="179"/>
                          <a:pt x="7354" y="90"/>
                          <a:pt x="7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3"/>
                  <p:cNvSpPr/>
                  <p:nvPr/>
                </p:nvSpPr>
                <p:spPr>
                  <a:xfrm>
                    <a:off x="7193034" y="2608977"/>
                    <a:ext cx="752941" cy="429385"/>
                  </a:xfrm>
                  <a:custGeom>
                    <a:avLst/>
                    <a:gdLst/>
                    <a:ahLst/>
                    <a:cxnLst/>
                    <a:rect l="l" t="t" r="r" b="b"/>
                    <a:pathLst>
                      <a:path w="10349" h="5902" extrusionOk="0">
                        <a:moveTo>
                          <a:pt x="5041" y="0"/>
                        </a:moveTo>
                        <a:cubicBezTo>
                          <a:pt x="5041" y="208"/>
                          <a:pt x="5011" y="416"/>
                          <a:pt x="5011" y="623"/>
                        </a:cubicBezTo>
                        <a:cubicBezTo>
                          <a:pt x="4982" y="1216"/>
                          <a:pt x="4685" y="1780"/>
                          <a:pt x="4181" y="2106"/>
                        </a:cubicBezTo>
                        <a:cubicBezTo>
                          <a:pt x="3890" y="2278"/>
                          <a:pt x="3563" y="2361"/>
                          <a:pt x="3232" y="2361"/>
                        </a:cubicBezTo>
                        <a:cubicBezTo>
                          <a:pt x="2823" y="2361"/>
                          <a:pt x="2407" y="2233"/>
                          <a:pt x="2046" y="1987"/>
                        </a:cubicBezTo>
                        <a:cubicBezTo>
                          <a:pt x="1839" y="2610"/>
                          <a:pt x="1453" y="3144"/>
                          <a:pt x="979" y="3559"/>
                        </a:cubicBezTo>
                        <a:cubicBezTo>
                          <a:pt x="682" y="3766"/>
                          <a:pt x="356" y="3944"/>
                          <a:pt x="0" y="4003"/>
                        </a:cubicBezTo>
                        <a:lnTo>
                          <a:pt x="30" y="4063"/>
                        </a:lnTo>
                        <a:cubicBezTo>
                          <a:pt x="445" y="4715"/>
                          <a:pt x="1038" y="5219"/>
                          <a:pt x="1750" y="5545"/>
                        </a:cubicBezTo>
                        <a:cubicBezTo>
                          <a:pt x="1987" y="5634"/>
                          <a:pt x="2194" y="5753"/>
                          <a:pt x="2402" y="5901"/>
                        </a:cubicBezTo>
                        <a:cubicBezTo>
                          <a:pt x="2847" y="5664"/>
                          <a:pt x="3321" y="5427"/>
                          <a:pt x="3707" y="5189"/>
                        </a:cubicBezTo>
                        <a:cubicBezTo>
                          <a:pt x="4655" y="4626"/>
                          <a:pt x="5604" y="4330"/>
                          <a:pt x="6346" y="3470"/>
                        </a:cubicBezTo>
                        <a:cubicBezTo>
                          <a:pt x="6731" y="3084"/>
                          <a:pt x="7235" y="2847"/>
                          <a:pt x="7739" y="2728"/>
                        </a:cubicBezTo>
                        <a:cubicBezTo>
                          <a:pt x="8095" y="2224"/>
                          <a:pt x="8658" y="1957"/>
                          <a:pt x="9281" y="1957"/>
                        </a:cubicBezTo>
                        <a:cubicBezTo>
                          <a:pt x="9251" y="1957"/>
                          <a:pt x="9429" y="1928"/>
                          <a:pt x="9607" y="1898"/>
                        </a:cubicBezTo>
                        <a:cubicBezTo>
                          <a:pt x="9637" y="1720"/>
                          <a:pt x="9696" y="1572"/>
                          <a:pt x="9756" y="1424"/>
                        </a:cubicBezTo>
                        <a:cubicBezTo>
                          <a:pt x="9904" y="1157"/>
                          <a:pt x="10052" y="890"/>
                          <a:pt x="10230" y="682"/>
                        </a:cubicBezTo>
                        <a:lnTo>
                          <a:pt x="10349" y="505"/>
                        </a:lnTo>
                        <a:lnTo>
                          <a:pt x="10349" y="356"/>
                        </a:lnTo>
                        <a:cubicBezTo>
                          <a:pt x="10289" y="445"/>
                          <a:pt x="10230" y="505"/>
                          <a:pt x="10171" y="534"/>
                        </a:cubicBezTo>
                        <a:cubicBezTo>
                          <a:pt x="9712" y="834"/>
                          <a:pt x="9191" y="987"/>
                          <a:pt x="8663" y="987"/>
                        </a:cubicBezTo>
                        <a:cubicBezTo>
                          <a:pt x="8303" y="987"/>
                          <a:pt x="7940" y="916"/>
                          <a:pt x="7591" y="771"/>
                        </a:cubicBezTo>
                        <a:cubicBezTo>
                          <a:pt x="7348" y="897"/>
                          <a:pt x="7106" y="952"/>
                          <a:pt x="6867" y="952"/>
                        </a:cubicBezTo>
                        <a:cubicBezTo>
                          <a:pt x="6201" y="952"/>
                          <a:pt x="5565" y="524"/>
                          <a:pt x="5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3"/>
                  <p:cNvSpPr/>
                  <p:nvPr/>
                </p:nvSpPr>
                <p:spPr>
                  <a:xfrm>
                    <a:off x="7784094" y="3608588"/>
                    <a:ext cx="347405" cy="780998"/>
                  </a:xfrm>
                  <a:custGeom>
                    <a:avLst/>
                    <a:gdLst/>
                    <a:ahLst/>
                    <a:cxnLst/>
                    <a:rect l="l" t="t" r="r" b="b"/>
                    <a:pathLst>
                      <a:path w="4775" h="10735" extrusionOk="0">
                        <a:moveTo>
                          <a:pt x="327" y="1"/>
                        </a:moveTo>
                        <a:cubicBezTo>
                          <a:pt x="1" y="267"/>
                          <a:pt x="3084" y="9934"/>
                          <a:pt x="3322" y="10734"/>
                        </a:cubicBezTo>
                        <a:cubicBezTo>
                          <a:pt x="3826" y="10616"/>
                          <a:pt x="4300" y="10438"/>
                          <a:pt x="4775" y="10260"/>
                        </a:cubicBezTo>
                        <a:cubicBezTo>
                          <a:pt x="4775" y="10260"/>
                          <a:pt x="3855" y="8777"/>
                          <a:pt x="3381" y="7977"/>
                        </a:cubicBezTo>
                        <a:cubicBezTo>
                          <a:pt x="2907" y="7176"/>
                          <a:pt x="327" y="1"/>
                          <a:pt x="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3"/>
                  <p:cNvSpPr/>
                  <p:nvPr/>
                </p:nvSpPr>
                <p:spPr>
                  <a:xfrm>
                    <a:off x="7769034" y="3192217"/>
                    <a:ext cx="338747" cy="1003184"/>
                  </a:xfrm>
                  <a:custGeom>
                    <a:avLst/>
                    <a:gdLst/>
                    <a:ahLst/>
                    <a:cxnLst/>
                    <a:rect l="l" t="t" r="r" b="b"/>
                    <a:pathLst>
                      <a:path w="4656" h="13789" extrusionOk="0">
                        <a:moveTo>
                          <a:pt x="3884" y="1"/>
                        </a:moveTo>
                        <a:lnTo>
                          <a:pt x="3884" y="1"/>
                        </a:lnTo>
                        <a:cubicBezTo>
                          <a:pt x="3558" y="297"/>
                          <a:pt x="3232" y="594"/>
                          <a:pt x="2965" y="950"/>
                        </a:cubicBezTo>
                        <a:cubicBezTo>
                          <a:pt x="2105" y="2076"/>
                          <a:pt x="0" y="3085"/>
                          <a:pt x="0" y="3085"/>
                        </a:cubicBezTo>
                        <a:cubicBezTo>
                          <a:pt x="801" y="3529"/>
                          <a:pt x="4655" y="13789"/>
                          <a:pt x="4655" y="13789"/>
                        </a:cubicBezTo>
                        <a:cubicBezTo>
                          <a:pt x="4655" y="13403"/>
                          <a:pt x="2787" y="6257"/>
                          <a:pt x="2550" y="5279"/>
                        </a:cubicBezTo>
                        <a:cubicBezTo>
                          <a:pt x="2283" y="4271"/>
                          <a:pt x="2491" y="2640"/>
                          <a:pt x="3025" y="1869"/>
                        </a:cubicBezTo>
                        <a:cubicBezTo>
                          <a:pt x="3380" y="1276"/>
                          <a:pt x="3677" y="653"/>
                          <a:pt x="3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3"/>
                  <p:cNvSpPr/>
                  <p:nvPr/>
                </p:nvSpPr>
                <p:spPr>
                  <a:xfrm>
                    <a:off x="7259895" y="3745829"/>
                    <a:ext cx="306371" cy="321712"/>
                  </a:xfrm>
                  <a:custGeom>
                    <a:avLst/>
                    <a:gdLst/>
                    <a:ahLst/>
                    <a:cxnLst/>
                    <a:rect l="l" t="t" r="r" b="b"/>
                    <a:pathLst>
                      <a:path w="4211" h="4422" extrusionOk="0">
                        <a:moveTo>
                          <a:pt x="2995" y="1"/>
                        </a:moveTo>
                        <a:cubicBezTo>
                          <a:pt x="2995" y="1"/>
                          <a:pt x="0" y="950"/>
                          <a:pt x="860" y="3292"/>
                        </a:cubicBezTo>
                        <a:cubicBezTo>
                          <a:pt x="1180" y="4151"/>
                          <a:pt x="1724" y="4421"/>
                          <a:pt x="2282" y="4421"/>
                        </a:cubicBezTo>
                        <a:cubicBezTo>
                          <a:pt x="3227" y="4421"/>
                          <a:pt x="4211" y="3648"/>
                          <a:pt x="4211" y="3648"/>
                        </a:cubicBezTo>
                        <a:lnTo>
                          <a:pt x="3825" y="2907"/>
                        </a:lnTo>
                        <a:cubicBezTo>
                          <a:pt x="3825" y="2907"/>
                          <a:pt x="3024" y="3518"/>
                          <a:pt x="2313" y="3518"/>
                        </a:cubicBezTo>
                        <a:cubicBezTo>
                          <a:pt x="1974" y="3518"/>
                          <a:pt x="1655" y="3378"/>
                          <a:pt x="1453" y="2966"/>
                        </a:cubicBezTo>
                        <a:cubicBezTo>
                          <a:pt x="860" y="1720"/>
                          <a:pt x="3262" y="979"/>
                          <a:pt x="3262" y="979"/>
                        </a:cubicBezTo>
                        <a:lnTo>
                          <a:pt x="2995"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3"/>
                  <p:cNvSpPr/>
                  <p:nvPr/>
                </p:nvSpPr>
                <p:spPr>
                  <a:xfrm>
                    <a:off x="7363425" y="3372675"/>
                    <a:ext cx="942832" cy="759391"/>
                  </a:xfrm>
                  <a:custGeom>
                    <a:avLst/>
                    <a:gdLst/>
                    <a:ahLst/>
                    <a:cxnLst/>
                    <a:rect l="l" t="t" r="r" b="b"/>
                    <a:pathLst>
                      <a:path w="12959" h="10438" extrusionOk="0">
                        <a:moveTo>
                          <a:pt x="10764" y="0"/>
                        </a:moveTo>
                        <a:cubicBezTo>
                          <a:pt x="10764" y="0"/>
                          <a:pt x="4093" y="1601"/>
                          <a:pt x="1" y="4596"/>
                        </a:cubicBezTo>
                        <a:lnTo>
                          <a:pt x="2284" y="10437"/>
                        </a:lnTo>
                        <a:cubicBezTo>
                          <a:pt x="2284" y="10437"/>
                          <a:pt x="9608" y="6849"/>
                          <a:pt x="12958" y="6138"/>
                        </a:cubicBezTo>
                        <a:lnTo>
                          <a:pt x="10764" y="0"/>
                        </a:lnTo>
                        <a:close/>
                      </a:path>
                    </a:pathLst>
                  </a:custGeom>
                  <a:solidFill>
                    <a:srgbClr val="E117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3"/>
                  <p:cNvSpPr/>
                  <p:nvPr/>
                </p:nvSpPr>
                <p:spPr>
                  <a:xfrm>
                    <a:off x="7363425" y="3372675"/>
                    <a:ext cx="942832" cy="759391"/>
                  </a:xfrm>
                  <a:custGeom>
                    <a:avLst/>
                    <a:gdLst/>
                    <a:ahLst/>
                    <a:cxnLst/>
                    <a:rect l="l" t="t" r="r" b="b"/>
                    <a:pathLst>
                      <a:path w="12959" h="10438" extrusionOk="0">
                        <a:moveTo>
                          <a:pt x="10764" y="0"/>
                        </a:moveTo>
                        <a:cubicBezTo>
                          <a:pt x="10764" y="0"/>
                          <a:pt x="4093" y="1601"/>
                          <a:pt x="1" y="4596"/>
                        </a:cubicBezTo>
                        <a:lnTo>
                          <a:pt x="2284" y="10437"/>
                        </a:lnTo>
                        <a:cubicBezTo>
                          <a:pt x="2284" y="10437"/>
                          <a:pt x="9608" y="6849"/>
                          <a:pt x="12958" y="6138"/>
                        </a:cubicBezTo>
                        <a:lnTo>
                          <a:pt x="10764"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3"/>
                  <p:cNvSpPr/>
                  <p:nvPr/>
                </p:nvSpPr>
                <p:spPr>
                  <a:xfrm>
                    <a:off x="7447603" y="3439536"/>
                    <a:ext cx="774477" cy="623489"/>
                  </a:xfrm>
                  <a:custGeom>
                    <a:avLst/>
                    <a:gdLst/>
                    <a:ahLst/>
                    <a:cxnLst/>
                    <a:rect l="l" t="t" r="r" b="b"/>
                    <a:pathLst>
                      <a:path w="10645" h="8570" extrusionOk="0">
                        <a:moveTo>
                          <a:pt x="8836" y="0"/>
                        </a:moveTo>
                        <a:cubicBezTo>
                          <a:pt x="8836" y="0"/>
                          <a:pt x="3351" y="1335"/>
                          <a:pt x="0" y="3796"/>
                        </a:cubicBezTo>
                        <a:lnTo>
                          <a:pt x="1868" y="8569"/>
                        </a:lnTo>
                        <a:cubicBezTo>
                          <a:pt x="1868" y="8569"/>
                          <a:pt x="7887" y="5634"/>
                          <a:pt x="10645" y="5071"/>
                        </a:cubicBezTo>
                        <a:lnTo>
                          <a:pt x="8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3"/>
                  <p:cNvSpPr/>
                  <p:nvPr/>
                </p:nvSpPr>
                <p:spPr>
                  <a:xfrm rot="-1613344">
                    <a:off x="7070586" y="3981116"/>
                    <a:ext cx="379714" cy="164424"/>
                  </a:xfrm>
                  <a:custGeom>
                    <a:avLst/>
                    <a:gdLst/>
                    <a:ahLst/>
                    <a:cxnLst/>
                    <a:rect l="l" t="t" r="r" b="b"/>
                    <a:pathLst>
                      <a:path w="5219" h="2260" extrusionOk="0">
                        <a:moveTo>
                          <a:pt x="4463" y="0"/>
                        </a:moveTo>
                        <a:cubicBezTo>
                          <a:pt x="4409" y="0"/>
                          <a:pt x="4354" y="6"/>
                          <a:pt x="4299" y="19"/>
                        </a:cubicBezTo>
                        <a:lnTo>
                          <a:pt x="563" y="908"/>
                        </a:lnTo>
                        <a:cubicBezTo>
                          <a:pt x="237" y="997"/>
                          <a:pt x="0" y="1324"/>
                          <a:pt x="59" y="1650"/>
                        </a:cubicBezTo>
                        <a:cubicBezTo>
                          <a:pt x="85" y="2011"/>
                          <a:pt x="380" y="2260"/>
                          <a:pt x="710" y="2260"/>
                        </a:cubicBezTo>
                        <a:cubicBezTo>
                          <a:pt x="760" y="2260"/>
                          <a:pt x="810" y="2254"/>
                          <a:pt x="860" y="2243"/>
                        </a:cubicBezTo>
                        <a:lnTo>
                          <a:pt x="4626" y="1442"/>
                        </a:lnTo>
                        <a:cubicBezTo>
                          <a:pt x="4981" y="1353"/>
                          <a:pt x="5219" y="1027"/>
                          <a:pt x="5159" y="671"/>
                        </a:cubicBezTo>
                        <a:lnTo>
                          <a:pt x="5130" y="553"/>
                        </a:lnTo>
                        <a:cubicBezTo>
                          <a:pt x="5079" y="222"/>
                          <a:pt x="4788" y="0"/>
                          <a:pt x="4463"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3"/>
                  <p:cNvSpPr/>
                  <p:nvPr/>
                </p:nvSpPr>
                <p:spPr>
                  <a:xfrm>
                    <a:off x="5322651" y="2281075"/>
                    <a:ext cx="1365611" cy="2147945"/>
                  </a:xfrm>
                  <a:custGeom>
                    <a:avLst/>
                    <a:gdLst/>
                    <a:ahLst/>
                    <a:cxnLst/>
                    <a:rect l="l" t="t" r="r" b="b"/>
                    <a:pathLst>
                      <a:path w="18770" h="29524" extrusionOk="0">
                        <a:moveTo>
                          <a:pt x="10171" y="0"/>
                        </a:moveTo>
                        <a:cubicBezTo>
                          <a:pt x="9367" y="0"/>
                          <a:pt x="8955" y="564"/>
                          <a:pt x="8955" y="564"/>
                        </a:cubicBezTo>
                        <a:cubicBezTo>
                          <a:pt x="8312" y="197"/>
                          <a:pt x="7786" y="60"/>
                          <a:pt x="7359" y="60"/>
                        </a:cubicBezTo>
                        <a:cubicBezTo>
                          <a:pt x="6131" y="60"/>
                          <a:pt x="5723" y="1187"/>
                          <a:pt x="5723" y="1187"/>
                        </a:cubicBezTo>
                        <a:cubicBezTo>
                          <a:pt x="5582" y="1116"/>
                          <a:pt x="5432" y="1082"/>
                          <a:pt x="5286" y="1082"/>
                        </a:cubicBezTo>
                        <a:cubicBezTo>
                          <a:pt x="4942" y="1082"/>
                          <a:pt x="4615" y="1269"/>
                          <a:pt x="4448" y="1602"/>
                        </a:cubicBezTo>
                        <a:cubicBezTo>
                          <a:pt x="3914" y="2432"/>
                          <a:pt x="1394" y="5545"/>
                          <a:pt x="1157" y="5812"/>
                        </a:cubicBezTo>
                        <a:cubicBezTo>
                          <a:pt x="949" y="6049"/>
                          <a:pt x="4448" y="14115"/>
                          <a:pt x="4330" y="14678"/>
                        </a:cubicBezTo>
                        <a:cubicBezTo>
                          <a:pt x="4211" y="15212"/>
                          <a:pt x="1" y="26657"/>
                          <a:pt x="1" y="26657"/>
                        </a:cubicBezTo>
                        <a:cubicBezTo>
                          <a:pt x="2707" y="29108"/>
                          <a:pt x="5504" y="29523"/>
                          <a:pt x="7088" y="29523"/>
                        </a:cubicBezTo>
                        <a:cubicBezTo>
                          <a:pt x="7899" y="29523"/>
                          <a:pt x="8392" y="29415"/>
                          <a:pt x="8392" y="29415"/>
                        </a:cubicBezTo>
                        <a:cubicBezTo>
                          <a:pt x="8392" y="29415"/>
                          <a:pt x="12009" y="17584"/>
                          <a:pt x="12187" y="17020"/>
                        </a:cubicBezTo>
                        <a:cubicBezTo>
                          <a:pt x="12365" y="16427"/>
                          <a:pt x="15271" y="13670"/>
                          <a:pt x="16160" y="12424"/>
                        </a:cubicBezTo>
                        <a:cubicBezTo>
                          <a:pt x="17020" y="11179"/>
                          <a:pt x="18770" y="6168"/>
                          <a:pt x="18651" y="4863"/>
                        </a:cubicBezTo>
                        <a:cubicBezTo>
                          <a:pt x="18503" y="3529"/>
                          <a:pt x="15864" y="2995"/>
                          <a:pt x="15864" y="2995"/>
                        </a:cubicBezTo>
                        <a:cubicBezTo>
                          <a:pt x="15293" y="1246"/>
                          <a:pt x="14037" y="915"/>
                          <a:pt x="13166" y="915"/>
                        </a:cubicBezTo>
                        <a:cubicBezTo>
                          <a:pt x="12634" y="915"/>
                          <a:pt x="12247" y="1038"/>
                          <a:pt x="12247" y="1038"/>
                        </a:cubicBezTo>
                        <a:cubicBezTo>
                          <a:pt x="11391" y="241"/>
                          <a:pt x="10697" y="0"/>
                          <a:pt x="10171"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3"/>
                  <p:cNvSpPr/>
                  <p:nvPr/>
                </p:nvSpPr>
                <p:spPr>
                  <a:xfrm>
                    <a:off x="6047500" y="2340875"/>
                    <a:ext cx="218277" cy="405870"/>
                  </a:xfrm>
                  <a:custGeom>
                    <a:avLst/>
                    <a:gdLst/>
                    <a:ahLst/>
                    <a:cxnLst/>
                    <a:rect l="l" t="t" r="r" b="b"/>
                    <a:pathLst>
                      <a:path w="3707" h="5546" extrusionOk="0">
                        <a:moveTo>
                          <a:pt x="1542" y="1"/>
                        </a:moveTo>
                        <a:lnTo>
                          <a:pt x="1157" y="1958"/>
                        </a:lnTo>
                        <a:cubicBezTo>
                          <a:pt x="1038" y="2313"/>
                          <a:pt x="890" y="2669"/>
                          <a:pt x="712" y="2995"/>
                        </a:cubicBezTo>
                        <a:lnTo>
                          <a:pt x="0" y="5041"/>
                        </a:lnTo>
                        <a:cubicBezTo>
                          <a:pt x="386" y="5219"/>
                          <a:pt x="771" y="5367"/>
                          <a:pt x="1127" y="5545"/>
                        </a:cubicBezTo>
                        <a:cubicBezTo>
                          <a:pt x="1513" y="4685"/>
                          <a:pt x="1809" y="3737"/>
                          <a:pt x="2224" y="2906"/>
                        </a:cubicBezTo>
                        <a:cubicBezTo>
                          <a:pt x="2491" y="2343"/>
                          <a:pt x="2965" y="1898"/>
                          <a:pt x="3173" y="1335"/>
                        </a:cubicBezTo>
                        <a:cubicBezTo>
                          <a:pt x="3321" y="1009"/>
                          <a:pt x="3499" y="682"/>
                          <a:pt x="3707" y="356"/>
                        </a:cubicBezTo>
                        <a:cubicBezTo>
                          <a:pt x="3549" y="337"/>
                          <a:pt x="3390" y="327"/>
                          <a:pt x="3232" y="327"/>
                        </a:cubicBezTo>
                        <a:cubicBezTo>
                          <a:pt x="2916" y="327"/>
                          <a:pt x="2600" y="366"/>
                          <a:pt x="2284" y="445"/>
                        </a:cubicBezTo>
                        <a:cubicBezTo>
                          <a:pt x="2046" y="267"/>
                          <a:pt x="1809" y="119"/>
                          <a:pt x="1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3"/>
                  <p:cNvSpPr/>
                  <p:nvPr/>
                </p:nvSpPr>
                <p:spPr>
                  <a:xfrm rot="-525830">
                    <a:off x="5610312" y="2392160"/>
                    <a:ext cx="95017" cy="129498"/>
                  </a:xfrm>
                  <a:custGeom>
                    <a:avLst/>
                    <a:gdLst/>
                    <a:ahLst/>
                    <a:cxnLst/>
                    <a:rect l="l" t="t" r="r" b="b"/>
                    <a:pathLst>
                      <a:path w="1306" h="1780" extrusionOk="0">
                        <a:moveTo>
                          <a:pt x="890" y="1"/>
                        </a:moveTo>
                        <a:cubicBezTo>
                          <a:pt x="683" y="268"/>
                          <a:pt x="475" y="505"/>
                          <a:pt x="238" y="713"/>
                        </a:cubicBezTo>
                        <a:cubicBezTo>
                          <a:pt x="149" y="801"/>
                          <a:pt x="90" y="861"/>
                          <a:pt x="1" y="920"/>
                        </a:cubicBezTo>
                        <a:cubicBezTo>
                          <a:pt x="416" y="1217"/>
                          <a:pt x="861" y="1513"/>
                          <a:pt x="1306" y="1780"/>
                        </a:cubicBezTo>
                        <a:lnTo>
                          <a:pt x="1009" y="1068"/>
                        </a:lnTo>
                        <a:cubicBezTo>
                          <a:pt x="920" y="713"/>
                          <a:pt x="890" y="357"/>
                          <a:pt x="8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3"/>
                  <p:cNvSpPr/>
                  <p:nvPr/>
                </p:nvSpPr>
                <p:spPr>
                  <a:xfrm>
                    <a:off x="6251900" y="2415075"/>
                    <a:ext cx="290197" cy="431495"/>
                  </a:xfrm>
                  <a:custGeom>
                    <a:avLst/>
                    <a:gdLst/>
                    <a:ahLst/>
                    <a:cxnLst/>
                    <a:rect l="l" t="t" r="r" b="b"/>
                    <a:pathLst>
                      <a:path w="4330" h="5931" extrusionOk="0">
                        <a:moveTo>
                          <a:pt x="2610" y="0"/>
                        </a:moveTo>
                        <a:cubicBezTo>
                          <a:pt x="2254" y="712"/>
                          <a:pt x="1898" y="1868"/>
                          <a:pt x="1572" y="2580"/>
                        </a:cubicBezTo>
                        <a:cubicBezTo>
                          <a:pt x="1097" y="3529"/>
                          <a:pt x="445" y="4092"/>
                          <a:pt x="0" y="5100"/>
                        </a:cubicBezTo>
                        <a:cubicBezTo>
                          <a:pt x="475" y="5367"/>
                          <a:pt x="949" y="5664"/>
                          <a:pt x="1394" y="5930"/>
                        </a:cubicBezTo>
                        <a:cubicBezTo>
                          <a:pt x="1809" y="5367"/>
                          <a:pt x="2283" y="4240"/>
                          <a:pt x="2639" y="3707"/>
                        </a:cubicBezTo>
                        <a:cubicBezTo>
                          <a:pt x="3173" y="2995"/>
                          <a:pt x="3736" y="2343"/>
                          <a:pt x="4329" y="1720"/>
                        </a:cubicBezTo>
                        <a:cubicBezTo>
                          <a:pt x="3974" y="1572"/>
                          <a:pt x="3588" y="1394"/>
                          <a:pt x="3262" y="1186"/>
                        </a:cubicBezTo>
                        <a:cubicBezTo>
                          <a:pt x="3114" y="771"/>
                          <a:pt x="2906" y="356"/>
                          <a:pt x="2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3"/>
                  <p:cNvSpPr/>
                  <p:nvPr/>
                </p:nvSpPr>
                <p:spPr>
                  <a:xfrm>
                    <a:off x="6409900" y="2600017"/>
                    <a:ext cx="265410" cy="345211"/>
                  </a:xfrm>
                  <a:custGeom>
                    <a:avLst/>
                    <a:gdLst/>
                    <a:ahLst/>
                    <a:cxnLst/>
                    <a:rect l="l" t="t" r="r" b="b"/>
                    <a:pathLst>
                      <a:path w="3648" h="4745" extrusionOk="0">
                        <a:moveTo>
                          <a:pt x="3173" y="0"/>
                        </a:moveTo>
                        <a:cubicBezTo>
                          <a:pt x="2877" y="326"/>
                          <a:pt x="2136" y="1957"/>
                          <a:pt x="1780" y="2491"/>
                        </a:cubicBezTo>
                        <a:cubicBezTo>
                          <a:pt x="1454" y="3024"/>
                          <a:pt x="416" y="3677"/>
                          <a:pt x="1" y="4211"/>
                        </a:cubicBezTo>
                        <a:lnTo>
                          <a:pt x="861" y="4744"/>
                        </a:lnTo>
                        <a:cubicBezTo>
                          <a:pt x="1246" y="4092"/>
                          <a:pt x="1602" y="3440"/>
                          <a:pt x="1987" y="2817"/>
                        </a:cubicBezTo>
                        <a:cubicBezTo>
                          <a:pt x="2165" y="2550"/>
                          <a:pt x="2343" y="2342"/>
                          <a:pt x="2580" y="2165"/>
                        </a:cubicBezTo>
                        <a:cubicBezTo>
                          <a:pt x="2699" y="2046"/>
                          <a:pt x="2847" y="1927"/>
                          <a:pt x="2966" y="1809"/>
                        </a:cubicBezTo>
                        <a:cubicBezTo>
                          <a:pt x="3173" y="1334"/>
                          <a:pt x="3411" y="919"/>
                          <a:pt x="3648" y="504"/>
                        </a:cubicBezTo>
                        <a:cubicBezTo>
                          <a:pt x="3529" y="208"/>
                          <a:pt x="3440" y="208"/>
                          <a:pt x="3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3"/>
                  <p:cNvSpPr/>
                  <p:nvPr/>
                </p:nvSpPr>
                <p:spPr>
                  <a:xfrm>
                    <a:off x="5587988" y="2539933"/>
                    <a:ext cx="1020462" cy="734873"/>
                  </a:xfrm>
                  <a:custGeom>
                    <a:avLst/>
                    <a:gdLst/>
                    <a:ahLst/>
                    <a:cxnLst/>
                    <a:rect l="l" t="t" r="r" b="b"/>
                    <a:pathLst>
                      <a:path w="14026" h="10101" extrusionOk="0">
                        <a:moveTo>
                          <a:pt x="1424" y="1"/>
                        </a:moveTo>
                        <a:cubicBezTo>
                          <a:pt x="1246" y="297"/>
                          <a:pt x="594" y="2402"/>
                          <a:pt x="1" y="3144"/>
                        </a:cubicBezTo>
                        <a:cubicBezTo>
                          <a:pt x="327" y="3411"/>
                          <a:pt x="623" y="3737"/>
                          <a:pt x="861" y="4093"/>
                        </a:cubicBezTo>
                        <a:cubicBezTo>
                          <a:pt x="1365" y="4834"/>
                          <a:pt x="1216" y="5634"/>
                          <a:pt x="1424" y="6465"/>
                        </a:cubicBezTo>
                        <a:cubicBezTo>
                          <a:pt x="1720" y="7710"/>
                          <a:pt x="2699" y="8511"/>
                          <a:pt x="3707" y="9193"/>
                        </a:cubicBezTo>
                        <a:cubicBezTo>
                          <a:pt x="4558" y="9776"/>
                          <a:pt x="5588" y="10100"/>
                          <a:pt x="6634" y="10100"/>
                        </a:cubicBezTo>
                        <a:cubicBezTo>
                          <a:pt x="6864" y="10100"/>
                          <a:pt x="7095" y="10085"/>
                          <a:pt x="7324" y="10052"/>
                        </a:cubicBezTo>
                        <a:cubicBezTo>
                          <a:pt x="8451" y="9845"/>
                          <a:pt x="9904" y="9726"/>
                          <a:pt x="10794" y="8926"/>
                        </a:cubicBezTo>
                        <a:cubicBezTo>
                          <a:pt x="12187" y="7710"/>
                          <a:pt x="13166" y="6079"/>
                          <a:pt x="14026" y="4448"/>
                        </a:cubicBezTo>
                        <a:lnTo>
                          <a:pt x="13848" y="2995"/>
                        </a:lnTo>
                        <a:lnTo>
                          <a:pt x="12425" y="4745"/>
                        </a:lnTo>
                        <a:lnTo>
                          <a:pt x="6257" y="2521"/>
                        </a:lnTo>
                        <a:lnTo>
                          <a:pt x="6554" y="1602"/>
                        </a:lnTo>
                        <a:cubicBezTo>
                          <a:pt x="6227" y="1602"/>
                          <a:pt x="6300" y="1054"/>
                          <a:pt x="6132" y="1054"/>
                        </a:cubicBezTo>
                        <a:cubicBezTo>
                          <a:pt x="6116" y="1054"/>
                          <a:pt x="6099" y="1058"/>
                          <a:pt x="6079" y="1068"/>
                        </a:cubicBezTo>
                        <a:cubicBezTo>
                          <a:pt x="5641" y="1279"/>
                          <a:pt x="5173" y="1383"/>
                          <a:pt x="4704" y="1383"/>
                        </a:cubicBezTo>
                        <a:cubicBezTo>
                          <a:pt x="4253" y="1383"/>
                          <a:pt x="3803" y="1287"/>
                          <a:pt x="3381" y="1098"/>
                        </a:cubicBezTo>
                        <a:cubicBezTo>
                          <a:pt x="2669" y="861"/>
                          <a:pt x="2017" y="475"/>
                          <a:pt x="1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3"/>
                  <p:cNvSpPr/>
                  <p:nvPr/>
                </p:nvSpPr>
                <p:spPr>
                  <a:xfrm>
                    <a:off x="5458557" y="3269647"/>
                    <a:ext cx="774550" cy="1143451"/>
                  </a:xfrm>
                  <a:custGeom>
                    <a:avLst/>
                    <a:gdLst/>
                    <a:ahLst/>
                    <a:cxnLst/>
                    <a:rect l="l" t="t" r="r" b="b"/>
                    <a:pathLst>
                      <a:path w="10646" h="15717" extrusionOk="0">
                        <a:moveTo>
                          <a:pt x="3292" y="1"/>
                        </a:moveTo>
                        <a:cubicBezTo>
                          <a:pt x="3292" y="90"/>
                          <a:pt x="3321" y="179"/>
                          <a:pt x="3321" y="238"/>
                        </a:cubicBezTo>
                        <a:cubicBezTo>
                          <a:pt x="3410" y="653"/>
                          <a:pt x="3470" y="1068"/>
                          <a:pt x="3499" y="1484"/>
                        </a:cubicBezTo>
                        <a:cubicBezTo>
                          <a:pt x="3499" y="2581"/>
                          <a:pt x="3321" y="3678"/>
                          <a:pt x="2936" y="4686"/>
                        </a:cubicBezTo>
                        <a:cubicBezTo>
                          <a:pt x="2847" y="6257"/>
                          <a:pt x="979" y="13166"/>
                          <a:pt x="1" y="14234"/>
                        </a:cubicBezTo>
                        <a:cubicBezTo>
                          <a:pt x="1483" y="15123"/>
                          <a:pt x="3203" y="15627"/>
                          <a:pt x="4982" y="15716"/>
                        </a:cubicBezTo>
                        <a:cubicBezTo>
                          <a:pt x="5012" y="14767"/>
                          <a:pt x="4893" y="13730"/>
                          <a:pt x="4982" y="12988"/>
                        </a:cubicBezTo>
                        <a:cubicBezTo>
                          <a:pt x="5160" y="11476"/>
                          <a:pt x="7235" y="5012"/>
                          <a:pt x="8273" y="3856"/>
                        </a:cubicBezTo>
                        <a:cubicBezTo>
                          <a:pt x="8718" y="3352"/>
                          <a:pt x="9222" y="2936"/>
                          <a:pt x="9756" y="2551"/>
                        </a:cubicBezTo>
                        <a:cubicBezTo>
                          <a:pt x="10141" y="2284"/>
                          <a:pt x="10438" y="1928"/>
                          <a:pt x="10645" y="1513"/>
                        </a:cubicBezTo>
                        <a:lnTo>
                          <a:pt x="10645" y="1513"/>
                        </a:lnTo>
                        <a:cubicBezTo>
                          <a:pt x="10556" y="1573"/>
                          <a:pt x="10467" y="1632"/>
                          <a:pt x="10379" y="1691"/>
                        </a:cubicBezTo>
                        <a:cubicBezTo>
                          <a:pt x="9934" y="1958"/>
                          <a:pt x="9430" y="2136"/>
                          <a:pt x="8926" y="2166"/>
                        </a:cubicBezTo>
                        <a:lnTo>
                          <a:pt x="8896" y="2166"/>
                        </a:lnTo>
                        <a:cubicBezTo>
                          <a:pt x="8566" y="2234"/>
                          <a:pt x="8235" y="2267"/>
                          <a:pt x="7906" y="2267"/>
                        </a:cubicBezTo>
                        <a:cubicBezTo>
                          <a:pt x="7380" y="2267"/>
                          <a:pt x="6857" y="2182"/>
                          <a:pt x="6346" y="2017"/>
                        </a:cubicBezTo>
                        <a:cubicBezTo>
                          <a:pt x="5308" y="1691"/>
                          <a:pt x="4448" y="1365"/>
                          <a:pt x="3707" y="564"/>
                        </a:cubicBezTo>
                        <a:cubicBezTo>
                          <a:pt x="3529" y="386"/>
                          <a:pt x="3410" y="209"/>
                          <a:pt x="3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3"/>
                  <p:cNvSpPr/>
                  <p:nvPr/>
                </p:nvSpPr>
                <p:spPr>
                  <a:xfrm>
                    <a:off x="5734662" y="2608977"/>
                    <a:ext cx="755124" cy="429385"/>
                  </a:xfrm>
                  <a:custGeom>
                    <a:avLst/>
                    <a:gdLst/>
                    <a:ahLst/>
                    <a:cxnLst/>
                    <a:rect l="l" t="t" r="r" b="b"/>
                    <a:pathLst>
                      <a:path w="10379" h="5902" extrusionOk="0">
                        <a:moveTo>
                          <a:pt x="5308" y="0"/>
                        </a:moveTo>
                        <a:cubicBezTo>
                          <a:pt x="4807" y="524"/>
                          <a:pt x="4160" y="952"/>
                          <a:pt x="3487" y="952"/>
                        </a:cubicBezTo>
                        <a:cubicBezTo>
                          <a:pt x="3246" y="952"/>
                          <a:pt x="3001" y="897"/>
                          <a:pt x="2758" y="771"/>
                        </a:cubicBezTo>
                        <a:cubicBezTo>
                          <a:pt x="2422" y="916"/>
                          <a:pt x="2066" y="987"/>
                          <a:pt x="1710" y="987"/>
                        </a:cubicBezTo>
                        <a:cubicBezTo>
                          <a:pt x="1188" y="987"/>
                          <a:pt x="667" y="834"/>
                          <a:pt x="208" y="534"/>
                        </a:cubicBezTo>
                        <a:cubicBezTo>
                          <a:pt x="149" y="505"/>
                          <a:pt x="60" y="445"/>
                          <a:pt x="1" y="356"/>
                        </a:cubicBezTo>
                        <a:lnTo>
                          <a:pt x="1" y="505"/>
                        </a:lnTo>
                        <a:lnTo>
                          <a:pt x="149" y="682"/>
                        </a:lnTo>
                        <a:cubicBezTo>
                          <a:pt x="327" y="890"/>
                          <a:pt x="475" y="1157"/>
                          <a:pt x="594" y="1424"/>
                        </a:cubicBezTo>
                        <a:cubicBezTo>
                          <a:pt x="683" y="1572"/>
                          <a:pt x="742" y="1720"/>
                          <a:pt x="772" y="1898"/>
                        </a:cubicBezTo>
                        <a:cubicBezTo>
                          <a:pt x="950" y="1928"/>
                          <a:pt x="1098" y="1957"/>
                          <a:pt x="1098" y="1957"/>
                        </a:cubicBezTo>
                        <a:cubicBezTo>
                          <a:pt x="1691" y="1957"/>
                          <a:pt x="2254" y="2224"/>
                          <a:pt x="2610" y="2728"/>
                        </a:cubicBezTo>
                        <a:cubicBezTo>
                          <a:pt x="3144" y="2847"/>
                          <a:pt x="3618" y="3114"/>
                          <a:pt x="4033" y="3470"/>
                        </a:cubicBezTo>
                        <a:cubicBezTo>
                          <a:pt x="4745" y="4330"/>
                          <a:pt x="5724" y="4626"/>
                          <a:pt x="6672" y="5189"/>
                        </a:cubicBezTo>
                        <a:cubicBezTo>
                          <a:pt x="7058" y="5427"/>
                          <a:pt x="7503" y="5664"/>
                          <a:pt x="7977" y="5901"/>
                        </a:cubicBezTo>
                        <a:cubicBezTo>
                          <a:pt x="8155" y="5753"/>
                          <a:pt x="8392" y="5634"/>
                          <a:pt x="8600" y="5545"/>
                        </a:cubicBezTo>
                        <a:cubicBezTo>
                          <a:pt x="9311" y="5219"/>
                          <a:pt x="9934" y="4715"/>
                          <a:pt x="10320" y="4063"/>
                        </a:cubicBezTo>
                        <a:lnTo>
                          <a:pt x="10379" y="4003"/>
                        </a:lnTo>
                        <a:cubicBezTo>
                          <a:pt x="10023" y="3944"/>
                          <a:pt x="9697" y="3766"/>
                          <a:pt x="9400" y="3559"/>
                        </a:cubicBezTo>
                        <a:cubicBezTo>
                          <a:pt x="8896" y="3144"/>
                          <a:pt x="8511" y="2610"/>
                          <a:pt x="8303" y="1987"/>
                        </a:cubicBezTo>
                        <a:cubicBezTo>
                          <a:pt x="7959" y="2233"/>
                          <a:pt x="7551" y="2361"/>
                          <a:pt x="7139" y="2361"/>
                        </a:cubicBezTo>
                        <a:cubicBezTo>
                          <a:pt x="6807" y="2361"/>
                          <a:pt x="6473" y="2278"/>
                          <a:pt x="6168" y="2106"/>
                        </a:cubicBezTo>
                        <a:cubicBezTo>
                          <a:pt x="5694" y="1780"/>
                          <a:pt x="5397" y="1216"/>
                          <a:pt x="5368" y="623"/>
                        </a:cubicBezTo>
                        <a:cubicBezTo>
                          <a:pt x="5338" y="416"/>
                          <a:pt x="5308" y="208"/>
                          <a:pt x="5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3"/>
                  <p:cNvSpPr/>
                  <p:nvPr/>
                </p:nvSpPr>
                <p:spPr>
                  <a:xfrm>
                    <a:off x="5428364" y="3580306"/>
                    <a:ext cx="267593" cy="761573"/>
                  </a:xfrm>
                  <a:custGeom>
                    <a:avLst/>
                    <a:gdLst/>
                    <a:ahLst/>
                    <a:cxnLst/>
                    <a:rect l="l" t="t" r="r" b="b"/>
                    <a:pathLst>
                      <a:path w="3678" h="10468" extrusionOk="0">
                        <a:moveTo>
                          <a:pt x="3084" y="1"/>
                        </a:moveTo>
                        <a:cubicBezTo>
                          <a:pt x="3084" y="653"/>
                          <a:pt x="2936" y="1305"/>
                          <a:pt x="2699" y="1898"/>
                        </a:cubicBezTo>
                        <a:cubicBezTo>
                          <a:pt x="2254" y="3025"/>
                          <a:pt x="89" y="9548"/>
                          <a:pt x="0" y="9697"/>
                        </a:cubicBezTo>
                        <a:cubicBezTo>
                          <a:pt x="416" y="9993"/>
                          <a:pt x="890" y="10230"/>
                          <a:pt x="1335" y="10468"/>
                        </a:cubicBezTo>
                        <a:cubicBezTo>
                          <a:pt x="1335" y="10438"/>
                          <a:pt x="3677" y="475"/>
                          <a:pt x="3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3"/>
                  <p:cNvSpPr/>
                  <p:nvPr/>
                </p:nvSpPr>
                <p:spPr>
                  <a:xfrm>
                    <a:off x="5551320" y="3606207"/>
                    <a:ext cx="345222" cy="780998"/>
                  </a:xfrm>
                  <a:custGeom>
                    <a:avLst/>
                    <a:gdLst/>
                    <a:ahLst/>
                    <a:cxnLst/>
                    <a:rect l="l" t="t" r="r" b="b"/>
                    <a:pathLst>
                      <a:path w="4745" h="10735" extrusionOk="0">
                        <a:moveTo>
                          <a:pt x="4448" y="1"/>
                        </a:moveTo>
                        <a:lnTo>
                          <a:pt x="4448" y="1"/>
                        </a:lnTo>
                        <a:cubicBezTo>
                          <a:pt x="4448" y="1"/>
                          <a:pt x="1839" y="7176"/>
                          <a:pt x="1365" y="7977"/>
                        </a:cubicBezTo>
                        <a:cubicBezTo>
                          <a:pt x="890" y="8777"/>
                          <a:pt x="1" y="10260"/>
                          <a:pt x="1" y="10260"/>
                        </a:cubicBezTo>
                        <a:cubicBezTo>
                          <a:pt x="445" y="10438"/>
                          <a:pt x="920" y="10616"/>
                          <a:pt x="1424" y="10734"/>
                        </a:cubicBezTo>
                        <a:cubicBezTo>
                          <a:pt x="1661" y="9934"/>
                          <a:pt x="4745" y="267"/>
                          <a:pt x="4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3"/>
                  <p:cNvSpPr/>
                  <p:nvPr/>
                </p:nvSpPr>
                <p:spPr>
                  <a:xfrm>
                    <a:off x="5572928" y="3206505"/>
                    <a:ext cx="340857" cy="1003184"/>
                  </a:xfrm>
                  <a:custGeom>
                    <a:avLst/>
                    <a:gdLst/>
                    <a:ahLst/>
                    <a:cxnLst/>
                    <a:rect l="l" t="t" r="r" b="b"/>
                    <a:pathLst>
                      <a:path w="4685" h="13789" extrusionOk="0">
                        <a:moveTo>
                          <a:pt x="771" y="1"/>
                        </a:moveTo>
                        <a:lnTo>
                          <a:pt x="771" y="1"/>
                        </a:lnTo>
                        <a:cubicBezTo>
                          <a:pt x="1008" y="653"/>
                          <a:pt x="1305" y="1276"/>
                          <a:pt x="1631" y="1869"/>
                        </a:cubicBezTo>
                        <a:cubicBezTo>
                          <a:pt x="2165" y="2640"/>
                          <a:pt x="2372" y="4271"/>
                          <a:pt x="2135" y="5279"/>
                        </a:cubicBezTo>
                        <a:cubicBezTo>
                          <a:pt x="1898" y="6257"/>
                          <a:pt x="0" y="13403"/>
                          <a:pt x="30" y="13789"/>
                        </a:cubicBezTo>
                        <a:cubicBezTo>
                          <a:pt x="30" y="13789"/>
                          <a:pt x="3884" y="3529"/>
                          <a:pt x="4685" y="3085"/>
                        </a:cubicBezTo>
                        <a:cubicBezTo>
                          <a:pt x="4685" y="3085"/>
                          <a:pt x="2580" y="2076"/>
                          <a:pt x="1720" y="950"/>
                        </a:cubicBezTo>
                        <a:cubicBezTo>
                          <a:pt x="1423" y="594"/>
                          <a:pt x="1127" y="297"/>
                          <a:pt x="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3"/>
                  <p:cNvSpPr/>
                  <p:nvPr/>
                </p:nvSpPr>
                <p:spPr>
                  <a:xfrm>
                    <a:off x="6114370" y="3745829"/>
                    <a:ext cx="308554" cy="321712"/>
                  </a:xfrm>
                  <a:custGeom>
                    <a:avLst/>
                    <a:gdLst/>
                    <a:ahLst/>
                    <a:cxnLst/>
                    <a:rect l="l" t="t" r="r" b="b"/>
                    <a:pathLst>
                      <a:path w="4241" h="4422" extrusionOk="0">
                        <a:moveTo>
                          <a:pt x="1216" y="1"/>
                        </a:moveTo>
                        <a:lnTo>
                          <a:pt x="949" y="979"/>
                        </a:lnTo>
                        <a:cubicBezTo>
                          <a:pt x="949" y="979"/>
                          <a:pt x="3381" y="1720"/>
                          <a:pt x="2758" y="2966"/>
                        </a:cubicBezTo>
                        <a:cubicBezTo>
                          <a:pt x="2557" y="3378"/>
                          <a:pt x="2238" y="3518"/>
                          <a:pt x="1898" y="3518"/>
                        </a:cubicBezTo>
                        <a:cubicBezTo>
                          <a:pt x="1187" y="3518"/>
                          <a:pt x="386" y="2907"/>
                          <a:pt x="386" y="2907"/>
                        </a:cubicBezTo>
                        <a:lnTo>
                          <a:pt x="1" y="3648"/>
                        </a:lnTo>
                        <a:cubicBezTo>
                          <a:pt x="1" y="3648"/>
                          <a:pt x="985" y="4421"/>
                          <a:pt x="1929" y="4421"/>
                        </a:cubicBezTo>
                        <a:cubicBezTo>
                          <a:pt x="2487" y="4421"/>
                          <a:pt x="3032" y="4151"/>
                          <a:pt x="3351" y="3292"/>
                        </a:cubicBezTo>
                        <a:cubicBezTo>
                          <a:pt x="4241" y="950"/>
                          <a:pt x="1216" y="1"/>
                          <a:pt x="1216" y="1"/>
                        </a:cubicBez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3"/>
                  <p:cNvSpPr/>
                  <p:nvPr/>
                </p:nvSpPr>
                <p:spPr>
                  <a:xfrm>
                    <a:off x="5376562" y="3372675"/>
                    <a:ext cx="940649" cy="759391"/>
                  </a:xfrm>
                  <a:custGeom>
                    <a:avLst/>
                    <a:gdLst/>
                    <a:ahLst/>
                    <a:cxnLst/>
                    <a:rect l="l" t="t" r="r" b="b"/>
                    <a:pathLst>
                      <a:path w="12929" h="10438" extrusionOk="0">
                        <a:moveTo>
                          <a:pt x="2195" y="0"/>
                        </a:moveTo>
                        <a:lnTo>
                          <a:pt x="1" y="6138"/>
                        </a:lnTo>
                        <a:cubicBezTo>
                          <a:pt x="3351" y="6849"/>
                          <a:pt x="10675" y="10437"/>
                          <a:pt x="10675" y="10437"/>
                        </a:cubicBezTo>
                        <a:lnTo>
                          <a:pt x="12929" y="4596"/>
                        </a:lnTo>
                        <a:cubicBezTo>
                          <a:pt x="8867" y="1601"/>
                          <a:pt x="2195" y="0"/>
                          <a:pt x="2195" y="0"/>
                        </a:cubicBezTo>
                        <a:close/>
                      </a:path>
                    </a:pathLst>
                  </a:custGeom>
                  <a:solidFill>
                    <a:srgbClr val="E117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3"/>
                  <p:cNvSpPr/>
                  <p:nvPr/>
                </p:nvSpPr>
                <p:spPr>
                  <a:xfrm>
                    <a:off x="5376562" y="3372675"/>
                    <a:ext cx="940649" cy="759391"/>
                  </a:xfrm>
                  <a:custGeom>
                    <a:avLst/>
                    <a:gdLst/>
                    <a:ahLst/>
                    <a:cxnLst/>
                    <a:rect l="l" t="t" r="r" b="b"/>
                    <a:pathLst>
                      <a:path w="12929" h="10438" extrusionOk="0">
                        <a:moveTo>
                          <a:pt x="2195" y="0"/>
                        </a:moveTo>
                        <a:lnTo>
                          <a:pt x="1" y="6138"/>
                        </a:lnTo>
                        <a:cubicBezTo>
                          <a:pt x="3351" y="6849"/>
                          <a:pt x="10675" y="10437"/>
                          <a:pt x="10675" y="10437"/>
                        </a:cubicBezTo>
                        <a:lnTo>
                          <a:pt x="12929" y="4596"/>
                        </a:lnTo>
                        <a:cubicBezTo>
                          <a:pt x="8867" y="1601"/>
                          <a:pt x="2195" y="0"/>
                          <a:pt x="2195"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3"/>
                  <p:cNvSpPr/>
                  <p:nvPr/>
                </p:nvSpPr>
                <p:spPr>
                  <a:xfrm>
                    <a:off x="5456375" y="3439536"/>
                    <a:ext cx="778915" cy="625671"/>
                  </a:xfrm>
                  <a:custGeom>
                    <a:avLst/>
                    <a:gdLst/>
                    <a:ahLst/>
                    <a:cxnLst/>
                    <a:rect l="l" t="t" r="r" b="b"/>
                    <a:pathLst>
                      <a:path w="10706" h="8600" extrusionOk="0">
                        <a:moveTo>
                          <a:pt x="1839" y="0"/>
                        </a:moveTo>
                        <a:lnTo>
                          <a:pt x="1" y="5071"/>
                        </a:lnTo>
                        <a:cubicBezTo>
                          <a:pt x="2788" y="5634"/>
                          <a:pt x="8837" y="8599"/>
                          <a:pt x="8837" y="8599"/>
                        </a:cubicBezTo>
                        <a:lnTo>
                          <a:pt x="10705" y="3796"/>
                        </a:lnTo>
                        <a:cubicBezTo>
                          <a:pt x="7354" y="1305"/>
                          <a:pt x="1839" y="0"/>
                          <a:pt x="18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3"/>
                  <p:cNvSpPr/>
                  <p:nvPr/>
                </p:nvSpPr>
                <p:spPr>
                  <a:xfrm rot="2275089">
                    <a:off x="6222528" y="4008114"/>
                    <a:ext cx="394837" cy="164420"/>
                  </a:xfrm>
                  <a:custGeom>
                    <a:avLst/>
                    <a:gdLst/>
                    <a:ahLst/>
                    <a:cxnLst/>
                    <a:rect l="l" t="t" r="r" b="b"/>
                    <a:pathLst>
                      <a:path w="5427" h="2260" extrusionOk="0">
                        <a:moveTo>
                          <a:pt x="786" y="0"/>
                        </a:moveTo>
                        <a:cubicBezTo>
                          <a:pt x="460" y="0"/>
                          <a:pt x="166" y="222"/>
                          <a:pt x="89" y="553"/>
                        </a:cubicBezTo>
                        <a:lnTo>
                          <a:pt x="60" y="671"/>
                        </a:lnTo>
                        <a:cubicBezTo>
                          <a:pt x="0" y="1027"/>
                          <a:pt x="238" y="1383"/>
                          <a:pt x="623" y="1442"/>
                        </a:cubicBezTo>
                        <a:lnTo>
                          <a:pt x="4537" y="2243"/>
                        </a:lnTo>
                        <a:cubicBezTo>
                          <a:pt x="4587" y="2254"/>
                          <a:pt x="4638" y="2260"/>
                          <a:pt x="4688" y="2260"/>
                        </a:cubicBezTo>
                        <a:cubicBezTo>
                          <a:pt x="5024" y="2260"/>
                          <a:pt x="5345" y="2011"/>
                          <a:pt x="5397" y="1650"/>
                        </a:cubicBezTo>
                        <a:cubicBezTo>
                          <a:pt x="5427" y="1294"/>
                          <a:pt x="5189" y="997"/>
                          <a:pt x="4863" y="908"/>
                        </a:cubicBezTo>
                        <a:lnTo>
                          <a:pt x="949" y="19"/>
                        </a:lnTo>
                        <a:cubicBezTo>
                          <a:pt x="895" y="6"/>
                          <a:pt x="840" y="0"/>
                          <a:pt x="786"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45" name="Google Shape;1945;p83"/>
            <p:cNvGrpSpPr/>
            <p:nvPr/>
          </p:nvGrpSpPr>
          <p:grpSpPr>
            <a:xfrm rot="830840" flipH="1">
              <a:off x="5662882" y="2371489"/>
              <a:ext cx="851073" cy="785184"/>
              <a:chOff x="11832593" y="1059425"/>
              <a:chExt cx="1112464" cy="1088122"/>
            </a:xfrm>
          </p:grpSpPr>
          <p:sp>
            <p:nvSpPr>
              <p:cNvPr id="1946" name="Google Shape;1946;p83"/>
              <p:cNvSpPr/>
              <p:nvPr/>
            </p:nvSpPr>
            <p:spPr>
              <a:xfrm>
                <a:off x="12734487" y="1473357"/>
                <a:ext cx="210570" cy="34741"/>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3"/>
              <p:cNvSpPr/>
              <p:nvPr/>
            </p:nvSpPr>
            <p:spPr>
              <a:xfrm>
                <a:off x="11832593" y="1386624"/>
                <a:ext cx="150070" cy="344333"/>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3"/>
              <p:cNvSpPr/>
              <p:nvPr/>
            </p:nvSpPr>
            <p:spPr>
              <a:xfrm>
                <a:off x="12606160" y="1510402"/>
                <a:ext cx="23515" cy="116629"/>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3"/>
              <p:cNvSpPr/>
              <p:nvPr/>
            </p:nvSpPr>
            <p:spPr>
              <a:xfrm>
                <a:off x="12377511" y="1647769"/>
                <a:ext cx="65995" cy="59910"/>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83"/>
              <p:cNvGrpSpPr/>
              <p:nvPr/>
            </p:nvGrpSpPr>
            <p:grpSpPr>
              <a:xfrm>
                <a:off x="11996133" y="1059425"/>
                <a:ext cx="941716" cy="1088122"/>
                <a:chOff x="11996133" y="1059425"/>
                <a:chExt cx="941716" cy="1088122"/>
              </a:xfrm>
            </p:grpSpPr>
            <p:sp>
              <p:nvSpPr>
                <p:cNvPr id="1951" name="Google Shape;1951;p83"/>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3"/>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3"/>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3"/>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3"/>
                <p:cNvSpPr/>
                <p:nvPr/>
              </p:nvSpPr>
              <p:spPr>
                <a:xfrm>
                  <a:off x="11996133"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3"/>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3"/>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3"/>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3"/>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3"/>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3"/>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2" name="Google Shape;1962;p83"/>
              <p:cNvSpPr/>
              <p:nvPr/>
            </p:nvSpPr>
            <p:spPr>
              <a:xfrm>
                <a:off x="12488645" y="1185094"/>
                <a:ext cx="236862"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83"/>
            <p:cNvGrpSpPr/>
            <p:nvPr/>
          </p:nvGrpSpPr>
          <p:grpSpPr>
            <a:xfrm rot="-1198085">
              <a:off x="7131258" y="2283458"/>
              <a:ext cx="978262" cy="1001294"/>
              <a:chOff x="11832593" y="1059425"/>
              <a:chExt cx="1112464" cy="1088122"/>
            </a:xfrm>
          </p:grpSpPr>
          <p:sp>
            <p:nvSpPr>
              <p:cNvPr id="1964" name="Google Shape;1964;p83"/>
              <p:cNvSpPr/>
              <p:nvPr/>
            </p:nvSpPr>
            <p:spPr>
              <a:xfrm>
                <a:off x="12734487" y="1473357"/>
                <a:ext cx="210570" cy="34741"/>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3"/>
              <p:cNvSpPr/>
              <p:nvPr/>
            </p:nvSpPr>
            <p:spPr>
              <a:xfrm>
                <a:off x="11832593" y="1386624"/>
                <a:ext cx="150070" cy="344333"/>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3"/>
              <p:cNvSpPr/>
              <p:nvPr/>
            </p:nvSpPr>
            <p:spPr>
              <a:xfrm>
                <a:off x="12606160" y="1510402"/>
                <a:ext cx="23515" cy="116629"/>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3"/>
              <p:cNvSpPr/>
              <p:nvPr/>
            </p:nvSpPr>
            <p:spPr>
              <a:xfrm>
                <a:off x="12377511" y="1647769"/>
                <a:ext cx="65995" cy="59910"/>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8" name="Google Shape;1968;p83"/>
              <p:cNvGrpSpPr/>
              <p:nvPr/>
            </p:nvGrpSpPr>
            <p:grpSpPr>
              <a:xfrm>
                <a:off x="11996133" y="1059425"/>
                <a:ext cx="941716" cy="1088122"/>
                <a:chOff x="11996133" y="1059425"/>
                <a:chExt cx="941716" cy="1088122"/>
              </a:xfrm>
            </p:grpSpPr>
            <p:sp>
              <p:nvSpPr>
                <p:cNvPr id="1969" name="Google Shape;1969;p83"/>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3"/>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3"/>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3"/>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3"/>
                <p:cNvSpPr/>
                <p:nvPr/>
              </p:nvSpPr>
              <p:spPr>
                <a:xfrm>
                  <a:off x="11996133"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3"/>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3"/>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3"/>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3"/>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3"/>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3"/>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0" name="Google Shape;1980;p83"/>
              <p:cNvSpPr/>
              <p:nvPr/>
            </p:nvSpPr>
            <p:spPr>
              <a:xfrm>
                <a:off x="12488645" y="1185094"/>
                <a:ext cx="236862"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8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rPr>
              <a:t>ICON PACK</a:t>
            </a:r>
            <a:r>
              <a:rPr lang="en">
                <a:solidFill>
                  <a:schemeClr val="accent1"/>
                </a:solidFill>
                <a:uFill>
                  <a:noFill/>
                </a:uFill>
                <a:hlinkClick r:id="rId3">
                  <a:extLst>
                    <a:ext uri="{A12FA001-AC4F-418D-AE19-62706E023703}">
                      <ahyp:hlinkClr xmlns:ahyp="http://schemas.microsoft.com/office/drawing/2018/hyperlinkcolor" val="tx"/>
                    </a:ext>
                  </a:extLst>
                </a:hlinkClick>
              </a:rPr>
              <a:t>: VOTING ELECTIONS</a:t>
            </a:r>
            <a:endParaRPr>
              <a:solidFill>
                <a:schemeClr val="accent1"/>
              </a:solidFill>
            </a:endParaRPr>
          </a:p>
        </p:txBody>
      </p:sp>
      <p:grpSp>
        <p:nvGrpSpPr>
          <p:cNvPr id="1986" name="Google Shape;1986;p84"/>
          <p:cNvGrpSpPr/>
          <p:nvPr/>
        </p:nvGrpSpPr>
        <p:grpSpPr>
          <a:xfrm>
            <a:off x="1140696" y="1206838"/>
            <a:ext cx="255066" cy="483818"/>
            <a:chOff x="2424450" y="238150"/>
            <a:chExt cx="2751525" cy="5219175"/>
          </a:xfrm>
        </p:grpSpPr>
        <p:sp>
          <p:nvSpPr>
            <p:cNvPr id="1987" name="Google Shape;1987;p84"/>
            <p:cNvSpPr/>
            <p:nvPr/>
          </p:nvSpPr>
          <p:spPr>
            <a:xfrm>
              <a:off x="2882775" y="238150"/>
              <a:ext cx="1834875" cy="989175"/>
            </a:xfrm>
            <a:custGeom>
              <a:avLst/>
              <a:gdLst/>
              <a:ahLst/>
              <a:cxnLst/>
              <a:rect l="l" t="t" r="r" b="b"/>
              <a:pathLst>
                <a:path w="73395" h="39567" extrusionOk="0">
                  <a:moveTo>
                    <a:pt x="24485" y="1"/>
                  </a:moveTo>
                  <a:cubicBezTo>
                    <a:pt x="23191" y="1"/>
                    <a:pt x="21917" y="404"/>
                    <a:pt x="20844" y="1173"/>
                  </a:cubicBezTo>
                  <a:lnTo>
                    <a:pt x="10243" y="8969"/>
                  </a:lnTo>
                  <a:lnTo>
                    <a:pt x="6133" y="8969"/>
                  </a:lnTo>
                  <a:cubicBezTo>
                    <a:pt x="2740" y="8969"/>
                    <a:pt x="0" y="11710"/>
                    <a:pt x="0" y="15069"/>
                  </a:cubicBezTo>
                  <a:cubicBezTo>
                    <a:pt x="0" y="18462"/>
                    <a:pt x="2740" y="21202"/>
                    <a:pt x="6133" y="21202"/>
                  </a:cubicBezTo>
                  <a:lnTo>
                    <a:pt x="12233" y="21202"/>
                  </a:lnTo>
                  <a:cubicBezTo>
                    <a:pt x="13537" y="21202"/>
                    <a:pt x="14810" y="20778"/>
                    <a:pt x="15853" y="20028"/>
                  </a:cubicBezTo>
                  <a:lnTo>
                    <a:pt x="21986" y="15526"/>
                  </a:lnTo>
                  <a:lnTo>
                    <a:pt x="31120" y="35946"/>
                  </a:lnTo>
                  <a:cubicBezTo>
                    <a:pt x="32033" y="37969"/>
                    <a:pt x="33958" y="39339"/>
                    <a:pt x="36176" y="39534"/>
                  </a:cubicBezTo>
                  <a:cubicBezTo>
                    <a:pt x="36371" y="39534"/>
                    <a:pt x="36534" y="39567"/>
                    <a:pt x="36698" y="39567"/>
                  </a:cubicBezTo>
                  <a:cubicBezTo>
                    <a:pt x="38720" y="39567"/>
                    <a:pt x="40645" y="38523"/>
                    <a:pt x="41786" y="36827"/>
                  </a:cubicBezTo>
                  <a:lnTo>
                    <a:pt x="52192" y="21202"/>
                  </a:lnTo>
                  <a:lnTo>
                    <a:pt x="67295" y="21202"/>
                  </a:lnTo>
                  <a:cubicBezTo>
                    <a:pt x="70655" y="21202"/>
                    <a:pt x="73395" y="18462"/>
                    <a:pt x="73395" y="15069"/>
                  </a:cubicBezTo>
                  <a:cubicBezTo>
                    <a:pt x="73395" y="11710"/>
                    <a:pt x="70655" y="8969"/>
                    <a:pt x="67295" y="8969"/>
                  </a:cubicBezTo>
                  <a:lnTo>
                    <a:pt x="48930" y="8969"/>
                  </a:lnTo>
                  <a:cubicBezTo>
                    <a:pt x="46875" y="8969"/>
                    <a:pt x="44983" y="9981"/>
                    <a:pt x="43841" y="11677"/>
                  </a:cubicBezTo>
                  <a:lnTo>
                    <a:pt x="37741" y="20810"/>
                  </a:lnTo>
                  <a:lnTo>
                    <a:pt x="30043" y="3620"/>
                  </a:lnTo>
                  <a:cubicBezTo>
                    <a:pt x="29293" y="1924"/>
                    <a:pt x="27825" y="684"/>
                    <a:pt x="26031" y="195"/>
                  </a:cubicBezTo>
                  <a:cubicBezTo>
                    <a:pt x="25520" y="65"/>
                    <a:pt x="25001" y="1"/>
                    <a:pt x="24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4"/>
            <p:cNvSpPr/>
            <p:nvPr/>
          </p:nvSpPr>
          <p:spPr>
            <a:xfrm>
              <a:off x="2730275" y="3214675"/>
              <a:ext cx="2140700" cy="2242650"/>
            </a:xfrm>
            <a:custGeom>
              <a:avLst/>
              <a:gdLst/>
              <a:ahLst/>
              <a:cxnLst/>
              <a:rect l="l" t="t" r="r" b="b"/>
              <a:pathLst>
                <a:path w="85628" h="89706" extrusionOk="0">
                  <a:moveTo>
                    <a:pt x="0" y="1"/>
                  </a:moveTo>
                  <a:lnTo>
                    <a:pt x="0" y="18365"/>
                  </a:lnTo>
                  <a:lnTo>
                    <a:pt x="24465" y="18365"/>
                  </a:lnTo>
                  <a:cubicBezTo>
                    <a:pt x="27825" y="18365"/>
                    <a:pt x="30565" y="21073"/>
                    <a:pt x="30565" y="24465"/>
                  </a:cubicBezTo>
                  <a:cubicBezTo>
                    <a:pt x="30565" y="27858"/>
                    <a:pt x="27825" y="30598"/>
                    <a:pt x="24465" y="30598"/>
                  </a:cubicBezTo>
                  <a:lnTo>
                    <a:pt x="0" y="30598"/>
                  </a:lnTo>
                  <a:lnTo>
                    <a:pt x="0" y="59140"/>
                  </a:lnTo>
                  <a:lnTo>
                    <a:pt x="24465" y="59140"/>
                  </a:lnTo>
                  <a:cubicBezTo>
                    <a:pt x="27825" y="59140"/>
                    <a:pt x="30565" y="61848"/>
                    <a:pt x="30565" y="65240"/>
                  </a:cubicBezTo>
                  <a:cubicBezTo>
                    <a:pt x="30565" y="68633"/>
                    <a:pt x="27825" y="71373"/>
                    <a:pt x="24465" y="71373"/>
                  </a:cubicBezTo>
                  <a:lnTo>
                    <a:pt x="0" y="71373"/>
                  </a:lnTo>
                  <a:lnTo>
                    <a:pt x="0" y="83605"/>
                  </a:lnTo>
                  <a:cubicBezTo>
                    <a:pt x="0" y="86965"/>
                    <a:pt x="2708" y="89705"/>
                    <a:pt x="6100" y="89705"/>
                  </a:cubicBezTo>
                  <a:lnTo>
                    <a:pt x="79495" y="89705"/>
                  </a:lnTo>
                  <a:cubicBezTo>
                    <a:pt x="82887" y="89705"/>
                    <a:pt x="85627" y="86965"/>
                    <a:pt x="85627" y="83605"/>
                  </a:cubicBezTo>
                  <a:lnTo>
                    <a:pt x="85627" y="71373"/>
                  </a:lnTo>
                  <a:lnTo>
                    <a:pt x="61163" y="71373"/>
                  </a:lnTo>
                  <a:cubicBezTo>
                    <a:pt x="57770" y="71373"/>
                    <a:pt x="55030" y="68633"/>
                    <a:pt x="55030" y="65240"/>
                  </a:cubicBezTo>
                  <a:cubicBezTo>
                    <a:pt x="55030" y="61848"/>
                    <a:pt x="57770" y="59140"/>
                    <a:pt x="61163" y="59140"/>
                  </a:cubicBezTo>
                  <a:lnTo>
                    <a:pt x="85627" y="59140"/>
                  </a:lnTo>
                  <a:lnTo>
                    <a:pt x="85627" y="30598"/>
                  </a:lnTo>
                  <a:lnTo>
                    <a:pt x="61163" y="30598"/>
                  </a:lnTo>
                  <a:cubicBezTo>
                    <a:pt x="57770" y="30598"/>
                    <a:pt x="55030" y="27858"/>
                    <a:pt x="55030" y="24465"/>
                  </a:cubicBezTo>
                  <a:cubicBezTo>
                    <a:pt x="55030" y="21073"/>
                    <a:pt x="57770" y="18365"/>
                    <a:pt x="61163" y="18365"/>
                  </a:cubicBezTo>
                  <a:lnTo>
                    <a:pt x="85627" y="18365"/>
                  </a:lnTo>
                  <a:lnTo>
                    <a:pt x="856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4"/>
            <p:cNvSpPr/>
            <p:nvPr/>
          </p:nvSpPr>
          <p:spPr>
            <a:xfrm>
              <a:off x="2424450" y="768175"/>
              <a:ext cx="2751525" cy="2140725"/>
            </a:xfrm>
            <a:custGeom>
              <a:avLst/>
              <a:gdLst/>
              <a:ahLst/>
              <a:cxnLst/>
              <a:rect l="l" t="t" r="r" b="b"/>
              <a:pathLst>
                <a:path w="110061" h="85629" extrusionOk="0">
                  <a:moveTo>
                    <a:pt x="6101" y="1"/>
                  </a:moveTo>
                  <a:cubicBezTo>
                    <a:pt x="2708" y="1"/>
                    <a:pt x="1" y="2741"/>
                    <a:pt x="1" y="6133"/>
                  </a:cubicBezTo>
                  <a:lnTo>
                    <a:pt x="1" y="70949"/>
                  </a:lnTo>
                  <a:cubicBezTo>
                    <a:pt x="1" y="72580"/>
                    <a:pt x="621" y="74113"/>
                    <a:pt x="1762" y="75288"/>
                  </a:cubicBezTo>
                  <a:lnTo>
                    <a:pt x="12135" y="85628"/>
                  </a:lnTo>
                  <a:lnTo>
                    <a:pt x="97926" y="85628"/>
                  </a:lnTo>
                  <a:lnTo>
                    <a:pt x="108299" y="75288"/>
                  </a:lnTo>
                  <a:cubicBezTo>
                    <a:pt x="109441" y="74113"/>
                    <a:pt x="110060" y="72580"/>
                    <a:pt x="110060" y="70949"/>
                  </a:cubicBezTo>
                  <a:lnTo>
                    <a:pt x="110060" y="6133"/>
                  </a:lnTo>
                  <a:cubicBezTo>
                    <a:pt x="110060" y="2741"/>
                    <a:pt x="107353" y="1"/>
                    <a:pt x="103960" y="1"/>
                  </a:cubicBezTo>
                  <a:cubicBezTo>
                    <a:pt x="100568" y="1"/>
                    <a:pt x="97860" y="2741"/>
                    <a:pt x="97860" y="6133"/>
                  </a:cubicBezTo>
                  <a:lnTo>
                    <a:pt x="97860" y="24466"/>
                  </a:lnTo>
                  <a:lnTo>
                    <a:pt x="79495" y="24466"/>
                  </a:lnTo>
                  <a:cubicBezTo>
                    <a:pt x="76103" y="24466"/>
                    <a:pt x="73396" y="27206"/>
                    <a:pt x="73396" y="30598"/>
                  </a:cubicBezTo>
                  <a:lnTo>
                    <a:pt x="73396" y="48931"/>
                  </a:lnTo>
                  <a:lnTo>
                    <a:pt x="36698" y="48931"/>
                  </a:lnTo>
                  <a:lnTo>
                    <a:pt x="36698" y="30598"/>
                  </a:lnTo>
                  <a:cubicBezTo>
                    <a:pt x="36698" y="27206"/>
                    <a:pt x="33958" y="24466"/>
                    <a:pt x="30566" y="24466"/>
                  </a:cubicBezTo>
                  <a:lnTo>
                    <a:pt x="12233" y="24466"/>
                  </a:lnTo>
                  <a:lnTo>
                    <a:pt x="12233" y="6133"/>
                  </a:lnTo>
                  <a:cubicBezTo>
                    <a:pt x="12233" y="2741"/>
                    <a:pt x="9493" y="1"/>
                    <a:pt x="6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84"/>
          <p:cNvGrpSpPr/>
          <p:nvPr/>
        </p:nvGrpSpPr>
        <p:grpSpPr>
          <a:xfrm>
            <a:off x="7767561" y="4058768"/>
            <a:ext cx="368536" cy="483820"/>
            <a:chOff x="1812825" y="238125"/>
            <a:chExt cx="3975575" cy="5219200"/>
          </a:xfrm>
        </p:grpSpPr>
        <p:sp>
          <p:nvSpPr>
            <p:cNvPr id="1991" name="Google Shape;1991;p84"/>
            <p:cNvSpPr/>
            <p:nvPr/>
          </p:nvSpPr>
          <p:spPr>
            <a:xfrm>
              <a:off x="2882775" y="1624450"/>
              <a:ext cx="1834875" cy="2446525"/>
            </a:xfrm>
            <a:custGeom>
              <a:avLst/>
              <a:gdLst/>
              <a:ahLst/>
              <a:cxnLst/>
              <a:rect l="l" t="t" r="r" b="b"/>
              <a:pathLst>
                <a:path w="73395" h="97861" extrusionOk="0">
                  <a:moveTo>
                    <a:pt x="36698" y="1"/>
                  </a:moveTo>
                  <a:cubicBezTo>
                    <a:pt x="16441" y="1"/>
                    <a:pt x="0" y="16441"/>
                    <a:pt x="0" y="36698"/>
                  </a:cubicBezTo>
                  <a:lnTo>
                    <a:pt x="0" y="48931"/>
                  </a:lnTo>
                  <a:cubicBezTo>
                    <a:pt x="0" y="64882"/>
                    <a:pt x="10243" y="78321"/>
                    <a:pt x="24465" y="83377"/>
                  </a:cubicBezTo>
                  <a:lnTo>
                    <a:pt x="24465" y="85628"/>
                  </a:lnTo>
                  <a:cubicBezTo>
                    <a:pt x="24465" y="92380"/>
                    <a:pt x="29945" y="97860"/>
                    <a:pt x="36698" y="97860"/>
                  </a:cubicBezTo>
                  <a:cubicBezTo>
                    <a:pt x="43450" y="97860"/>
                    <a:pt x="48930" y="92380"/>
                    <a:pt x="48930" y="85628"/>
                  </a:cubicBezTo>
                  <a:lnTo>
                    <a:pt x="48930" y="83377"/>
                  </a:lnTo>
                  <a:cubicBezTo>
                    <a:pt x="63152" y="78321"/>
                    <a:pt x="73395" y="64882"/>
                    <a:pt x="73395" y="48931"/>
                  </a:cubicBezTo>
                  <a:lnTo>
                    <a:pt x="73395" y="36698"/>
                  </a:lnTo>
                  <a:cubicBezTo>
                    <a:pt x="73395" y="16441"/>
                    <a:pt x="56955" y="1"/>
                    <a:pt x="36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4"/>
            <p:cNvSpPr/>
            <p:nvPr/>
          </p:nvSpPr>
          <p:spPr>
            <a:xfrm>
              <a:off x="1812825" y="3918450"/>
              <a:ext cx="3975575" cy="1538875"/>
            </a:xfrm>
            <a:custGeom>
              <a:avLst/>
              <a:gdLst/>
              <a:ahLst/>
              <a:cxnLst/>
              <a:rect l="l" t="t" r="r" b="b"/>
              <a:pathLst>
                <a:path w="159023" h="61555" extrusionOk="0">
                  <a:moveTo>
                    <a:pt x="30566" y="0"/>
                  </a:moveTo>
                  <a:cubicBezTo>
                    <a:pt x="13701" y="0"/>
                    <a:pt x="1" y="13701"/>
                    <a:pt x="1" y="30565"/>
                  </a:cubicBezTo>
                  <a:lnTo>
                    <a:pt x="1" y="55454"/>
                  </a:lnTo>
                  <a:cubicBezTo>
                    <a:pt x="1" y="58814"/>
                    <a:pt x="2708" y="61554"/>
                    <a:pt x="6101" y="61554"/>
                  </a:cubicBezTo>
                  <a:lnTo>
                    <a:pt x="152890" y="61554"/>
                  </a:lnTo>
                  <a:cubicBezTo>
                    <a:pt x="156283" y="61554"/>
                    <a:pt x="159023" y="58814"/>
                    <a:pt x="159023" y="55454"/>
                  </a:cubicBezTo>
                  <a:lnTo>
                    <a:pt x="159023" y="30565"/>
                  </a:lnTo>
                  <a:cubicBezTo>
                    <a:pt x="159023" y="13701"/>
                    <a:pt x="145290" y="0"/>
                    <a:pt x="128425" y="0"/>
                  </a:cubicBezTo>
                  <a:lnTo>
                    <a:pt x="125424" y="0"/>
                  </a:lnTo>
                  <a:cubicBezTo>
                    <a:pt x="120858" y="3067"/>
                    <a:pt x="115704" y="5513"/>
                    <a:pt x="110093" y="7470"/>
                  </a:cubicBezTo>
                  <a:lnTo>
                    <a:pt x="110093" y="30565"/>
                  </a:lnTo>
                  <a:cubicBezTo>
                    <a:pt x="110093" y="33958"/>
                    <a:pt x="107353" y="36698"/>
                    <a:pt x="103960" y="36698"/>
                  </a:cubicBezTo>
                  <a:cubicBezTo>
                    <a:pt x="100568" y="36698"/>
                    <a:pt x="97861" y="33958"/>
                    <a:pt x="97861" y="30565"/>
                  </a:cubicBezTo>
                  <a:lnTo>
                    <a:pt x="97861" y="10635"/>
                  </a:lnTo>
                  <a:cubicBezTo>
                    <a:pt x="97567" y="10667"/>
                    <a:pt x="97339" y="10765"/>
                    <a:pt x="97078" y="10798"/>
                  </a:cubicBezTo>
                  <a:cubicBezTo>
                    <a:pt x="92609" y="15430"/>
                    <a:pt x="86411" y="18333"/>
                    <a:pt x="79496" y="18333"/>
                  </a:cubicBezTo>
                  <a:cubicBezTo>
                    <a:pt x="72580" y="18333"/>
                    <a:pt x="66382" y="15430"/>
                    <a:pt x="61913" y="10798"/>
                  </a:cubicBezTo>
                  <a:cubicBezTo>
                    <a:pt x="61653" y="10765"/>
                    <a:pt x="61424" y="10667"/>
                    <a:pt x="61163" y="10635"/>
                  </a:cubicBezTo>
                  <a:lnTo>
                    <a:pt x="61163" y="30565"/>
                  </a:lnTo>
                  <a:cubicBezTo>
                    <a:pt x="61163" y="33958"/>
                    <a:pt x="58423" y="36698"/>
                    <a:pt x="55031" y="36698"/>
                  </a:cubicBezTo>
                  <a:cubicBezTo>
                    <a:pt x="51638" y="36698"/>
                    <a:pt x="48931" y="33958"/>
                    <a:pt x="48931" y="30565"/>
                  </a:cubicBezTo>
                  <a:lnTo>
                    <a:pt x="48931" y="7470"/>
                  </a:lnTo>
                  <a:cubicBezTo>
                    <a:pt x="43288" y="5513"/>
                    <a:pt x="38134" y="3067"/>
                    <a:pt x="33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4"/>
            <p:cNvSpPr/>
            <p:nvPr/>
          </p:nvSpPr>
          <p:spPr>
            <a:xfrm>
              <a:off x="2271150" y="238125"/>
              <a:ext cx="3058125" cy="3518075"/>
            </a:xfrm>
            <a:custGeom>
              <a:avLst/>
              <a:gdLst/>
              <a:ahLst/>
              <a:cxnLst/>
              <a:rect l="l" t="t" r="r" b="b"/>
              <a:pathLst>
                <a:path w="122325" h="140723" extrusionOk="0">
                  <a:moveTo>
                    <a:pt x="61163" y="0"/>
                  </a:moveTo>
                  <a:cubicBezTo>
                    <a:pt x="21432" y="0"/>
                    <a:pt x="0" y="44526"/>
                    <a:pt x="0" y="86051"/>
                  </a:cubicBezTo>
                  <a:cubicBezTo>
                    <a:pt x="0" y="113680"/>
                    <a:pt x="9786" y="131817"/>
                    <a:pt x="28706" y="140722"/>
                  </a:cubicBezTo>
                  <a:cubicBezTo>
                    <a:pt x="18496" y="131621"/>
                    <a:pt x="12233" y="118541"/>
                    <a:pt x="12233" y="104384"/>
                  </a:cubicBezTo>
                  <a:lnTo>
                    <a:pt x="12233" y="92151"/>
                  </a:lnTo>
                  <a:cubicBezTo>
                    <a:pt x="12233" y="65174"/>
                    <a:pt x="34186" y="43221"/>
                    <a:pt x="61163" y="43221"/>
                  </a:cubicBezTo>
                  <a:cubicBezTo>
                    <a:pt x="88139" y="43221"/>
                    <a:pt x="110092" y="65174"/>
                    <a:pt x="110092" y="92151"/>
                  </a:cubicBezTo>
                  <a:lnTo>
                    <a:pt x="110092" y="104384"/>
                  </a:lnTo>
                  <a:cubicBezTo>
                    <a:pt x="110092" y="118541"/>
                    <a:pt x="103829" y="131621"/>
                    <a:pt x="93619" y="140722"/>
                  </a:cubicBezTo>
                  <a:cubicBezTo>
                    <a:pt x="112539" y="131817"/>
                    <a:pt x="122325" y="113680"/>
                    <a:pt x="122325" y="86051"/>
                  </a:cubicBezTo>
                  <a:cubicBezTo>
                    <a:pt x="122325" y="44526"/>
                    <a:pt x="100894" y="0"/>
                    <a:pt x="61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84"/>
          <p:cNvGrpSpPr/>
          <p:nvPr/>
        </p:nvGrpSpPr>
        <p:grpSpPr>
          <a:xfrm>
            <a:off x="7709919" y="3318237"/>
            <a:ext cx="483820" cy="483820"/>
            <a:chOff x="1190625" y="238125"/>
            <a:chExt cx="5219200" cy="5219200"/>
          </a:xfrm>
        </p:grpSpPr>
        <p:sp>
          <p:nvSpPr>
            <p:cNvPr id="1995" name="Google Shape;1995;p84"/>
            <p:cNvSpPr/>
            <p:nvPr/>
          </p:nvSpPr>
          <p:spPr>
            <a:xfrm>
              <a:off x="2424450" y="3611825"/>
              <a:ext cx="917475" cy="917450"/>
            </a:xfrm>
            <a:custGeom>
              <a:avLst/>
              <a:gdLst/>
              <a:ahLst/>
              <a:cxnLst/>
              <a:rect l="l" t="t" r="r" b="b"/>
              <a:pathLst>
                <a:path w="36699" h="36698" extrusionOk="0">
                  <a:moveTo>
                    <a:pt x="18333" y="0"/>
                  </a:moveTo>
                  <a:cubicBezTo>
                    <a:pt x="8188" y="0"/>
                    <a:pt x="1" y="8221"/>
                    <a:pt x="1" y="18365"/>
                  </a:cubicBezTo>
                  <a:cubicBezTo>
                    <a:pt x="1"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4"/>
            <p:cNvSpPr/>
            <p:nvPr/>
          </p:nvSpPr>
          <p:spPr>
            <a:xfrm>
              <a:off x="1507025" y="3306000"/>
              <a:ext cx="2140700" cy="2151325"/>
            </a:xfrm>
            <a:custGeom>
              <a:avLst/>
              <a:gdLst/>
              <a:ahLst/>
              <a:cxnLst/>
              <a:rect l="l" t="t" r="r" b="b"/>
              <a:pathLst>
                <a:path w="85628" h="86053" extrusionOk="0">
                  <a:moveTo>
                    <a:pt x="6100" y="1"/>
                  </a:moveTo>
                  <a:cubicBezTo>
                    <a:pt x="2708" y="1"/>
                    <a:pt x="1" y="2741"/>
                    <a:pt x="1" y="6133"/>
                  </a:cubicBezTo>
                  <a:lnTo>
                    <a:pt x="1" y="30598"/>
                  </a:lnTo>
                  <a:cubicBezTo>
                    <a:pt x="1" y="45375"/>
                    <a:pt x="10504" y="57705"/>
                    <a:pt x="24465" y="60543"/>
                  </a:cubicBezTo>
                  <a:lnTo>
                    <a:pt x="24465" y="79920"/>
                  </a:lnTo>
                  <a:cubicBezTo>
                    <a:pt x="24465" y="83312"/>
                    <a:pt x="27173" y="86052"/>
                    <a:pt x="30565" y="86052"/>
                  </a:cubicBezTo>
                  <a:lnTo>
                    <a:pt x="79495" y="86052"/>
                  </a:lnTo>
                  <a:cubicBezTo>
                    <a:pt x="82888" y="86052"/>
                    <a:pt x="85628" y="83312"/>
                    <a:pt x="85628" y="79920"/>
                  </a:cubicBezTo>
                  <a:lnTo>
                    <a:pt x="85628" y="67296"/>
                  </a:lnTo>
                  <a:cubicBezTo>
                    <a:pt x="85628" y="57184"/>
                    <a:pt x="77375" y="48931"/>
                    <a:pt x="67263" y="48931"/>
                  </a:cubicBezTo>
                  <a:lnTo>
                    <a:pt x="30565" y="48931"/>
                  </a:lnTo>
                  <a:cubicBezTo>
                    <a:pt x="20453" y="48931"/>
                    <a:pt x="12233" y="40711"/>
                    <a:pt x="12233" y="30598"/>
                  </a:cubicBezTo>
                  <a:lnTo>
                    <a:pt x="12233" y="6133"/>
                  </a:lnTo>
                  <a:cubicBezTo>
                    <a:pt x="12233" y="2741"/>
                    <a:pt x="9493"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4"/>
            <p:cNvSpPr/>
            <p:nvPr/>
          </p:nvSpPr>
          <p:spPr>
            <a:xfrm>
              <a:off x="1190625" y="238125"/>
              <a:ext cx="5219200" cy="3068075"/>
            </a:xfrm>
            <a:custGeom>
              <a:avLst/>
              <a:gdLst/>
              <a:ahLst/>
              <a:cxnLst/>
              <a:rect l="l" t="t" r="r" b="b"/>
              <a:pathLst>
                <a:path w="208768" h="122723" extrusionOk="0">
                  <a:moveTo>
                    <a:pt x="104351" y="0"/>
                  </a:moveTo>
                  <a:cubicBezTo>
                    <a:pt x="102329" y="0"/>
                    <a:pt x="100437" y="1011"/>
                    <a:pt x="99327" y="2707"/>
                  </a:cubicBezTo>
                  <a:cubicBezTo>
                    <a:pt x="99262" y="2773"/>
                    <a:pt x="92901" y="12298"/>
                    <a:pt x="84192" y="13994"/>
                  </a:cubicBezTo>
                  <a:cubicBezTo>
                    <a:pt x="83356" y="14158"/>
                    <a:pt x="82432" y="14233"/>
                    <a:pt x="81440" y="14233"/>
                  </a:cubicBezTo>
                  <a:cubicBezTo>
                    <a:pt x="74343" y="14233"/>
                    <a:pt x="63828" y="10377"/>
                    <a:pt x="58161" y="7600"/>
                  </a:cubicBezTo>
                  <a:cubicBezTo>
                    <a:pt x="57303" y="7178"/>
                    <a:pt x="56384" y="6971"/>
                    <a:pt x="55473" y="6971"/>
                  </a:cubicBezTo>
                  <a:cubicBezTo>
                    <a:pt x="54062" y="6971"/>
                    <a:pt x="52669" y="7465"/>
                    <a:pt x="51539" y="8416"/>
                  </a:cubicBezTo>
                  <a:cubicBezTo>
                    <a:pt x="49680" y="9949"/>
                    <a:pt x="48897" y="12493"/>
                    <a:pt x="49582" y="14809"/>
                  </a:cubicBezTo>
                  <a:cubicBezTo>
                    <a:pt x="50039" y="16343"/>
                    <a:pt x="51148" y="22540"/>
                    <a:pt x="48506" y="24856"/>
                  </a:cubicBezTo>
                  <a:cubicBezTo>
                    <a:pt x="47200" y="25798"/>
                    <a:pt x="43140" y="26271"/>
                    <a:pt x="37882" y="26271"/>
                  </a:cubicBezTo>
                  <a:cubicBezTo>
                    <a:pt x="32761" y="26271"/>
                    <a:pt x="26505" y="25823"/>
                    <a:pt x="20551" y="24922"/>
                  </a:cubicBezTo>
                  <a:cubicBezTo>
                    <a:pt x="20281" y="24888"/>
                    <a:pt x="20013" y="24872"/>
                    <a:pt x="19747" y="24872"/>
                  </a:cubicBezTo>
                  <a:cubicBezTo>
                    <a:pt x="16892" y="24872"/>
                    <a:pt x="14324" y="26754"/>
                    <a:pt x="13668" y="29619"/>
                  </a:cubicBezTo>
                  <a:cubicBezTo>
                    <a:pt x="12950" y="32718"/>
                    <a:pt x="14777" y="35882"/>
                    <a:pt x="17810" y="36828"/>
                  </a:cubicBezTo>
                  <a:cubicBezTo>
                    <a:pt x="20909" y="37774"/>
                    <a:pt x="28314" y="41460"/>
                    <a:pt x="27564" y="44493"/>
                  </a:cubicBezTo>
                  <a:cubicBezTo>
                    <a:pt x="26716" y="47821"/>
                    <a:pt x="12232" y="49321"/>
                    <a:pt x="6002" y="49321"/>
                  </a:cubicBezTo>
                  <a:cubicBezTo>
                    <a:pt x="2675" y="49386"/>
                    <a:pt x="0" y="52094"/>
                    <a:pt x="0" y="55454"/>
                  </a:cubicBezTo>
                  <a:cubicBezTo>
                    <a:pt x="0" y="58781"/>
                    <a:pt x="2675" y="61521"/>
                    <a:pt x="6002" y="61554"/>
                  </a:cubicBezTo>
                  <a:cubicBezTo>
                    <a:pt x="12102" y="61619"/>
                    <a:pt x="26716" y="62989"/>
                    <a:pt x="27564" y="66414"/>
                  </a:cubicBezTo>
                  <a:cubicBezTo>
                    <a:pt x="28477" y="70100"/>
                    <a:pt x="19376" y="73297"/>
                    <a:pt x="17028" y="74373"/>
                  </a:cubicBezTo>
                  <a:cubicBezTo>
                    <a:pt x="14124" y="75743"/>
                    <a:pt x="12787" y="79136"/>
                    <a:pt x="13929" y="82137"/>
                  </a:cubicBezTo>
                  <a:cubicBezTo>
                    <a:pt x="14872" y="84548"/>
                    <a:pt x="17184" y="86032"/>
                    <a:pt x="19647" y="86032"/>
                  </a:cubicBezTo>
                  <a:cubicBezTo>
                    <a:pt x="20249" y="86032"/>
                    <a:pt x="20861" y="85944"/>
                    <a:pt x="21464" y="85758"/>
                  </a:cubicBezTo>
                  <a:cubicBezTo>
                    <a:pt x="25723" y="84404"/>
                    <a:pt x="31962" y="82031"/>
                    <a:pt x="37883" y="82031"/>
                  </a:cubicBezTo>
                  <a:cubicBezTo>
                    <a:pt x="41666" y="82031"/>
                    <a:pt x="45320" y="83000"/>
                    <a:pt x="48245" y="85823"/>
                  </a:cubicBezTo>
                  <a:cubicBezTo>
                    <a:pt x="55552" y="92836"/>
                    <a:pt x="51768" y="108885"/>
                    <a:pt x="49713" y="114496"/>
                  </a:cubicBezTo>
                  <a:cubicBezTo>
                    <a:pt x="48669" y="117334"/>
                    <a:pt x="49876" y="120563"/>
                    <a:pt x="52583" y="121998"/>
                  </a:cubicBezTo>
                  <a:cubicBezTo>
                    <a:pt x="53505" y="122487"/>
                    <a:pt x="54499" y="122722"/>
                    <a:pt x="55479" y="122722"/>
                  </a:cubicBezTo>
                  <a:cubicBezTo>
                    <a:pt x="57379" y="122722"/>
                    <a:pt x="59229" y="121839"/>
                    <a:pt x="60412" y="120204"/>
                  </a:cubicBezTo>
                  <a:cubicBezTo>
                    <a:pt x="68404" y="109211"/>
                    <a:pt x="80473" y="97240"/>
                    <a:pt x="85660" y="97011"/>
                  </a:cubicBezTo>
                  <a:cubicBezTo>
                    <a:pt x="85814" y="97002"/>
                    <a:pt x="85967" y="96997"/>
                    <a:pt x="86119" y="96997"/>
                  </a:cubicBezTo>
                  <a:cubicBezTo>
                    <a:pt x="93185" y="96997"/>
                    <a:pt x="98937" y="107126"/>
                    <a:pt x="98969" y="107254"/>
                  </a:cubicBezTo>
                  <a:cubicBezTo>
                    <a:pt x="100029" y="109228"/>
                    <a:pt x="102206" y="110214"/>
                    <a:pt x="104384" y="110214"/>
                  </a:cubicBezTo>
                  <a:cubicBezTo>
                    <a:pt x="106561" y="110214"/>
                    <a:pt x="108738" y="109228"/>
                    <a:pt x="109798" y="107254"/>
                  </a:cubicBezTo>
                  <a:cubicBezTo>
                    <a:pt x="109831" y="107124"/>
                    <a:pt x="115790" y="97010"/>
                    <a:pt x="122970" y="97010"/>
                  </a:cubicBezTo>
                  <a:cubicBezTo>
                    <a:pt x="123016" y="97010"/>
                    <a:pt x="123062" y="97011"/>
                    <a:pt x="123107" y="97011"/>
                  </a:cubicBezTo>
                  <a:cubicBezTo>
                    <a:pt x="128294" y="97240"/>
                    <a:pt x="140363" y="109211"/>
                    <a:pt x="148355" y="120204"/>
                  </a:cubicBezTo>
                  <a:cubicBezTo>
                    <a:pt x="149543" y="121824"/>
                    <a:pt x="151404" y="122715"/>
                    <a:pt x="153311" y="122715"/>
                  </a:cubicBezTo>
                  <a:cubicBezTo>
                    <a:pt x="154284" y="122715"/>
                    <a:pt x="155269" y="122483"/>
                    <a:pt x="156184" y="121998"/>
                  </a:cubicBezTo>
                  <a:cubicBezTo>
                    <a:pt x="158891" y="120563"/>
                    <a:pt x="160098" y="117334"/>
                    <a:pt x="159054" y="114496"/>
                  </a:cubicBezTo>
                  <a:cubicBezTo>
                    <a:pt x="156999" y="108885"/>
                    <a:pt x="153216" y="92836"/>
                    <a:pt x="160522" y="85823"/>
                  </a:cubicBezTo>
                  <a:cubicBezTo>
                    <a:pt x="163496" y="82951"/>
                    <a:pt x="167124" y="81965"/>
                    <a:pt x="170871" y="81965"/>
                  </a:cubicBezTo>
                  <a:cubicBezTo>
                    <a:pt x="176741" y="81965"/>
                    <a:pt x="182903" y="84384"/>
                    <a:pt x="187303" y="85758"/>
                  </a:cubicBezTo>
                  <a:cubicBezTo>
                    <a:pt x="187912" y="85944"/>
                    <a:pt x="188528" y="86032"/>
                    <a:pt x="189133" y="86032"/>
                  </a:cubicBezTo>
                  <a:cubicBezTo>
                    <a:pt x="191604" y="86032"/>
                    <a:pt x="193895" y="84548"/>
                    <a:pt x="194838" y="82137"/>
                  </a:cubicBezTo>
                  <a:cubicBezTo>
                    <a:pt x="195980" y="79136"/>
                    <a:pt x="194643" y="75743"/>
                    <a:pt x="191740" y="74373"/>
                  </a:cubicBezTo>
                  <a:cubicBezTo>
                    <a:pt x="190402" y="73754"/>
                    <a:pt x="180290" y="70133"/>
                    <a:pt x="181203" y="66414"/>
                  </a:cubicBezTo>
                  <a:cubicBezTo>
                    <a:pt x="182084" y="62826"/>
                    <a:pt x="197807" y="61619"/>
                    <a:pt x="202765" y="61554"/>
                  </a:cubicBezTo>
                  <a:cubicBezTo>
                    <a:pt x="206092" y="61521"/>
                    <a:pt x="208767" y="58781"/>
                    <a:pt x="208767" y="55454"/>
                  </a:cubicBezTo>
                  <a:cubicBezTo>
                    <a:pt x="208767" y="52094"/>
                    <a:pt x="206092" y="49386"/>
                    <a:pt x="202765" y="49321"/>
                  </a:cubicBezTo>
                  <a:cubicBezTo>
                    <a:pt x="198720" y="49256"/>
                    <a:pt x="182182" y="48375"/>
                    <a:pt x="181203" y="44493"/>
                  </a:cubicBezTo>
                  <a:cubicBezTo>
                    <a:pt x="180518" y="41656"/>
                    <a:pt x="187075" y="38035"/>
                    <a:pt x="190957" y="36828"/>
                  </a:cubicBezTo>
                  <a:cubicBezTo>
                    <a:pt x="194023" y="35849"/>
                    <a:pt x="195817" y="32718"/>
                    <a:pt x="195067" y="29619"/>
                  </a:cubicBezTo>
                  <a:cubicBezTo>
                    <a:pt x="194417" y="26783"/>
                    <a:pt x="191895" y="24857"/>
                    <a:pt x="189100" y="24857"/>
                  </a:cubicBezTo>
                  <a:cubicBezTo>
                    <a:pt x="188808" y="24857"/>
                    <a:pt x="188513" y="24878"/>
                    <a:pt x="188217" y="24922"/>
                  </a:cubicBezTo>
                  <a:cubicBezTo>
                    <a:pt x="182252" y="25827"/>
                    <a:pt x="175967" y="26275"/>
                    <a:pt x="170834" y="26275"/>
                  </a:cubicBezTo>
                  <a:cubicBezTo>
                    <a:pt x="165609" y="26275"/>
                    <a:pt x="161578" y="25810"/>
                    <a:pt x="160294" y="24889"/>
                  </a:cubicBezTo>
                  <a:cubicBezTo>
                    <a:pt x="157619" y="22540"/>
                    <a:pt x="158728" y="16343"/>
                    <a:pt x="159152" y="14842"/>
                  </a:cubicBezTo>
                  <a:cubicBezTo>
                    <a:pt x="159870" y="12526"/>
                    <a:pt x="159120" y="9982"/>
                    <a:pt x="157260" y="8416"/>
                  </a:cubicBezTo>
                  <a:cubicBezTo>
                    <a:pt x="156131" y="7465"/>
                    <a:pt x="154725" y="6971"/>
                    <a:pt x="153306" y="6971"/>
                  </a:cubicBezTo>
                  <a:cubicBezTo>
                    <a:pt x="152388" y="6971"/>
                    <a:pt x="151464" y="7178"/>
                    <a:pt x="150606" y="7600"/>
                  </a:cubicBezTo>
                  <a:cubicBezTo>
                    <a:pt x="146765" y="9506"/>
                    <a:pt x="135307" y="14250"/>
                    <a:pt x="127410" y="14250"/>
                  </a:cubicBezTo>
                  <a:cubicBezTo>
                    <a:pt x="126386" y="14250"/>
                    <a:pt x="125422" y="14170"/>
                    <a:pt x="124543" y="13994"/>
                  </a:cubicBezTo>
                  <a:cubicBezTo>
                    <a:pt x="115833" y="12265"/>
                    <a:pt x="109505" y="2773"/>
                    <a:pt x="109440" y="2675"/>
                  </a:cubicBezTo>
                  <a:cubicBezTo>
                    <a:pt x="108298" y="1011"/>
                    <a:pt x="10640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4"/>
            <p:cNvSpPr/>
            <p:nvPr/>
          </p:nvSpPr>
          <p:spPr>
            <a:xfrm>
              <a:off x="4870950" y="3611825"/>
              <a:ext cx="917450" cy="917450"/>
            </a:xfrm>
            <a:custGeom>
              <a:avLst/>
              <a:gdLst/>
              <a:ahLst/>
              <a:cxnLst/>
              <a:rect l="l" t="t" r="r" b="b"/>
              <a:pathLst>
                <a:path w="36698" h="36698" extrusionOk="0">
                  <a:moveTo>
                    <a:pt x="18333" y="0"/>
                  </a:moveTo>
                  <a:cubicBezTo>
                    <a:pt x="8188" y="0"/>
                    <a:pt x="0" y="8221"/>
                    <a:pt x="0" y="18365"/>
                  </a:cubicBezTo>
                  <a:cubicBezTo>
                    <a:pt x="0"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4"/>
            <p:cNvSpPr/>
            <p:nvPr/>
          </p:nvSpPr>
          <p:spPr>
            <a:xfrm>
              <a:off x="3953525" y="3306000"/>
              <a:ext cx="2140700" cy="2151325"/>
            </a:xfrm>
            <a:custGeom>
              <a:avLst/>
              <a:gdLst/>
              <a:ahLst/>
              <a:cxnLst/>
              <a:rect l="l" t="t" r="r" b="b"/>
              <a:pathLst>
                <a:path w="85628" h="86053" extrusionOk="0">
                  <a:moveTo>
                    <a:pt x="6100" y="1"/>
                  </a:moveTo>
                  <a:cubicBezTo>
                    <a:pt x="2708" y="1"/>
                    <a:pt x="0" y="2741"/>
                    <a:pt x="0" y="6133"/>
                  </a:cubicBezTo>
                  <a:lnTo>
                    <a:pt x="0" y="30598"/>
                  </a:lnTo>
                  <a:cubicBezTo>
                    <a:pt x="0" y="45375"/>
                    <a:pt x="10504" y="57705"/>
                    <a:pt x="24465" y="60543"/>
                  </a:cubicBezTo>
                  <a:lnTo>
                    <a:pt x="24465" y="79920"/>
                  </a:lnTo>
                  <a:cubicBezTo>
                    <a:pt x="24465" y="83312"/>
                    <a:pt x="27172" y="86052"/>
                    <a:pt x="30565" y="86052"/>
                  </a:cubicBezTo>
                  <a:lnTo>
                    <a:pt x="79495" y="86052"/>
                  </a:lnTo>
                  <a:cubicBezTo>
                    <a:pt x="82887" y="86052"/>
                    <a:pt x="85627" y="83312"/>
                    <a:pt x="85627" y="79920"/>
                  </a:cubicBezTo>
                  <a:lnTo>
                    <a:pt x="85627" y="67296"/>
                  </a:lnTo>
                  <a:cubicBezTo>
                    <a:pt x="85627" y="57184"/>
                    <a:pt x="77374" y="48931"/>
                    <a:pt x="67262" y="48931"/>
                  </a:cubicBezTo>
                  <a:lnTo>
                    <a:pt x="30565" y="48931"/>
                  </a:lnTo>
                  <a:cubicBezTo>
                    <a:pt x="20453" y="48931"/>
                    <a:pt x="12233" y="40711"/>
                    <a:pt x="12233" y="30598"/>
                  </a:cubicBezTo>
                  <a:lnTo>
                    <a:pt x="12233" y="6133"/>
                  </a:lnTo>
                  <a:cubicBezTo>
                    <a:pt x="12233" y="2741"/>
                    <a:pt x="9492"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84"/>
          <p:cNvGrpSpPr/>
          <p:nvPr/>
        </p:nvGrpSpPr>
        <p:grpSpPr>
          <a:xfrm>
            <a:off x="7732534" y="2626421"/>
            <a:ext cx="438589" cy="483827"/>
            <a:chOff x="1445875" y="238050"/>
            <a:chExt cx="4731275" cy="5219275"/>
          </a:xfrm>
        </p:grpSpPr>
        <p:sp>
          <p:nvSpPr>
            <p:cNvPr id="2001" name="Google Shape;2001;p84"/>
            <p:cNvSpPr/>
            <p:nvPr/>
          </p:nvSpPr>
          <p:spPr>
            <a:xfrm>
              <a:off x="1751675" y="3306825"/>
              <a:ext cx="917450" cy="917450"/>
            </a:xfrm>
            <a:custGeom>
              <a:avLst/>
              <a:gdLst/>
              <a:ahLst/>
              <a:cxnLst/>
              <a:rect l="l" t="t" r="r" b="b"/>
              <a:pathLst>
                <a:path w="36698" h="36698" extrusionOk="0">
                  <a:moveTo>
                    <a:pt x="18333" y="1"/>
                  </a:moveTo>
                  <a:cubicBezTo>
                    <a:pt x="8188" y="1"/>
                    <a:pt x="0" y="8188"/>
                    <a:pt x="0" y="18333"/>
                  </a:cubicBezTo>
                  <a:cubicBezTo>
                    <a:pt x="0" y="28478"/>
                    <a:pt x="8188" y="36698"/>
                    <a:pt x="18333" y="36698"/>
                  </a:cubicBezTo>
                  <a:cubicBezTo>
                    <a:pt x="28478" y="36698"/>
                    <a:pt x="36698" y="28478"/>
                    <a:pt x="36698" y="18333"/>
                  </a:cubicBezTo>
                  <a:cubicBezTo>
                    <a:pt x="36698" y="8188"/>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4"/>
            <p:cNvSpPr/>
            <p:nvPr/>
          </p:nvSpPr>
          <p:spPr>
            <a:xfrm>
              <a:off x="4359625" y="238050"/>
              <a:ext cx="1817525" cy="2605600"/>
            </a:xfrm>
            <a:custGeom>
              <a:avLst/>
              <a:gdLst/>
              <a:ahLst/>
              <a:cxnLst/>
              <a:rect l="l" t="t" r="r" b="b"/>
              <a:pathLst>
                <a:path w="72701" h="104224" extrusionOk="0">
                  <a:moveTo>
                    <a:pt x="65555" y="1"/>
                  </a:moveTo>
                  <a:cubicBezTo>
                    <a:pt x="64206" y="1"/>
                    <a:pt x="62824" y="450"/>
                    <a:pt x="61620" y="1471"/>
                  </a:cubicBezTo>
                  <a:lnTo>
                    <a:pt x="5253" y="52586"/>
                  </a:lnTo>
                  <a:lnTo>
                    <a:pt x="1" y="104223"/>
                  </a:lnTo>
                  <a:lnTo>
                    <a:pt x="8939" y="96493"/>
                  </a:lnTo>
                  <a:cubicBezTo>
                    <a:pt x="30239" y="78225"/>
                    <a:pt x="64719" y="34319"/>
                    <a:pt x="71601" y="7571"/>
                  </a:cubicBezTo>
                  <a:cubicBezTo>
                    <a:pt x="72700" y="3366"/>
                    <a:pt x="69250" y="1"/>
                    <a:pt x="65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4"/>
            <p:cNvSpPr/>
            <p:nvPr/>
          </p:nvSpPr>
          <p:spPr>
            <a:xfrm>
              <a:off x="3615900" y="1839750"/>
              <a:ext cx="538250" cy="977000"/>
            </a:xfrm>
            <a:custGeom>
              <a:avLst/>
              <a:gdLst/>
              <a:ahLst/>
              <a:cxnLst/>
              <a:rect l="l" t="t" r="r" b="b"/>
              <a:pathLst>
                <a:path w="21530" h="39080" extrusionOk="0">
                  <a:moveTo>
                    <a:pt x="21530" y="0"/>
                  </a:moveTo>
                  <a:lnTo>
                    <a:pt x="0" y="18398"/>
                  </a:lnTo>
                  <a:lnTo>
                    <a:pt x="17550" y="39079"/>
                  </a:lnTo>
                  <a:lnTo>
                    <a:pt x="21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4"/>
            <p:cNvSpPr/>
            <p:nvPr/>
          </p:nvSpPr>
          <p:spPr>
            <a:xfrm>
              <a:off x="2103150" y="612500"/>
              <a:ext cx="3006775" cy="4844700"/>
            </a:xfrm>
            <a:custGeom>
              <a:avLst/>
              <a:gdLst/>
              <a:ahLst/>
              <a:cxnLst/>
              <a:rect l="l" t="t" r="r" b="b"/>
              <a:pathLst>
                <a:path w="120271" h="193788" extrusionOk="0">
                  <a:moveTo>
                    <a:pt x="66478" y="1"/>
                  </a:moveTo>
                  <a:cubicBezTo>
                    <a:pt x="65048" y="1"/>
                    <a:pt x="63652" y="519"/>
                    <a:pt x="62533" y="1465"/>
                  </a:cubicBezTo>
                  <a:lnTo>
                    <a:pt x="2904" y="52320"/>
                  </a:lnTo>
                  <a:cubicBezTo>
                    <a:pt x="359" y="54473"/>
                    <a:pt x="1" y="58257"/>
                    <a:pt x="2121" y="60834"/>
                  </a:cubicBezTo>
                  <a:cubicBezTo>
                    <a:pt x="17974" y="80275"/>
                    <a:pt x="97501" y="177874"/>
                    <a:pt x="108657" y="191541"/>
                  </a:cubicBezTo>
                  <a:cubicBezTo>
                    <a:pt x="109860" y="193021"/>
                    <a:pt x="111617" y="193787"/>
                    <a:pt x="113390" y="193787"/>
                  </a:cubicBezTo>
                  <a:cubicBezTo>
                    <a:pt x="114744" y="193787"/>
                    <a:pt x="116106" y="193340"/>
                    <a:pt x="117236" y="192422"/>
                  </a:cubicBezTo>
                  <a:cubicBezTo>
                    <a:pt x="119879" y="190302"/>
                    <a:pt x="120270" y="186420"/>
                    <a:pt x="118117" y="183810"/>
                  </a:cubicBezTo>
                  <a:lnTo>
                    <a:pt x="30826" y="76719"/>
                  </a:lnTo>
                  <a:lnTo>
                    <a:pt x="90456" y="25832"/>
                  </a:lnTo>
                  <a:lnTo>
                    <a:pt x="71242" y="2248"/>
                  </a:lnTo>
                  <a:cubicBezTo>
                    <a:pt x="70199" y="976"/>
                    <a:pt x="68698" y="161"/>
                    <a:pt x="67067" y="30"/>
                  </a:cubicBezTo>
                  <a:cubicBezTo>
                    <a:pt x="66871" y="10"/>
                    <a:pt x="66674" y="1"/>
                    <a:pt x="66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1445875" y="3949450"/>
              <a:ext cx="2000425" cy="1507875"/>
            </a:xfrm>
            <a:custGeom>
              <a:avLst/>
              <a:gdLst/>
              <a:ahLst/>
              <a:cxnLst/>
              <a:rect l="l" t="t" r="r" b="b"/>
              <a:pathLst>
                <a:path w="80017" h="60315" extrusionOk="0">
                  <a:moveTo>
                    <a:pt x="71796" y="0"/>
                  </a:moveTo>
                  <a:cubicBezTo>
                    <a:pt x="68958" y="6459"/>
                    <a:pt x="62532" y="10960"/>
                    <a:pt x="55030" y="10993"/>
                  </a:cubicBezTo>
                  <a:lnTo>
                    <a:pt x="18332" y="10993"/>
                  </a:lnTo>
                  <a:cubicBezTo>
                    <a:pt x="8220" y="10993"/>
                    <a:pt x="0" y="19213"/>
                    <a:pt x="0" y="29325"/>
                  </a:cubicBezTo>
                  <a:lnTo>
                    <a:pt x="0" y="54214"/>
                  </a:lnTo>
                  <a:cubicBezTo>
                    <a:pt x="0" y="57574"/>
                    <a:pt x="2707" y="60314"/>
                    <a:pt x="6100" y="60314"/>
                  </a:cubicBezTo>
                  <a:lnTo>
                    <a:pt x="55030" y="60314"/>
                  </a:lnTo>
                  <a:cubicBezTo>
                    <a:pt x="58422" y="60314"/>
                    <a:pt x="61162" y="57574"/>
                    <a:pt x="61162" y="54214"/>
                  </a:cubicBezTo>
                  <a:lnTo>
                    <a:pt x="61162" y="22606"/>
                  </a:lnTo>
                  <a:cubicBezTo>
                    <a:pt x="68958" y="21007"/>
                    <a:pt x="75580" y="16375"/>
                    <a:pt x="80017" y="10080"/>
                  </a:cubicBezTo>
                  <a:lnTo>
                    <a:pt x="717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84"/>
          <p:cNvGrpSpPr/>
          <p:nvPr/>
        </p:nvGrpSpPr>
        <p:grpSpPr>
          <a:xfrm>
            <a:off x="7708973" y="1926637"/>
            <a:ext cx="485711" cy="483799"/>
            <a:chOff x="1175925" y="238125"/>
            <a:chExt cx="5239600" cy="5218975"/>
          </a:xfrm>
        </p:grpSpPr>
        <p:sp>
          <p:nvSpPr>
            <p:cNvPr id="2007" name="Google Shape;2007;p84"/>
            <p:cNvSpPr/>
            <p:nvPr/>
          </p:nvSpPr>
          <p:spPr>
            <a:xfrm>
              <a:off x="3644450" y="238125"/>
              <a:ext cx="1858525" cy="1834700"/>
            </a:xfrm>
            <a:custGeom>
              <a:avLst/>
              <a:gdLst/>
              <a:ahLst/>
              <a:cxnLst/>
              <a:rect l="l" t="t" r="r" b="b"/>
              <a:pathLst>
                <a:path w="74341" h="73388" extrusionOk="0">
                  <a:moveTo>
                    <a:pt x="31120" y="0"/>
                  </a:moveTo>
                  <a:cubicBezTo>
                    <a:pt x="29489" y="0"/>
                    <a:pt x="27923" y="652"/>
                    <a:pt x="26781" y="1794"/>
                  </a:cubicBezTo>
                  <a:lnTo>
                    <a:pt x="2316" y="26259"/>
                  </a:lnTo>
                  <a:cubicBezTo>
                    <a:pt x="457" y="28118"/>
                    <a:pt x="0" y="30956"/>
                    <a:pt x="1174" y="33305"/>
                  </a:cubicBezTo>
                  <a:lnTo>
                    <a:pt x="13407" y="57770"/>
                  </a:lnTo>
                  <a:cubicBezTo>
                    <a:pt x="13994" y="58977"/>
                    <a:pt x="14940" y="59923"/>
                    <a:pt x="16147" y="60510"/>
                  </a:cubicBezTo>
                  <a:lnTo>
                    <a:pt x="40612" y="72742"/>
                  </a:lnTo>
                  <a:cubicBezTo>
                    <a:pt x="41480" y="73176"/>
                    <a:pt x="42415" y="73388"/>
                    <a:pt x="43342" y="73388"/>
                  </a:cubicBezTo>
                  <a:cubicBezTo>
                    <a:pt x="44924" y="73388"/>
                    <a:pt x="46486" y="72773"/>
                    <a:pt x="47658" y="71601"/>
                  </a:cubicBezTo>
                  <a:lnTo>
                    <a:pt x="72123" y="47136"/>
                  </a:lnTo>
                  <a:cubicBezTo>
                    <a:pt x="73754" y="45505"/>
                    <a:pt x="74341" y="43091"/>
                    <a:pt x="73591" y="40873"/>
                  </a:cubicBezTo>
                  <a:lnTo>
                    <a:pt x="61358" y="4175"/>
                  </a:lnTo>
                  <a:cubicBezTo>
                    <a:pt x="60543" y="1696"/>
                    <a:pt x="58194" y="0"/>
                    <a:pt x="55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4"/>
            <p:cNvSpPr/>
            <p:nvPr/>
          </p:nvSpPr>
          <p:spPr>
            <a:xfrm>
              <a:off x="4861975" y="2378800"/>
              <a:ext cx="1553550" cy="1529100"/>
            </a:xfrm>
            <a:custGeom>
              <a:avLst/>
              <a:gdLst/>
              <a:ahLst/>
              <a:cxnLst/>
              <a:rect l="l" t="t" r="r" b="b"/>
              <a:pathLst>
                <a:path w="62142" h="61164" extrusionOk="0">
                  <a:moveTo>
                    <a:pt x="19116" y="0"/>
                  </a:moveTo>
                  <a:cubicBezTo>
                    <a:pt x="16474" y="0"/>
                    <a:pt x="14125" y="1696"/>
                    <a:pt x="13310" y="4175"/>
                  </a:cubicBezTo>
                  <a:lnTo>
                    <a:pt x="1077" y="40873"/>
                  </a:lnTo>
                  <a:cubicBezTo>
                    <a:pt x="1" y="44102"/>
                    <a:pt x="1729" y="47560"/>
                    <a:pt x="4926" y="48604"/>
                  </a:cubicBezTo>
                  <a:lnTo>
                    <a:pt x="41624" y="60836"/>
                  </a:lnTo>
                  <a:cubicBezTo>
                    <a:pt x="42272" y="61057"/>
                    <a:pt x="42935" y="61163"/>
                    <a:pt x="43590" y="61163"/>
                  </a:cubicBezTo>
                  <a:cubicBezTo>
                    <a:pt x="45832" y="61163"/>
                    <a:pt x="47968" y="59916"/>
                    <a:pt x="49028" y="57770"/>
                  </a:cubicBezTo>
                  <a:lnTo>
                    <a:pt x="61261" y="33305"/>
                  </a:lnTo>
                  <a:cubicBezTo>
                    <a:pt x="62141" y="31609"/>
                    <a:pt x="62141" y="29554"/>
                    <a:pt x="61261" y="27858"/>
                  </a:cubicBezTo>
                  <a:lnTo>
                    <a:pt x="49028" y="3393"/>
                  </a:lnTo>
                  <a:cubicBezTo>
                    <a:pt x="47984" y="1305"/>
                    <a:pt x="45897" y="0"/>
                    <a:pt x="43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4"/>
            <p:cNvSpPr/>
            <p:nvPr/>
          </p:nvSpPr>
          <p:spPr>
            <a:xfrm>
              <a:off x="2705000" y="3703350"/>
              <a:ext cx="1783500" cy="1753750"/>
            </a:xfrm>
            <a:custGeom>
              <a:avLst/>
              <a:gdLst/>
              <a:ahLst/>
              <a:cxnLst/>
              <a:rect l="l" t="t" r="r" b="b"/>
              <a:pathLst>
                <a:path w="71340" h="70150" extrusionOk="0">
                  <a:moveTo>
                    <a:pt x="64636" y="1"/>
                  </a:moveTo>
                  <a:cubicBezTo>
                    <a:pt x="63071" y="1"/>
                    <a:pt x="61505" y="596"/>
                    <a:pt x="60314" y="1787"/>
                  </a:cubicBezTo>
                  <a:lnTo>
                    <a:pt x="2381" y="59720"/>
                  </a:lnTo>
                  <a:cubicBezTo>
                    <a:pt x="0" y="62101"/>
                    <a:pt x="0" y="65983"/>
                    <a:pt x="2381" y="68364"/>
                  </a:cubicBezTo>
                  <a:cubicBezTo>
                    <a:pt x="3572" y="69555"/>
                    <a:pt x="5138" y="70150"/>
                    <a:pt x="6703" y="70150"/>
                  </a:cubicBezTo>
                  <a:cubicBezTo>
                    <a:pt x="8269" y="70150"/>
                    <a:pt x="9835" y="69555"/>
                    <a:pt x="11026" y="68364"/>
                  </a:cubicBezTo>
                  <a:lnTo>
                    <a:pt x="68958" y="10431"/>
                  </a:lnTo>
                  <a:cubicBezTo>
                    <a:pt x="71340" y="8050"/>
                    <a:pt x="71340" y="4168"/>
                    <a:pt x="68958" y="1787"/>
                  </a:cubicBezTo>
                  <a:cubicBezTo>
                    <a:pt x="67768" y="596"/>
                    <a:pt x="66202" y="1"/>
                    <a:pt x="64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4"/>
            <p:cNvSpPr/>
            <p:nvPr/>
          </p:nvSpPr>
          <p:spPr>
            <a:xfrm>
              <a:off x="1175925" y="1917425"/>
              <a:ext cx="2652025" cy="2622250"/>
            </a:xfrm>
            <a:custGeom>
              <a:avLst/>
              <a:gdLst/>
              <a:ahLst/>
              <a:cxnLst/>
              <a:rect l="l" t="t" r="r" b="b"/>
              <a:pathLst>
                <a:path w="106081" h="104890" extrusionOk="0">
                  <a:moveTo>
                    <a:pt x="99377" y="0"/>
                  </a:moveTo>
                  <a:cubicBezTo>
                    <a:pt x="97812" y="0"/>
                    <a:pt x="96246" y="596"/>
                    <a:pt x="95055" y="1786"/>
                  </a:cubicBezTo>
                  <a:lnTo>
                    <a:pt x="2382" y="94459"/>
                  </a:lnTo>
                  <a:cubicBezTo>
                    <a:pt x="1" y="96841"/>
                    <a:pt x="1" y="100722"/>
                    <a:pt x="2382" y="103104"/>
                  </a:cubicBezTo>
                  <a:cubicBezTo>
                    <a:pt x="3573" y="104294"/>
                    <a:pt x="5138" y="104890"/>
                    <a:pt x="6704" y="104890"/>
                  </a:cubicBezTo>
                  <a:cubicBezTo>
                    <a:pt x="8270" y="104890"/>
                    <a:pt x="9836" y="104294"/>
                    <a:pt x="11026" y="103104"/>
                  </a:cubicBezTo>
                  <a:lnTo>
                    <a:pt x="103699" y="10431"/>
                  </a:lnTo>
                  <a:cubicBezTo>
                    <a:pt x="106081" y="8049"/>
                    <a:pt x="106081" y="4168"/>
                    <a:pt x="103699" y="1786"/>
                  </a:cubicBezTo>
                  <a:cubicBezTo>
                    <a:pt x="102509" y="596"/>
                    <a:pt x="100943" y="0"/>
                    <a:pt x="9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4"/>
            <p:cNvSpPr/>
            <p:nvPr/>
          </p:nvSpPr>
          <p:spPr>
            <a:xfrm>
              <a:off x="1481750" y="1305800"/>
              <a:ext cx="2040400" cy="2010625"/>
            </a:xfrm>
            <a:custGeom>
              <a:avLst/>
              <a:gdLst/>
              <a:ahLst/>
              <a:cxnLst/>
              <a:rect l="l" t="t" r="r" b="b"/>
              <a:pathLst>
                <a:path w="81616" h="80425" extrusionOk="0">
                  <a:moveTo>
                    <a:pt x="74912" y="1"/>
                  </a:moveTo>
                  <a:cubicBezTo>
                    <a:pt x="73346" y="1"/>
                    <a:pt x="71780" y="596"/>
                    <a:pt x="70590" y="1786"/>
                  </a:cubicBezTo>
                  <a:lnTo>
                    <a:pt x="2382" y="69995"/>
                  </a:lnTo>
                  <a:cubicBezTo>
                    <a:pt x="0" y="72376"/>
                    <a:pt x="0" y="76258"/>
                    <a:pt x="2382" y="78639"/>
                  </a:cubicBezTo>
                  <a:cubicBezTo>
                    <a:pt x="3572" y="79830"/>
                    <a:pt x="5138" y="80425"/>
                    <a:pt x="6704" y="80425"/>
                  </a:cubicBezTo>
                  <a:cubicBezTo>
                    <a:pt x="8269" y="80425"/>
                    <a:pt x="9835" y="79830"/>
                    <a:pt x="11026" y="78639"/>
                  </a:cubicBezTo>
                  <a:lnTo>
                    <a:pt x="79234" y="10431"/>
                  </a:lnTo>
                  <a:cubicBezTo>
                    <a:pt x="81615" y="8050"/>
                    <a:pt x="81615" y="4168"/>
                    <a:pt x="79234" y="1786"/>
                  </a:cubicBezTo>
                  <a:cubicBezTo>
                    <a:pt x="78043" y="596"/>
                    <a:pt x="76478" y="1"/>
                    <a:pt x="74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4"/>
            <p:cNvSpPr/>
            <p:nvPr/>
          </p:nvSpPr>
          <p:spPr>
            <a:xfrm>
              <a:off x="2399175" y="2223225"/>
              <a:ext cx="2040400" cy="2010650"/>
            </a:xfrm>
            <a:custGeom>
              <a:avLst/>
              <a:gdLst/>
              <a:ahLst/>
              <a:cxnLst/>
              <a:rect l="l" t="t" r="r" b="b"/>
              <a:pathLst>
                <a:path w="81616" h="80426" extrusionOk="0">
                  <a:moveTo>
                    <a:pt x="74912" y="1"/>
                  </a:moveTo>
                  <a:cubicBezTo>
                    <a:pt x="73346" y="1"/>
                    <a:pt x="71781" y="596"/>
                    <a:pt x="70590" y="1787"/>
                  </a:cubicBezTo>
                  <a:lnTo>
                    <a:pt x="2382" y="69995"/>
                  </a:lnTo>
                  <a:cubicBezTo>
                    <a:pt x="1" y="72376"/>
                    <a:pt x="1" y="76258"/>
                    <a:pt x="2382" y="78639"/>
                  </a:cubicBezTo>
                  <a:cubicBezTo>
                    <a:pt x="3573" y="79830"/>
                    <a:pt x="5138" y="80425"/>
                    <a:pt x="6704" y="80425"/>
                  </a:cubicBezTo>
                  <a:cubicBezTo>
                    <a:pt x="8270" y="80425"/>
                    <a:pt x="9836" y="79830"/>
                    <a:pt x="11026" y="78639"/>
                  </a:cubicBezTo>
                  <a:lnTo>
                    <a:pt x="79234" y="10431"/>
                  </a:lnTo>
                  <a:cubicBezTo>
                    <a:pt x="81616" y="8050"/>
                    <a:pt x="81616" y="4168"/>
                    <a:pt x="79234" y="1787"/>
                  </a:cubicBezTo>
                  <a:cubicBezTo>
                    <a:pt x="78044" y="596"/>
                    <a:pt x="76478" y="1"/>
                    <a:pt x="74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4"/>
            <p:cNvSpPr/>
            <p:nvPr/>
          </p:nvSpPr>
          <p:spPr>
            <a:xfrm>
              <a:off x="3622425" y="3932525"/>
              <a:ext cx="1554350" cy="1524575"/>
            </a:xfrm>
            <a:custGeom>
              <a:avLst/>
              <a:gdLst/>
              <a:ahLst/>
              <a:cxnLst/>
              <a:rect l="l" t="t" r="r" b="b"/>
              <a:pathLst>
                <a:path w="62174" h="60983" extrusionOk="0">
                  <a:moveTo>
                    <a:pt x="55458" y="0"/>
                  </a:moveTo>
                  <a:cubicBezTo>
                    <a:pt x="53897" y="0"/>
                    <a:pt x="52339" y="595"/>
                    <a:pt x="51148" y="1786"/>
                  </a:cubicBezTo>
                  <a:lnTo>
                    <a:pt x="2382" y="50553"/>
                  </a:lnTo>
                  <a:cubicBezTo>
                    <a:pt x="0" y="52934"/>
                    <a:pt x="0" y="56816"/>
                    <a:pt x="2382" y="59197"/>
                  </a:cubicBezTo>
                  <a:cubicBezTo>
                    <a:pt x="3572" y="60388"/>
                    <a:pt x="5138" y="60983"/>
                    <a:pt x="6704" y="60983"/>
                  </a:cubicBezTo>
                  <a:cubicBezTo>
                    <a:pt x="8270" y="60983"/>
                    <a:pt x="9835" y="60388"/>
                    <a:pt x="11026" y="59197"/>
                  </a:cubicBezTo>
                  <a:lnTo>
                    <a:pt x="59793" y="10463"/>
                  </a:lnTo>
                  <a:cubicBezTo>
                    <a:pt x="62174" y="8049"/>
                    <a:pt x="62174" y="4200"/>
                    <a:pt x="59793" y="1786"/>
                  </a:cubicBezTo>
                  <a:cubicBezTo>
                    <a:pt x="58586" y="595"/>
                    <a:pt x="57020" y="0"/>
                    <a:pt x="5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84"/>
          <p:cNvGrpSpPr/>
          <p:nvPr/>
        </p:nvGrpSpPr>
        <p:grpSpPr>
          <a:xfrm>
            <a:off x="7709919" y="1206837"/>
            <a:ext cx="483820" cy="483820"/>
            <a:chOff x="1190625" y="238125"/>
            <a:chExt cx="5219200" cy="5219200"/>
          </a:xfrm>
        </p:grpSpPr>
        <p:sp>
          <p:nvSpPr>
            <p:cNvPr id="2015" name="Google Shape;2015;p84"/>
            <p:cNvSpPr/>
            <p:nvPr/>
          </p:nvSpPr>
          <p:spPr>
            <a:xfrm>
              <a:off x="5176750" y="238125"/>
              <a:ext cx="917475" cy="917450"/>
            </a:xfrm>
            <a:custGeom>
              <a:avLst/>
              <a:gdLst/>
              <a:ahLst/>
              <a:cxnLst/>
              <a:rect l="l" t="t" r="r" b="b"/>
              <a:pathLst>
                <a:path w="36699" h="36698" extrusionOk="0">
                  <a:moveTo>
                    <a:pt x="18333" y="0"/>
                  </a:moveTo>
                  <a:cubicBezTo>
                    <a:pt x="8188" y="0"/>
                    <a:pt x="1" y="8220"/>
                    <a:pt x="1" y="18365"/>
                  </a:cubicBezTo>
                  <a:cubicBezTo>
                    <a:pt x="1" y="28477"/>
                    <a:pt x="8188" y="36697"/>
                    <a:pt x="18333" y="36697"/>
                  </a:cubicBezTo>
                  <a:cubicBezTo>
                    <a:pt x="28478" y="36697"/>
                    <a:pt x="36698" y="28477"/>
                    <a:pt x="36698" y="18365"/>
                  </a:cubicBezTo>
                  <a:cubicBezTo>
                    <a:pt x="36698" y="8220"/>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4"/>
            <p:cNvSpPr/>
            <p:nvPr/>
          </p:nvSpPr>
          <p:spPr>
            <a:xfrm>
              <a:off x="4870950" y="1155550"/>
              <a:ext cx="1538875" cy="1539675"/>
            </a:xfrm>
            <a:custGeom>
              <a:avLst/>
              <a:gdLst/>
              <a:ahLst/>
              <a:cxnLst/>
              <a:rect l="l" t="t" r="r" b="b"/>
              <a:pathLst>
                <a:path w="61555" h="61587" extrusionOk="0">
                  <a:moveTo>
                    <a:pt x="18333" y="0"/>
                  </a:moveTo>
                  <a:cubicBezTo>
                    <a:pt x="8221" y="0"/>
                    <a:pt x="0" y="8221"/>
                    <a:pt x="0" y="18365"/>
                  </a:cubicBezTo>
                  <a:lnTo>
                    <a:pt x="0" y="61587"/>
                  </a:lnTo>
                  <a:lnTo>
                    <a:pt x="61554" y="61587"/>
                  </a:lnTo>
                  <a:lnTo>
                    <a:pt x="61554" y="18365"/>
                  </a:lnTo>
                  <a:cubicBezTo>
                    <a:pt x="61554" y="8221"/>
                    <a:pt x="5291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4"/>
            <p:cNvSpPr/>
            <p:nvPr/>
          </p:nvSpPr>
          <p:spPr>
            <a:xfrm>
              <a:off x="2543525" y="4070950"/>
              <a:ext cx="372700" cy="305825"/>
            </a:xfrm>
            <a:custGeom>
              <a:avLst/>
              <a:gdLst/>
              <a:ahLst/>
              <a:cxnLst/>
              <a:rect l="l" t="t" r="r" b="b"/>
              <a:pathLst>
                <a:path w="14908" h="12233" extrusionOk="0">
                  <a:moveTo>
                    <a:pt x="3067" y="0"/>
                  </a:moveTo>
                  <a:lnTo>
                    <a:pt x="0" y="12233"/>
                  </a:lnTo>
                  <a:lnTo>
                    <a:pt x="11841" y="12233"/>
                  </a:lnTo>
                  <a:lnTo>
                    <a:pt x="14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4"/>
            <p:cNvSpPr/>
            <p:nvPr/>
          </p:nvSpPr>
          <p:spPr>
            <a:xfrm>
              <a:off x="1190625" y="3001025"/>
              <a:ext cx="5219200" cy="2456300"/>
            </a:xfrm>
            <a:custGeom>
              <a:avLst/>
              <a:gdLst/>
              <a:ahLst/>
              <a:cxnLst/>
              <a:rect l="l" t="t" r="r" b="b"/>
              <a:pathLst>
                <a:path w="208768" h="98252" extrusionOk="0">
                  <a:moveTo>
                    <a:pt x="110516" y="18332"/>
                  </a:moveTo>
                  <a:cubicBezTo>
                    <a:pt x="113876" y="18332"/>
                    <a:pt x="116616" y="21073"/>
                    <a:pt x="116616" y="24465"/>
                  </a:cubicBezTo>
                  <a:cubicBezTo>
                    <a:pt x="116616" y="27825"/>
                    <a:pt x="113876" y="30565"/>
                    <a:pt x="110516" y="30565"/>
                  </a:cubicBezTo>
                  <a:cubicBezTo>
                    <a:pt x="107124" y="30565"/>
                    <a:pt x="104384" y="27825"/>
                    <a:pt x="104384" y="24465"/>
                  </a:cubicBezTo>
                  <a:cubicBezTo>
                    <a:pt x="104384" y="21073"/>
                    <a:pt x="107124" y="18332"/>
                    <a:pt x="110516" y="18332"/>
                  </a:cubicBezTo>
                  <a:close/>
                  <a:moveTo>
                    <a:pt x="165546" y="18332"/>
                  </a:moveTo>
                  <a:cubicBezTo>
                    <a:pt x="168938" y="18332"/>
                    <a:pt x="171678" y="21073"/>
                    <a:pt x="171678" y="24465"/>
                  </a:cubicBezTo>
                  <a:lnTo>
                    <a:pt x="171678" y="48930"/>
                  </a:lnTo>
                  <a:cubicBezTo>
                    <a:pt x="171678" y="52290"/>
                    <a:pt x="168938" y="55030"/>
                    <a:pt x="165546" y="55030"/>
                  </a:cubicBezTo>
                  <a:cubicBezTo>
                    <a:pt x="162153" y="55030"/>
                    <a:pt x="159446" y="52290"/>
                    <a:pt x="159446" y="48930"/>
                  </a:cubicBezTo>
                  <a:lnTo>
                    <a:pt x="159446" y="24465"/>
                  </a:lnTo>
                  <a:cubicBezTo>
                    <a:pt x="159446" y="21073"/>
                    <a:pt x="162153" y="18332"/>
                    <a:pt x="165546" y="18332"/>
                  </a:cubicBezTo>
                  <a:close/>
                  <a:moveTo>
                    <a:pt x="79854" y="18333"/>
                  </a:moveTo>
                  <a:cubicBezTo>
                    <a:pt x="80359" y="18333"/>
                    <a:pt x="80873" y="18396"/>
                    <a:pt x="81387" y="18528"/>
                  </a:cubicBezTo>
                  <a:cubicBezTo>
                    <a:pt x="84681" y="19344"/>
                    <a:pt x="86671" y="22671"/>
                    <a:pt x="85855" y="25933"/>
                  </a:cubicBezTo>
                  <a:lnTo>
                    <a:pt x="84681" y="30565"/>
                  </a:lnTo>
                  <a:lnTo>
                    <a:pt x="89085" y="30565"/>
                  </a:lnTo>
                  <a:cubicBezTo>
                    <a:pt x="92477" y="30565"/>
                    <a:pt x="95217" y="33305"/>
                    <a:pt x="95217" y="36697"/>
                  </a:cubicBezTo>
                  <a:cubicBezTo>
                    <a:pt x="95217" y="40057"/>
                    <a:pt x="92477" y="42797"/>
                    <a:pt x="89085" y="42797"/>
                  </a:cubicBezTo>
                  <a:lnTo>
                    <a:pt x="81648" y="42797"/>
                  </a:lnTo>
                  <a:lnTo>
                    <a:pt x="78581" y="55030"/>
                  </a:lnTo>
                  <a:lnTo>
                    <a:pt x="82985" y="55030"/>
                  </a:lnTo>
                  <a:cubicBezTo>
                    <a:pt x="86345" y="55030"/>
                    <a:pt x="89085" y="57770"/>
                    <a:pt x="89085" y="61162"/>
                  </a:cubicBezTo>
                  <a:cubicBezTo>
                    <a:pt x="89085" y="64522"/>
                    <a:pt x="86345" y="67262"/>
                    <a:pt x="82985" y="67262"/>
                  </a:cubicBezTo>
                  <a:lnTo>
                    <a:pt x="75515" y="67262"/>
                  </a:lnTo>
                  <a:lnTo>
                    <a:pt x="73623" y="74863"/>
                  </a:lnTo>
                  <a:cubicBezTo>
                    <a:pt x="72932" y="77653"/>
                    <a:pt x="70417" y="79484"/>
                    <a:pt x="67701" y="79484"/>
                  </a:cubicBezTo>
                  <a:cubicBezTo>
                    <a:pt x="67210" y="79484"/>
                    <a:pt x="66713" y="79424"/>
                    <a:pt x="66218" y="79299"/>
                  </a:cubicBezTo>
                  <a:cubicBezTo>
                    <a:pt x="62924" y="78483"/>
                    <a:pt x="60934" y="75156"/>
                    <a:pt x="61749" y="71894"/>
                  </a:cubicBezTo>
                  <a:lnTo>
                    <a:pt x="62924" y="67262"/>
                  </a:lnTo>
                  <a:lnTo>
                    <a:pt x="51050" y="67262"/>
                  </a:lnTo>
                  <a:lnTo>
                    <a:pt x="49158" y="74863"/>
                  </a:lnTo>
                  <a:cubicBezTo>
                    <a:pt x="48468" y="77653"/>
                    <a:pt x="45952" y="79484"/>
                    <a:pt x="43237" y="79484"/>
                  </a:cubicBezTo>
                  <a:cubicBezTo>
                    <a:pt x="42745" y="79484"/>
                    <a:pt x="42248" y="79424"/>
                    <a:pt x="41753" y="79299"/>
                  </a:cubicBezTo>
                  <a:cubicBezTo>
                    <a:pt x="38459" y="78483"/>
                    <a:pt x="36469" y="75156"/>
                    <a:pt x="37285" y="71894"/>
                  </a:cubicBezTo>
                  <a:lnTo>
                    <a:pt x="38459" y="67262"/>
                  </a:lnTo>
                  <a:lnTo>
                    <a:pt x="34055" y="67262"/>
                  </a:lnTo>
                  <a:cubicBezTo>
                    <a:pt x="30663" y="67262"/>
                    <a:pt x="27923" y="64522"/>
                    <a:pt x="27923" y="61162"/>
                  </a:cubicBezTo>
                  <a:cubicBezTo>
                    <a:pt x="27923" y="57770"/>
                    <a:pt x="30663" y="55030"/>
                    <a:pt x="34055" y="55030"/>
                  </a:cubicBezTo>
                  <a:lnTo>
                    <a:pt x="41492" y="55030"/>
                  </a:lnTo>
                  <a:lnTo>
                    <a:pt x="44559" y="42797"/>
                  </a:lnTo>
                  <a:lnTo>
                    <a:pt x="40155" y="42797"/>
                  </a:lnTo>
                  <a:cubicBezTo>
                    <a:pt x="36795" y="42797"/>
                    <a:pt x="34055" y="40057"/>
                    <a:pt x="34055" y="36697"/>
                  </a:cubicBezTo>
                  <a:cubicBezTo>
                    <a:pt x="34055" y="33305"/>
                    <a:pt x="36795" y="30565"/>
                    <a:pt x="40155" y="30565"/>
                  </a:cubicBezTo>
                  <a:lnTo>
                    <a:pt x="47625" y="30565"/>
                  </a:lnTo>
                  <a:lnTo>
                    <a:pt x="49517" y="22964"/>
                  </a:lnTo>
                  <a:cubicBezTo>
                    <a:pt x="50205" y="20184"/>
                    <a:pt x="52659" y="18333"/>
                    <a:pt x="55389" y="18333"/>
                  </a:cubicBezTo>
                  <a:cubicBezTo>
                    <a:pt x="55894" y="18333"/>
                    <a:pt x="56408" y="18396"/>
                    <a:pt x="56922" y="18528"/>
                  </a:cubicBezTo>
                  <a:cubicBezTo>
                    <a:pt x="60216" y="19344"/>
                    <a:pt x="62206" y="22671"/>
                    <a:pt x="61391" y="25933"/>
                  </a:cubicBezTo>
                  <a:lnTo>
                    <a:pt x="60216" y="30565"/>
                  </a:lnTo>
                  <a:lnTo>
                    <a:pt x="72090" y="30565"/>
                  </a:lnTo>
                  <a:lnTo>
                    <a:pt x="73982" y="22964"/>
                  </a:lnTo>
                  <a:cubicBezTo>
                    <a:pt x="74670" y="20184"/>
                    <a:pt x="77124" y="18333"/>
                    <a:pt x="79854" y="18333"/>
                  </a:cubicBezTo>
                  <a:close/>
                  <a:moveTo>
                    <a:pt x="134967" y="18341"/>
                  </a:moveTo>
                  <a:cubicBezTo>
                    <a:pt x="135885" y="18341"/>
                    <a:pt x="136816" y="18548"/>
                    <a:pt x="137688" y="18985"/>
                  </a:cubicBezTo>
                  <a:cubicBezTo>
                    <a:pt x="140722" y="20485"/>
                    <a:pt x="141962" y="24171"/>
                    <a:pt x="140429" y="27172"/>
                  </a:cubicBezTo>
                  <a:lnTo>
                    <a:pt x="115964" y="76102"/>
                  </a:lnTo>
                  <a:cubicBezTo>
                    <a:pt x="114897" y="78235"/>
                    <a:pt x="112743" y="79495"/>
                    <a:pt x="110498" y="79495"/>
                  </a:cubicBezTo>
                  <a:cubicBezTo>
                    <a:pt x="109583" y="79495"/>
                    <a:pt x="108654" y="79286"/>
                    <a:pt x="107776" y="78842"/>
                  </a:cubicBezTo>
                  <a:cubicBezTo>
                    <a:pt x="104742" y="77342"/>
                    <a:pt x="103503" y="73656"/>
                    <a:pt x="105036" y="70655"/>
                  </a:cubicBezTo>
                  <a:lnTo>
                    <a:pt x="129501" y="21725"/>
                  </a:lnTo>
                  <a:cubicBezTo>
                    <a:pt x="130565" y="19574"/>
                    <a:pt x="132728" y="18341"/>
                    <a:pt x="134967" y="18341"/>
                  </a:cubicBezTo>
                  <a:close/>
                  <a:moveTo>
                    <a:pt x="134981" y="67262"/>
                  </a:moveTo>
                  <a:cubicBezTo>
                    <a:pt x="138341" y="67262"/>
                    <a:pt x="141081" y="70002"/>
                    <a:pt x="141081" y="73395"/>
                  </a:cubicBezTo>
                  <a:cubicBezTo>
                    <a:pt x="141081" y="76755"/>
                    <a:pt x="138341" y="79495"/>
                    <a:pt x="134981" y="79495"/>
                  </a:cubicBezTo>
                  <a:cubicBezTo>
                    <a:pt x="131589" y="79495"/>
                    <a:pt x="128848" y="76755"/>
                    <a:pt x="128848" y="73395"/>
                  </a:cubicBezTo>
                  <a:cubicBezTo>
                    <a:pt x="128848" y="70002"/>
                    <a:pt x="131589" y="67262"/>
                    <a:pt x="134981" y="67262"/>
                  </a:cubicBezTo>
                  <a:close/>
                  <a:moveTo>
                    <a:pt x="165546" y="67262"/>
                  </a:moveTo>
                  <a:cubicBezTo>
                    <a:pt x="168938" y="67262"/>
                    <a:pt x="171678" y="70002"/>
                    <a:pt x="171678" y="73395"/>
                  </a:cubicBezTo>
                  <a:cubicBezTo>
                    <a:pt x="171678" y="76755"/>
                    <a:pt x="168938" y="79495"/>
                    <a:pt x="165546" y="79495"/>
                  </a:cubicBezTo>
                  <a:cubicBezTo>
                    <a:pt x="162153" y="79495"/>
                    <a:pt x="159446" y="76755"/>
                    <a:pt x="159446" y="73395"/>
                  </a:cubicBezTo>
                  <a:cubicBezTo>
                    <a:pt x="159446" y="70002"/>
                    <a:pt x="162153" y="67262"/>
                    <a:pt x="165546" y="67262"/>
                  </a:cubicBezTo>
                  <a:close/>
                  <a:moveTo>
                    <a:pt x="0" y="0"/>
                  </a:moveTo>
                  <a:lnTo>
                    <a:pt x="0" y="92151"/>
                  </a:lnTo>
                  <a:cubicBezTo>
                    <a:pt x="0" y="95511"/>
                    <a:pt x="2740" y="98251"/>
                    <a:pt x="6133" y="98251"/>
                  </a:cubicBezTo>
                  <a:lnTo>
                    <a:pt x="202667" y="98251"/>
                  </a:lnTo>
                  <a:cubicBezTo>
                    <a:pt x="206027" y="98251"/>
                    <a:pt x="208767" y="95511"/>
                    <a:pt x="208767" y="92151"/>
                  </a:cubicBezTo>
                  <a:lnTo>
                    <a:pt x="208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4"/>
            <p:cNvSpPr/>
            <p:nvPr/>
          </p:nvSpPr>
          <p:spPr>
            <a:xfrm>
              <a:off x="3341900" y="238125"/>
              <a:ext cx="917450" cy="917450"/>
            </a:xfrm>
            <a:custGeom>
              <a:avLst/>
              <a:gdLst/>
              <a:ahLst/>
              <a:cxnLst/>
              <a:rect l="l" t="t" r="r" b="b"/>
              <a:pathLst>
                <a:path w="36698" h="36698" extrusionOk="0">
                  <a:moveTo>
                    <a:pt x="18333" y="0"/>
                  </a:moveTo>
                  <a:cubicBezTo>
                    <a:pt x="8188" y="0"/>
                    <a:pt x="0" y="8220"/>
                    <a:pt x="0" y="18365"/>
                  </a:cubicBezTo>
                  <a:cubicBezTo>
                    <a:pt x="0" y="28477"/>
                    <a:pt x="8188" y="36697"/>
                    <a:pt x="18333" y="36697"/>
                  </a:cubicBezTo>
                  <a:cubicBezTo>
                    <a:pt x="28477" y="36697"/>
                    <a:pt x="36698" y="28477"/>
                    <a:pt x="36698" y="18365"/>
                  </a:cubicBezTo>
                  <a:cubicBezTo>
                    <a:pt x="36698" y="8220"/>
                    <a:pt x="28477"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4"/>
            <p:cNvSpPr/>
            <p:nvPr/>
          </p:nvSpPr>
          <p:spPr>
            <a:xfrm>
              <a:off x="3036075" y="1155550"/>
              <a:ext cx="1529075" cy="1539675"/>
            </a:xfrm>
            <a:custGeom>
              <a:avLst/>
              <a:gdLst/>
              <a:ahLst/>
              <a:cxnLst/>
              <a:rect l="l" t="t" r="r" b="b"/>
              <a:pathLst>
                <a:path w="61163" h="61587" extrusionOk="0">
                  <a:moveTo>
                    <a:pt x="18333" y="0"/>
                  </a:moveTo>
                  <a:cubicBezTo>
                    <a:pt x="8221" y="0"/>
                    <a:pt x="1" y="8221"/>
                    <a:pt x="1" y="18365"/>
                  </a:cubicBezTo>
                  <a:lnTo>
                    <a:pt x="1" y="61587"/>
                  </a:lnTo>
                  <a:lnTo>
                    <a:pt x="61163" y="61587"/>
                  </a:lnTo>
                  <a:lnTo>
                    <a:pt x="61163" y="18365"/>
                  </a:lnTo>
                  <a:cubicBezTo>
                    <a:pt x="61163" y="8221"/>
                    <a:pt x="5291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4"/>
            <p:cNvSpPr/>
            <p:nvPr/>
          </p:nvSpPr>
          <p:spPr>
            <a:xfrm>
              <a:off x="1507025" y="238125"/>
              <a:ext cx="917450" cy="917450"/>
            </a:xfrm>
            <a:custGeom>
              <a:avLst/>
              <a:gdLst/>
              <a:ahLst/>
              <a:cxnLst/>
              <a:rect l="l" t="t" r="r" b="b"/>
              <a:pathLst>
                <a:path w="36698" h="36698" extrusionOk="0">
                  <a:moveTo>
                    <a:pt x="18333" y="0"/>
                  </a:moveTo>
                  <a:cubicBezTo>
                    <a:pt x="8188" y="0"/>
                    <a:pt x="1" y="8220"/>
                    <a:pt x="1" y="18365"/>
                  </a:cubicBezTo>
                  <a:cubicBezTo>
                    <a:pt x="1" y="28477"/>
                    <a:pt x="8188" y="36697"/>
                    <a:pt x="18333" y="36697"/>
                  </a:cubicBezTo>
                  <a:cubicBezTo>
                    <a:pt x="28478" y="36697"/>
                    <a:pt x="36698" y="28477"/>
                    <a:pt x="36698" y="18365"/>
                  </a:cubicBezTo>
                  <a:cubicBezTo>
                    <a:pt x="36698" y="8220"/>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4"/>
            <p:cNvSpPr/>
            <p:nvPr/>
          </p:nvSpPr>
          <p:spPr>
            <a:xfrm>
              <a:off x="1190625" y="1155550"/>
              <a:ext cx="1539675" cy="1539675"/>
            </a:xfrm>
            <a:custGeom>
              <a:avLst/>
              <a:gdLst/>
              <a:ahLst/>
              <a:cxnLst/>
              <a:rect l="l" t="t" r="r" b="b"/>
              <a:pathLst>
                <a:path w="61587" h="61587" extrusionOk="0">
                  <a:moveTo>
                    <a:pt x="18756" y="0"/>
                  </a:moveTo>
                  <a:cubicBezTo>
                    <a:pt x="8644" y="0"/>
                    <a:pt x="0" y="8221"/>
                    <a:pt x="0" y="18365"/>
                  </a:cubicBezTo>
                  <a:lnTo>
                    <a:pt x="0" y="61587"/>
                  </a:lnTo>
                  <a:lnTo>
                    <a:pt x="61586" y="61587"/>
                  </a:lnTo>
                  <a:lnTo>
                    <a:pt x="61586" y="18365"/>
                  </a:lnTo>
                  <a:cubicBezTo>
                    <a:pt x="61586" y="8221"/>
                    <a:pt x="53333" y="0"/>
                    <a:pt x="43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84"/>
          <p:cNvGrpSpPr/>
          <p:nvPr/>
        </p:nvGrpSpPr>
        <p:grpSpPr>
          <a:xfrm>
            <a:off x="7036431" y="4073509"/>
            <a:ext cx="487753" cy="454339"/>
            <a:chOff x="1169400" y="397125"/>
            <a:chExt cx="5261625" cy="4901175"/>
          </a:xfrm>
        </p:grpSpPr>
        <p:sp>
          <p:nvSpPr>
            <p:cNvPr id="2024" name="Google Shape;2024;p84"/>
            <p:cNvSpPr/>
            <p:nvPr/>
          </p:nvSpPr>
          <p:spPr>
            <a:xfrm>
              <a:off x="3029550" y="397125"/>
              <a:ext cx="1531525" cy="1838175"/>
            </a:xfrm>
            <a:custGeom>
              <a:avLst/>
              <a:gdLst/>
              <a:ahLst/>
              <a:cxnLst/>
              <a:rect l="l" t="t" r="r" b="b"/>
              <a:pathLst>
                <a:path w="61261" h="73527" extrusionOk="0">
                  <a:moveTo>
                    <a:pt x="6133" y="1"/>
                  </a:moveTo>
                  <a:cubicBezTo>
                    <a:pt x="2741" y="1"/>
                    <a:pt x="1" y="2741"/>
                    <a:pt x="1" y="6133"/>
                  </a:cubicBezTo>
                  <a:lnTo>
                    <a:pt x="1" y="30631"/>
                  </a:lnTo>
                  <a:cubicBezTo>
                    <a:pt x="1" y="34023"/>
                    <a:pt x="2741" y="36763"/>
                    <a:pt x="6133" y="36763"/>
                  </a:cubicBezTo>
                  <a:lnTo>
                    <a:pt x="24498" y="36763"/>
                  </a:lnTo>
                  <a:lnTo>
                    <a:pt x="24498" y="67394"/>
                  </a:lnTo>
                  <a:cubicBezTo>
                    <a:pt x="24498" y="70786"/>
                    <a:pt x="27238" y="73526"/>
                    <a:pt x="30631" y="73526"/>
                  </a:cubicBezTo>
                  <a:cubicBezTo>
                    <a:pt x="34023" y="73526"/>
                    <a:pt x="36763" y="70786"/>
                    <a:pt x="36763" y="67394"/>
                  </a:cubicBezTo>
                  <a:lnTo>
                    <a:pt x="36763" y="36763"/>
                  </a:lnTo>
                  <a:lnTo>
                    <a:pt x="55161" y="36763"/>
                  </a:lnTo>
                  <a:cubicBezTo>
                    <a:pt x="58521" y="36763"/>
                    <a:pt x="61261" y="34023"/>
                    <a:pt x="61261" y="30631"/>
                  </a:cubicBezTo>
                  <a:lnTo>
                    <a:pt x="61261" y="6133"/>
                  </a:lnTo>
                  <a:cubicBezTo>
                    <a:pt x="61261" y="2741"/>
                    <a:pt x="58521" y="1"/>
                    <a:pt x="55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4"/>
            <p:cNvSpPr/>
            <p:nvPr/>
          </p:nvSpPr>
          <p:spPr>
            <a:xfrm>
              <a:off x="1169400" y="896600"/>
              <a:ext cx="1702800" cy="1421050"/>
            </a:xfrm>
            <a:custGeom>
              <a:avLst/>
              <a:gdLst/>
              <a:ahLst/>
              <a:cxnLst/>
              <a:rect l="l" t="t" r="r" b="b"/>
              <a:pathLst>
                <a:path w="68112" h="56842" extrusionOk="0">
                  <a:moveTo>
                    <a:pt x="50956" y="0"/>
                  </a:moveTo>
                  <a:cubicBezTo>
                    <a:pt x="50045" y="0"/>
                    <a:pt x="49120" y="205"/>
                    <a:pt x="48246" y="638"/>
                  </a:cubicBezTo>
                  <a:lnTo>
                    <a:pt x="4274" y="22265"/>
                  </a:lnTo>
                  <a:cubicBezTo>
                    <a:pt x="1240" y="23765"/>
                    <a:pt x="1" y="27451"/>
                    <a:pt x="1469" y="30485"/>
                  </a:cubicBezTo>
                  <a:lnTo>
                    <a:pt x="12299" y="52471"/>
                  </a:lnTo>
                  <a:cubicBezTo>
                    <a:pt x="13370" y="54613"/>
                    <a:pt x="15539" y="55875"/>
                    <a:pt x="17808" y="55875"/>
                  </a:cubicBezTo>
                  <a:cubicBezTo>
                    <a:pt x="18717" y="55875"/>
                    <a:pt x="19642" y="55672"/>
                    <a:pt x="20519" y="55243"/>
                  </a:cubicBezTo>
                  <a:lnTo>
                    <a:pt x="36992" y="47154"/>
                  </a:lnTo>
                  <a:lnTo>
                    <a:pt x="41787" y="56842"/>
                  </a:lnTo>
                  <a:cubicBezTo>
                    <a:pt x="44005" y="52960"/>
                    <a:pt x="46973" y="49567"/>
                    <a:pt x="50594" y="46990"/>
                  </a:cubicBezTo>
                  <a:lnTo>
                    <a:pt x="47985" y="41739"/>
                  </a:lnTo>
                  <a:lnTo>
                    <a:pt x="64490" y="33616"/>
                  </a:lnTo>
                  <a:cubicBezTo>
                    <a:pt x="65958" y="32899"/>
                    <a:pt x="67067" y="31627"/>
                    <a:pt x="67589" y="30093"/>
                  </a:cubicBezTo>
                  <a:cubicBezTo>
                    <a:pt x="68111" y="28560"/>
                    <a:pt x="67981" y="26864"/>
                    <a:pt x="67263" y="25396"/>
                  </a:cubicBezTo>
                  <a:lnTo>
                    <a:pt x="56433" y="3410"/>
                  </a:lnTo>
                  <a:cubicBezTo>
                    <a:pt x="55365" y="1251"/>
                    <a:pt x="53206" y="0"/>
                    <a:pt x="50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4"/>
            <p:cNvSpPr/>
            <p:nvPr/>
          </p:nvSpPr>
          <p:spPr>
            <a:xfrm>
              <a:off x="4702150" y="896600"/>
              <a:ext cx="1728875" cy="1420250"/>
            </a:xfrm>
            <a:custGeom>
              <a:avLst/>
              <a:gdLst/>
              <a:ahLst/>
              <a:cxnLst/>
              <a:rect l="l" t="t" r="r" b="b"/>
              <a:pathLst>
                <a:path w="69155" h="56810" extrusionOk="0">
                  <a:moveTo>
                    <a:pt x="17789" y="0"/>
                  </a:moveTo>
                  <a:cubicBezTo>
                    <a:pt x="15542" y="0"/>
                    <a:pt x="13366" y="1251"/>
                    <a:pt x="12298" y="3410"/>
                  </a:cubicBezTo>
                  <a:lnTo>
                    <a:pt x="1468" y="25396"/>
                  </a:lnTo>
                  <a:cubicBezTo>
                    <a:pt x="0" y="28397"/>
                    <a:pt x="1207" y="32116"/>
                    <a:pt x="4273" y="33616"/>
                  </a:cubicBezTo>
                  <a:lnTo>
                    <a:pt x="20746" y="41739"/>
                  </a:lnTo>
                  <a:lnTo>
                    <a:pt x="18169" y="46990"/>
                  </a:lnTo>
                  <a:cubicBezTo>
                    <a:pt x="21790" y="49567"/>
                    <a:pt x="24759" y="52927"/>
                    <a:pt x="26977" y="56809"/>
                  </a:cubicBezTo>
                  <a:lnTo>
                    <a:pt x="31739" y="47154"/>
                  </a:lnTo>
                  <a:lnTo>
                    <a:pt x="48636" y="55243"/>
                  </a:lnTo>
                  <a:cubicBezTo>
                    <a:pt x="49513" y="55672"/>
                    <a:pt x="50438" y="55875"/>
                    <a:pt x="51347" y="55875"/>
                  </a:cubicBezTo>
                  <a:cubicBezTo>
                    <a:pt x="53616" y="55875"/>
                    <a:pt x="55785" y="54613"/>
                    <a:pt x="56857" y="52471"/>
                  </a:cubicBezTo>
                  <a:lnTo>
                    <a:pt x="67686" y="30485"/>
                  </a:lnTo>
                  <a:cubicBezTo>
                    <a:pt x="69154" y="27451"/>
                    <a:pt x="67915" y="23765"/>
                    <a:pt x="64881" y="22265"/>
                  </a:cubicBezTo>
                  <a:lnTo>
                    <a:pt x="20485" y="638"/>
                  </a:lnTo>
                  <a:cubicBezTo>
                    <a:pt x="19621" y="205"/>
                    <a:pt x="18699" y="0"/>
                    <a:pt x="177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4"/>
            <p:cNvSpPr/>
            <p:nvPr/>
          </p:nvSpPr>
          <p:spPr>
            <a:xfrm>
              <a:off x="1191425" y="4685825"/>
              <a:ext cx="1531525" cy="612475"/>
            </a:xfrm>
            <a:custGeom>
              <a:avLst/>
              <a:gdLst/>
              <a:ahLst/>
              <a:cxnLst/>
              <a:rect l="l" t="t" r="r" b="b"/>
              <a:pathLst>
                <a:path w="61261" h="24499" extrusionOk="0">
                  <a:moveTo>
                    <a:pt x="12266" y="1"/>
                  </a:moveTo>
                  <a:cubicBezTo>
                    <a:pt x="5481" y="1"/>
                    <a:pt x="1" y="5481"/>
                    <a:pt x="1" y="12266"/>
                  </a:cubicBezTo>
                  <a:lnTo>
                    <a:pt x="1" y="18366"/>
                  </a:lnTo>
                  <a:cubicBezTo>
                    <a:pt x="1" y="21758"/>
                    <a:pt x="2741" y="24498"/>
                    <a:pt x="6133" y="24498"/>
                  </a:cubicBezTo>
                  <a:lnTo>
                    <a:pt x="55161" y="24498"/>
                  </a:lnTo>
                  <a:cubicBezTo>
                    <a:pt x="58521" y="24498"/>
                    <a:pt x="61261" y="21758"/>
                    <a:pt x="61261" y="18366"/>
                  </a:cubicBezTo>
                  <a:lnTo>
                    <a:pt x="61261" y="12266"/>
                  </a:lnTo>
                  <a:cubicBezTo>
                    <a:pt x="61261" y="5481"/>
                    <a:pt x="55781" y="1"/>
                    <a:pt x="49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4"/>
            <p:cNvSpPr/>
            <p:nvPr/>
          </p:nvSpPr>
          <p:spPr>
            <a:xfrm>
              <a:off x="1498050" y="3766775"/>
              <a:ext cx="919100" cy="919075"/>
            </a:xfrm>
            <a:custGeom>
              <a:avLst/>
              <a:gdLst/>
              <a:ahLst/>
              <a:cxnLst/>
              <a:rect l="l" t="t" r="r" b="b"/>
              <a:pathLst>
                <a:path w="36764" h="36763" extrusionOk="0">
                  <a:moveTo>
                    <a:pt x="18366" y="0"/>
                  </a:moveTo>
                  <a:cubicBezTo>
                    <a:pt x="8221" y="0"/>
                    <a:pt x="1" y="8220"/>
                    <a:pt x="1" y="18365"/>
                  </a:cubicBezTo>
                  <a:cubicBezTo>
                    <a:pt x="1" y="28543"/>
                    <a:pt x="8221" y="36763"/>
                    <a:pt x="18366" y="36763"/>
                  </a:cubicBezTo>
                  <a:cubicBezTo>
                    <a:pt x="28543" y="36763"/>
                    <a:pt x="36763" y="28543"/>
                    <a:pt x="36763" y="18365"/>
                  </a:cubicBezTo>
                  <a:cubicBezTo>
                    <a:pt x="36763" y="8220"/>
                    <a:pt x="28543" y="0"/>
                    <a:pt x="18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4"/>
            <p:cNvSpPr/>
            <p:nvPr/>
          </p:nvSpPr>
          <p:spPr>
            <a:xfrm>
              <a:off x="3029550" y="4685825"/>
              <a:ext cx="1531525" cy="612475"/>
            </a:xfrm>
            <a:custGeom>
              <a:avLst/>
              <a:gdLst/>
              <a:ahLst/>
              <a:cxnLst/>
              <a:rect l="l" t="t" r="r" b="b"/>
              <a:pathLst>
                <a:path w="61261" h="24499" extrusionOk="0">
                  <a:moveTo>
                    <a:pt x="12266" y="1"/>
                  </a:moveTo>
                  <a:cubicBezTo>
                    <a:pt x="5481" y="1"/>
                    <a:pt x="1" y="5481"/>
                    <a:pt x="1" y="12266"/>
                  </a:cubicBezTo>
                  <a:lnTo>
                    <a:pt x="1" y="18366"/>
                  </a:lnTo>
                  <a:cubicBezTo>
                    <a:pt x="1" y="21758"/>
                    <a:pt x="2741" y="24498"/>
                    <a:pt x="6133" y="24498"/>
                  </a:cubicBezTo>
                  <a:lnTo>
                    <a:pt x="55161" y="24498"/>
                  </a:lnTo>
                  <a:cubicBezTo>
                    <a:pt x="58521" y="24498"/>
                    <a:pt x="61261" y="21758"/>
                    <a:pt x="61261" y="18366"/>
                  </a:cubicBezTo>
                  <a:lnTo>
                    <a:pt x="61261" y="12266"/>
                  </a:lnTo>
                  <a:cubicBezTo>
                    <a:pt x="61261" y="5481"/>
                    <a:pt x="55781" y="1"/>
                    <a:pt x="49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4"/>
            <p:cNvSpPr/>
            <p:nvPr/>
          </p:nvSpPr>
          <p:spPr>
            <a:xfrm>
              <a:off x="3336175" y="3766775"/>
              <a:ext cx="919100" cy="919075"/>
            </a:xfrm>
            <a:custGeom>
              <a:avLst/>
              <a:gdLst/>
              <a:ahLst/>
              <a:cxnLst/>
              <a:rect l="l" t="t" r="r" b="b"/>
              <a:pathLst>
                <a:path w="36764" h="36763" extrusionOk="0">
                  <a:moveTo>
                    <a:pt x="18366" y="0"/>
                  </a:moveTo>
                  <a:cubicBezTo>
                    <a:pt x="8221" y="0"/>
                    <a:pt x="1" y="8220"/>
                    <a:pt x="1" y="18365"/>
                  </a:cubicBezTo>
                  <a:cubicBezTo>
                    <a:pt x="1" y="28543"/>
                    <a:pt x="8221" y="36763"/>
                    <a:pt x="18366" y="36763"/>
                  </a:cubicBezTo>
                  <a:cubicBezTo>
                    <a:pt x="28543" y="36763"/>
                    <a:pt x="36763" y="28543"/>
                    <a:pt x="36763" y="18365"/>
                  </a:cubicBezTo>
                  <a:cubicBezTo>
                    <a:pt x="36763" y="8220"/>
                    <a:pt x="28543" y="0"/>
                    <a:pt x="18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4"/>
            <p:cNvSpPr/>
            <p:nvPr/>
          </p:nvSpPr>
          <p:spPr>
            <a:xfrm>
              <a:off x="4867675" y="4685825"/>
              <a:ext cx="1542150" cy="612475"/>
            </a:xfrm>
            <a:custGeom>
              <a:avLst/>
              <a:gdLst/>
              <a:ahLst/>
              <a:cxnLst/>
              <a:rect l="l" t="t" r="r" b="b"/>
              <a:pathLst>
                <a:path w="61686" h="24499" extrusionOk="0">
                  <a:moveTo>
                    <a:pt x="12266" y="1"/>
                  </a:moveTo>
                  <a:cubicBezTo>
                    <a:pt x="5481" y="1"/>
                    <a:pt x="1" y="5481"/>
                    <a:pt x="1" y="12266"/>
                  </a:cubicBezTo>
                  <a:lnTo>
                    <a:pt x="1" y="18366"/>
                  </a:lnTo>
                  <a:cubicBezTo>
                    <a:pt x="1" y="21758"/>
                    <a:pt x="2741" y="24498"/>
                    <a:pt x="6134" y="24498"/>
                  </a:cubicBezTo>
                  <a:lnTo>
                    <a:pt x="55553" y="24498"/>
                  </a:lnTo>
                  <a:cubicBezTo>
                    <a:pt x="58945" y="24498"/>
                    <a:pt x="61685" y="21758"/>
                    <a:pt x="61685" y="18366"/>
                  </a:cubicBezTo>
                  <a:lnTo>
                    <a:pt x="61685" y="12266"/>
                  </a:lnTo>
                  <a:cubicBezTo>
                    <a:pt x="61685" y="5481"/>
                    <a:pt x="56205" y="1"/>
                    <a:pt x="49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5174325" y="3766775"/>
              <a:ext cx="928875" cy="919075"/>
            </a:xfrm>
            <a:custGeom>
              <a:avLst/>
              <a:gdLst/>
              <a:ahLst/>
              <a:cxnLst/>
              <a:rect l="l" t="t" r="r" b="b"/>
              <a:pathLst>
                <a:path w="37155" h="36763" extrusionOk="0">
                  <a:moveTo>
                    <a:pt x="18365" y="0"/>
                  </a:moveTo>
                  <a:cubicBezTo>
                    <a:pt x="8253" y="0"/>
                    <a:pt x="0" y="8253"/>
                    <a:pt x="0" y="18365"/>
                  </a:cubicBezTo>
                  <a:cubicBezTo>
                    <a:pt x="0" y="28510"/>
                    <a:pt x="8253" y="36763"/>
                    <a:pt x="18365" y="36763"/>
                  </a:cubicBezTo>
                  <a:cubicBezTo>
                    <a:pt x="28510" y="36763"/>
                    <a:pt x="37154" y="28510"/>
                    <a:pt x="37154" y="18365"/>
                  </a:cubicBezTo>
                  <a:cubicBezTo>
                    <a:pt x="37154" y="8253"/>
                    <a:pt x="28510" y="0"/>
                    <a:pt x="18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4"/>
            <p:cNvSpPr/>
            <p:nvPr/>
          </p:nvSpPr>
          <p:spPr>
            <a:xfrm>
              <a:off x="2417125" y="2235275"/>
              <a:ext cx="919075" cy="919075"/>
            </a:xfrm>
            <a:custGeom>
              <a:avLst/>
              <a:gdLst/>
              <a:ahLst/>
              <a:cxnLst/>
              <a:rect l="l" t="t" r="r" b="b"/>
              <a:pathLst>
                <a:path w="36763" h="36763" extrusionOk="0">
                  <a:moveTo>
                    <a:pt x="18365" y="0"/>
                  </a:moveTo>
                  <a:cubicBezTo>
                    <a:pt x="8220" y="0"/>
                    <a:pt x="0" y="8220"/>
                    <a:pt x="0" y="18365"/>
                  </a:cubicBezTo>
                  <a:cubicBezTo>
                    <a:pt x="0" y="28510"/>
                    <a:pt x="8220" y="36763"/>
                    <a:pt x="18365" y="36763"/>
                  </a:cubicBezTo>
                  <a:cubicBezTo>
                    <a:pt x="28543" y="36763"/>
                    <a:pt x="36763" y="28510"/>
                    <a:pt x="36763" y="18365"/>
                  </a:cubicBezTo>
                  <a:cubicBezTo>
                    <a:pt x="36763" y="8220"/>
                    <a:pt x="28543" y="0"/>
                    <a:pt x="18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4"/>
            <p:cNvSpPr/>
            <p:nvPr/>
          </p:nvSpPr>
          <p:spPr>
            <a:xfrm>
              <a:off x="4255250" y="2235275"/>
              <a:ext cx="919100" cy="919075"/>
            </a:xfrm>
            <a:custGeom>
              <a:avLst/>
              <a:gdLst/>
              <a:ahLst/>
              <a:cxnLst/>
              <a:rect l="l" t="t" r="r" b="b"/>
              <a:pathLst>
                <a:path w="36764" h="36763" extrusionOk="0">
                  <a:moveTo>
                    <a:pt x="18365" y="0"/>
                  </a:moveTo>
                  <a:cubicBezTo>
                    <a:pt x="8221" y="0"/>
                    <a:pt x="0" y="8220"/>
                    <a:pt x="0" y="18365"/>
                  </a:cubicBezTo>
                  <a:cubicBezTo>
                    <a:pt x="0" y="28510"/>
                    <a:pt x="8221" y="36763"/>
                    <a:pt x="18365" y="36763"/>
                  </a:cubicBezTo>
                  <a:cubicBezTo>
                    <a:pt x="28543" y="36763"/>
                    <a:pt x="36763" y="28510"/>
                    <a:pt x="36763" y="18365"/>
                  </a:cubicBezTo>
                  <a:cubicBezTo>
                    <a:pt x="36763" y="8220"/>
                    <a:pt x="28543" y="0"/>
                    <a:pt x="18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4"/>
            <p:cNvSpPr/>
            <p:nvPr/>
          </p:nvSpPr>
          <p:spPr>
            <a:xfrm>
              <a:off x="3948625" y="3154325"/>
              <a:ext cx="1531525" cy="612475"/>
            </a:xfrm>
            <a:custGeom>
              <a:avLst/>
              <a:gdLst/>
              <a:ahLst/>
              <a:cxnLst/>
              <a:rect l="l" t="t" r="r" b="b"/>
              <a:pathLst>
                <a:path w="61261" h="24499" extrusionOk="0">
                  <a:moveTo>
                    <a:pt x="12265" y="1"/>
                  </a:moveTo>
                  <a:cubicBezTo>
                    <a:pt x="5481" y="1"/>
                    <a:pt x="0" y="5481"/>
                    <a:pt x="0" y="12233"/>
                  </a:cubicBezTo>
                  <a:lnTo>
                    <a:pt x="0" y="12853"/>
                  </a:lnTo>
                  <a:cubicBezTo>
                    <a:pt x="7438" y="14386"/>
                    <a:pt x="13799" y="18659"/>
                    <a:pt x="18235" y="24498"/>
                  </a:cubicBezTo>
                  <a:lnTo>
                    <a:pt x="43059" y="24498"/>
                  </a:lnTo>
                  <a:cubicBezTo>
                    <a:pt x="47462" y="18659"/>
                    <a:pt x="53856" y="14386"/>
                    <a:pt x="61260" y="12853"/>
                  </a:cubicBezTo>
                  <a:lnTo>
                    <a:pt x="61260" y="12233"/>
                  </a:lnTo>
                  <a:cubicBezTo>
                    <a:pt x="61260" y="5481"/>
                    <a:pt x="55780" y="1"/>
                    <a:pt x="49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4"/>
            <p:cNvSpPr/>
            <p:nvPr/>
          </p:nvSpPr>
          <p:spPr>
            <a:xfrm>
              <a:off x="2110500" y="3154325"/>
              <a:ext cx="1531525" cy="612475"/>
            </a:xfrm>
            <a:custGeom>
              <a:avLst/>
              <a:gdLst/>
              <a:ahLst/>
              <a:cxnLst/>
              <a:rect l="l" t="t" r="r" b="b"/>
              <a:pathLst>
                <a:path w="61261" h="24499" extrusionOk="0">
                  <a:moveTo>
                    <a:pt x="12265" y="1"/>
                  </a:moveTo>
                  <a:cubicBezTo>
                    <a:pt x="5480" y="1"/>
                    <a:pt x="0" y="5481"/>
                    <a:pt x="0" y="12233"/>
                  </a:cubicBezTo>
                  <a:lnTo>
                    <a:pt x="0" y="12853"/>
                  </a:lnTo>
                  <a:cubicBezTo>
                    <a:pt x="7438" y="14386"/>
                    <a:pt x="13798" y="18659"/>
                    <a:pt x="18235" y="24498"/>
                  </a:cubicBezTo>
                  <a:lnTo>
                    <a:pt x="43058" y="24498"/>
                  </a:lnTo>
                  <a:cubicBezTo>
                    <a:pt x="47462" y="18659"/>
                    <a:pt x="53856" y="14386"/>
                    <a:pt x="61260" y="12853"/>
                  </a:cubicBezTo>
                  <a:lnTo>
                    <a:pt x="61260" y="12233"/>
                  </a:lnTo>
                  <a:cubicBezTo>
                    <a:pt x="61260" y="5481"/>
                    <a:pt x="55780" y="1"/>
                    <a:pt x="49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84"/>
          <p:cNvGrpSpPr/>
          <p:nvPr/>
        </p:nvGrpSpPr>
        <p:grpSpPr>
          <a:xfrm>
            <a:off x="7038397" y="3318237"/>
            <a:ext cx="483820" cy="483820"/>
            <a:chOff x="1190625" y="238125"/>
            <a:chExt cx="5219200" cy="5219200"/>
          </a:xfrm>
        </p:grpSpPr>
        <p:sp>
          <p:nvSpPr>
            <p:cNvPr id="2038" name="Google Shape;2038;p84"/>
            <p:cNvSpPr/>
            <p:nvPr/>
          </p:nvSpPr>
          <p:spPr>
            <a:xfrm>
              <a:off x="2424450" y="2083575"/>
              <a:ext cx="2752325" cy="611650"/>
            </a:xfrm>
            <a:custGeom>
              <a:avLst/>
              <a:gdLst/>
              <a:ahLst/>
              <a:cxnLst/>
              <a:rect l="l" t="t" r="r" b="b"/>
              <a:pathLst>
                <a:path w="110093" h="24466" extrusionOk="0">
                  <a:moveTo>
                    <a:pt x="6101" y="1"/>
                  </a:moveTo>
                  <a:cubicBezTo>
                    <a:pt x="2708" y="1"/>
                    <a:pt x="1" y="2708"/>
                    <a:pt x="1" y="6101"/>
                  </a:cubicBezTo>
                  <a:lnTo>
                    <a:pt x="1" y="18333"/>
                  </a:lnTo>
                  <a:cubicBezTo>
                    <a:pt x="1" y="21726"/>
                    <a:pt x="2708" y="24466"/>
                    <a:pt x="6101" y="24466"/>
                  </a:cubicBezTo>
                  <a:lnTo>
                    <a:pt x="103960" y="24466"/>
                  </a:lnTo>
                  <a:cubicBezTo>
                    <a:pt x="107353" y="24466"/>
                    <a:pt x="110093" y="21726"/>
                    <a:pt x="110093" y="18333"/>
                  </a:cubicBezTo>
                  <a:lnTo>
                    <a:pt x="110093" y="6101"/>
                  </a:lnTo>
                  <a:cubicBezTo>
                    <a:pt x="110093" y="2708"/>
                    <a:pt x="107353" y="1"/>
                    <a:pt x="103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1190625" y="4845675"/>
              <a:ext cx="1539675" cy="611650"/>
            </a:xfrm>
            <a:custGeom>
              <a:avLst/>
              <a:gdLst/>
              <a:ahLst/>
              <a:cxnLst/>
              <a:rect l="l" t="t" r="r" b="b"/>
              <a:pathLst>
                <a:path w="61587" h="24466" extrusionOk="0">
                  <a:moveTo>
                    <a:pt x="12657" y="0"/>
                  </a:moveTo>
                  <a:cubicBezTo>
                    <a:pt x="5872" y="0"/>
                    <a:pt x="0" y="5480"/>
                    <a:pt x="0" y="12233"/>
                  </a:cubicBezTo>
                  <a:lnTo>
                    <a:pt x="0" y="18365"/>
                  </a:lnTo>
                  <a:cubicBezTo>
                    <a:pt x="0" y="21725"/>
                    <a:pt x="2740" y="24465"/>
                    <a:pt x="6133" y="24465"/>
                  </a:cubicBezTo>
                  <a:lnTo>
                    <a:pt x="55454" y="24465"/>
                  </a:lnTo>
                  <a:cubicBezTo>
                    <a:pt x="58846" y="24465"/>
                    <a:pt x="61586" y="21725"/>
                    <a:pt x="61586" y="18365"/>
                  </a:cubicBezTo>
                  <a:lnTo>
                    <a:pt x="61586" y="12233"/>
                  </a:lnTo>
                  <a:cubicBezTo>
                    <a:pt x="61586" y="5480"/>
                    <a:pt x="56106" y="0"/>
                    <a:pt x="49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1507025" y="3928225"/>
              <a:ext cx="917450" cy="917475"/>
            </a:xfrm>
            <a:custGeom>
              <a:avLst/>
              <a:gdLst/>
              <a:ahLst/>
              <a:cxnLst/>
              <a:rect l="l" t="t" r="r" b="b"/>
              <a:pathLst>
                <a:path w="36698" h="36699" extrusionOk="0">
                  <a:moveTo>
                    <a:pt x="18333" y="1"/>
                  </a:moveTo>
                  <a:cubicBezTo>
                    <a:pt x="8188" y="1"/>
                    <a:pt x="1" y="8221"/>
                    <a:pt x="1" y="18366"/>
                  </a:cubicBezTo>
                  <a:cubicBezTo>
                    <a:pt x="1" y="28478"/>
                    <a:pt x="8188" y="36698"/>
                    <a:pt x="18333" y="36698"/>
                  </a:cubicBezTo>
                  <a:cubicBezTo>
                    <a:pt x="28478" y="36698"/>
                    <a:pt x="36698" y="28478"/>
                    <a:pt x="36698" y="18366"/>
                  </a:cubicBezTo>
                  <a:cubicBezTo>
                    <a:pt x="36698" y="8221"/>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4"/>
            <p:cNvSpPr/>
            <p:nvPr/>
          </p:nvSpPr>
          <p:spPr>
            <a:xfrm>
              <a:off x="3036075" y="4845675"/>
              <a:ext cx="1529075" cy="611650"/>
            </a:xfrm>
            <a:custGeom>
              <a:avLst/>
              <a:gdLst/>
              <a:ahLst/>
              <a:cxnLst/>
              <a:rect l="l" t="t" r="r" b="b"/>
              <a:pathLst>
                <a:path w="61163" h="24466" extrusionOk="0">
                  <a:moveTo>
                    <a:pt x="12233" y="0"/>
                  </a:moveTo>
                  <a:cubicBezTo>
                    <a:pt x="5448" y="0"/>
                    <a:pt x="1" y="5480"/>
                    <a:pt x="1" y="12233"/>
                  </a:cubicBezTo>
                  <a:lnTo>
                    <a:pt x="1" y="18365"/>
                  </a:lnTo>
                  <a:cubicBezTo>
                    <a:pt x="1" y="21725"/>
                    <a:pt x="2708" y="24465"/>
                    <a:pt x="6101" y="24465"/>
                  </a:cubicBezTo>
                  <a:lnTo>
                    <a:pt x="55030" y="24465"/>
                  </a:lnTo>
                  <a:cubicBezTo>
                    <a:pt x="58423" y="24465"/>
                    <a:pt x="61163" y="21725"/>
                    <a:pt x="61163" y="18365"/>
                  </a:cubicBezTo>
                  <a:lnTo>
                    <a:pt x="61163" y="12233"/>
                  </a:lnTo>
                  <a:cubicBezTo>
                    <a:pt x="61163" y="5480"/>
                    <a:pt x="55683" y="0"/>
                    <a:pt x="48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4"/>
            <p:cNvSpPr/>
            <p:nvPr/>
          </p:nvSpPr>
          <p:spPr>
            <a:xfrm>
              <a:off x="3341900" y="3928225"/>
              <a:ext cx="917450" cy="917475"/>
            </a:xfrm>
            <a:custGeom>
              <a:avLst/>
              <a:gdLst/>
              <a:ahLst/>
              <a:cxnLst/>
              <a:rect l="l" t="t" r="r" b="b"/>
              <a:pathLst>
                <a:path w="36698" h="36699" extrusionOk="0">
                  <a:moveTo>
                    <a:pt x="18333" y="1"/>
                  </a:moveTo>
                  <a:cubicBezTo>
                    <a:pt x="8188" y="1"/>
                    <a:pt x="0" y="8221"/>
                    <a:pt x="0" y="18366"/>
                  </a:cubicBezTo>
                  <a:cubicBezTo>
                    <a:pt x="0" y="28478"/>
                    <a:pt x="8188" y="36698"/>
                    <a:pt x="18333" y="36698"/>
                  </a:cubicBezTo>
                  <a:cubicBezTo>
                    <a:pt x="28477" y="36698"/>
                    <a:pt x="36698" y="28478"/>
                    <a:pt x="36698" y="18366"/>
                  </a:cubicBezTo>
                  <a:cubicBezTo>
                    <a:pt x="36698" y="8221"/>
                    <a:pt x="28477"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4870950" y="4845675"/>
              <a:ext cx="1538875" cy="611650"/>
            </a:xfrm>
            <a:custGeom>
              <a:avLst/>
              <a:gdLst/>
              <a:ahLst/>
              <a:cxnLst/>
              <a:rect l="l" t="t" r="r" b="b"/>
              <a:pathLst>
                <a:path w="61555" h="24466" extrusionOk="0">
                  <a:moveTo>
                    <a:pt x="12233" y="0"/>
                  </a:moveTo>
                  <a:cubicBezTo>
                    <a:pt x="5448" y="0"/>
                    <a:pt x="0" y="5480"/>
                    <a:pt x="0" y="12233"/>
                  </a:cubicBezTo>
                  <a:lnTo>
                    <a:pt x="0" y="18365"/>
                  </a:lnTo>
                  <a:cubicBezTo>
                    <a:pt x="0" y="21725"/>
                    <a:pt x="2708" y="24465"/>
                    <a:pt x="6100" y="24465"/>
                  </a:cubicBezTo>
                  <a:lnTo>
                    <a:pt x="55454" y="24465"/>
                  </a:lnTo>
                  <a:cubicBezTo>
                    <a:pt x="58814" y="24465"/>
                    <a:pt x="61554" y="21725"/>
                    <a:pt x="61554" y="18365"/>
                  </a:cubicBezTo>
                  <a:lnTo>
                    <a:pt x="61554" y="12233"/>
                  </a:lnTo>
                  <a:cubicBezTo>
                    <a:pt x="61554" y="5480"/>
                    <a:pt x="56074" y="0"/>
                    <a:pt x="49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4"/>
            <p:cNvSpPr/>
            <p:nvPr/>
          </p:nvSpPr>
          <p:spPr>
            <a:xfrm>
              <a:off x="5176750" y="3928225"/>
              <a:ext cx="927250" cy="917475"/>
            </a:xfrm>
            <a:custGeom>
              <a:avLst/>
              <a:gdLst/>
              <a:ahLst/>
              <a:cxnLst/>
              <a:rect l="l" t="t" r="r" b="b"/>
              <a:pathLst>
                <a:path w="37090" h="36699" extrusionOk="0">
                  <a:moveTo>
                    <a:pt x="18333" y="1"/>
                  </a:moveTo>
                  <a:cubicBezTo>
                    <a:pt x="8221" y="1"/>
                    <a:pt x="1" y="8221"/>
                    <a:pt x="1" y="18366"/>
                  </a:cubicBezTo>
                  <a:cubicBezTo>
                    <a:pt x="1" y="28478"/>
                    <a:pt x="8221" y="36698"/>
                    <a:pt x="18333" y="36698"/>
                  </a:cubicBezTo>
                  <a:cubicBezTo>
                    <a:pt x="28445" y="36698"/>
                    <a:pt x="37090" y="28478"/>
                    <a:pt x="37090" y="18366"/>
                  </a:cubicBezTo>
                  <a:cubicBezTo>
                    <a:pt x="37090" y="8221"/>
                    <a:pt x="28445"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4"/>
            <p:cNvSpPr/>
            <p:nvPr/>
          </p:nvSpPr>
          <p:spPr>
            <a:xfrm>
              <a:off x="3341900" y="238125"/>
              <a:ext cx="917450" cy="928050"/>
            </a:xfrm>
            <a:custGeom>
              <a:avLst/>
              <a:gdLst/>
              <a:ahLst/>
              <a:cxnLst/>
              <a:rect l="l" t="t" r="r" b="b"/>
              <a:pathLst>
                <a:path w="36698" h="37122" extrusionOk="0">
                  <a:moveTo>
                    <a:pt x="18333" y="0"/>
                  </a:moveTo>
                  <a:cubicBezTo>
                    <a:pt x="8220" y="0"/>
                    <a:pt x="0" y="8644"/>
                    <a:pt x="0" y="18756"/>
                  </a:cubicBezTo>
                  <a:cubicBezTo>
                    <a:pt x="0" y="28869"/>
                    <a:pt x="8220" y="37121"/>
                    <a:pt x="18333" y="37121"/>
                  </a:cubicBezTo>
                  <a:cubicBezTo>
                    <a:pt x="28445" y="37121"/>
                    <a:pt x="36698" y="28869"/>
                    <a:pt x="36698" y="18756"/>
                  </a:cubicBezTo>
                  <a:cubicBezTo>
                    <a:pt x="36698" y="8644"/>
                    <a:pt x="28445"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4"/>
            <p:cNvSpPr/>
            <p:nvPr/>
          </p:nvSpPr>
          <p:spPr>
            <a:xfrm>
              <a:off x="3036075" y="1166150"/>
              <a:ext cx="2752325" cy="611650"/>
            </a:xfrm>
            <a:custGeom>
              <a:avLst/>
              <a:gdLst/>
              <a:ahLst/>
              <a:cxnLst/>
              <a:rect l="l" t="t" r="r" b="b"/>
              <a:pathLst>
                <a:path w="110093" h="24466" extrusionOk="0">
                  <a:moveTo>
                    <a:pt x="18333" y="0"/>
                  </a:moveTo>
                  <a:cubicBezTo>
                    <a:pt x="8221" y="0"/>
                    <a:pt x="1" y="8221"/>
                    <a:pt x="1" y="18333"/>
                  </a:cubicBezTo>
                  <a:lnTo>
                    <a:pt x="1" y="24465"/>
                  </a:lnTo>
                  <a:lnTo>
                    <a:pt x="61163" y="24465"/>
                  </a:lnTo>
                  <a:lnTo>
                    <a:pt x="61163" y="12233"/>
                  </a:lnTo>
                  <a:lnTo>
                    <a:pt x="103960" y="12233"/>
                  </a:lnTo>
                  <a:cubicBezTo>
                    <a:pt x="107353" y="12233"/>
                    <a:pt x="110093" y="9493"/>
                    <a:pt x="110093" y="6100"/>
                  </a:cubicBezTo>
                  <a:cubicBezTo>
                    <a:pt x="110093" y="2708"/>
                    <a:pt x="107353" y="0"/>
                    <a:pt x="103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4"/>
            <p:cNvSpPr/>
            <p:nvPr/>
          </p:nvSpPr>
          <p:spPr>
            <a:xfrm>
              <a:off x="2730275" y="3001025"/>
              <a:ext cx="2140700" cy="621425"/>
            </a:xfrm>
            <a:custGeom>
              <a:avLst/>
              <a:gdLst/>
              <a:ahLst/>
              <a:cxnLst/>
              <a:rect l="l" t="t" r="r" b="b"/>
              <a:pathLst>
                <a:path w="85628" h="24857" extrusionOk="0">
                  <a:moveTo>
                    <a:pt x="0" y="0"/>
                  </a:moveTo>
                  <a:lnTo>
                    <a:pt x="0" y="18757"/>
                  </a:lnTo>
                  <a:cubicBezTo>
                    <a:pt x="0" y="22116"/>
                    <a:pt x="2708" y="24856"/>
                    <a:pt x="6100" y="24856"/>
                  </a:cubicBezTo>
                  <a:lnTo>
                    <a:pt x="79495" y="24856"/>
                  </a:lnTo>
                  <a:cubicBezTo>
                    <a:pt x="82887" y="24856"/>
                    <a:pt x="85627" y="22116"/>
                    <a:pt x="85627" y="18757"/>
                  </a:cubicBezTo>
                  <a:lnTo>
                    <a:pt x="85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84"/>
          <p:cNvGrpSpPr/>
          <p:nvPr/>
        </p:nvGrpSpPr>
        <p:grpSpPr>
          <a:xfrm>
            <a:off x="7038397" y="2626424"/>
            <a:ext cx="483820" cy="483820"/>
            <a:chOff x="1190625" y="238125"/>
            <a:chExt cx="5219200" cy="5219200"/>
          </a:xfrm>
        </p:grpSpPr>
        <p:sp>
          <p:nvSpPr>
            <p:cNvPr id="2049" name="Google Shape;2049;p84"/>
            <p:cNvSpPr/>
            <p:nvPr/>
          </p:nvSpPr>
          <p:spPr>
            <a:xfrm>
              <a:off x="2543525" y="1471950"/>
              <a:ext cx="372700" cy="305850"/>
            </a:xfrm>
            <a:custGeom>
              <a:avLst/>
              <a:gdLst/>
              <a:ahLst/>
              <a:cxnLst/>
              <a:rect l="l" t="t" r="r" b="b"/>
              <a:pathLst>
                <a:path w="14908" h="12234" extrusionOk="0">
                  <a:moveTo>
                    <a:pt x="3067" y="1"/>
                  </a:moveTo>
                  <a:lnTo>
                    <a:pt x="0" y="12233"/>
                  </a:lnTo>
                  <a:lnTo>
                    <a:pt x="11841" y="12233"/>
                  </a:lnTo>
                  <a:lnTo>
                    <a:pt x="14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4"/>
            <p:cNvSpPr/>
            <p:nvPr/>
          </p:nvSpPr>
          <p:spPr>
            <a:xfrm>
              <a:off x="1190625" y="238125"/>
              <a:ext cx="5219200" cy="5219200"/>
            </a:xfrm>
            <a:custGeom>
              <a:avLst/>
              <a:gdLst/>
              <a:ahLst/>
              <a:cxnLst/>
              <a:rect l="l" t="t" r="r" b="b"/>
              <a:pathLst>
                <a:path w="208768" h="208768" extrusionOk="0">
                  <a:moveTo>
                    <a:pt x="110516" y="30989"/>
                  </a:moveTo>
                  <a:cubicBezTo>
                    <a:pt x="113876" y="30989"/>
                    <a:pt x="116616" y="33729"/>
                    <a:pt x="116616" y="37121"/>
                  </a:cubicBezTo>
                  <a:cubicBezTo>
                    <a:pt x="116616" y="40481"/>
                    <a:pt x="113876" y="43221"/>
                    <a:pt x="110516" y="43221"/>
                  </a:cubicBezTo>
                  <a:cubicBezTo>
                    <a:pt x="107124" y="43221"/>
                    <a:pt x="104384" y="40481"/>
                    <a:pt x="104384" y="37121"/>
                  </a:cubicBezTo>
                  <a:cubicBezTo>
                    <a:pt x="104384" y="33729"/>
                    <a:pt x="107124" y="30989"/>
                    <a:pt x="110516" y="30989"/>
                  </a:cubicBezTo>
                  <a:close/>
                  <a:moveTo>
                    <a:pt x="165546" y="30989"/>
                  </a:moveTo>
                  <a:cubicBezTo>
                    <a:pt x="168938" y="30989"/>
                    <a:pt x="171678" y="33729"/>
                    <a:pt x="171678" y="37121"/>
                  </a:cubicBezTo>
                  <a:lnTo>
                    <a:pt x="171678" y="55454"/>
                  </a:lnTo>
                  <a:cubicBezTo>
                    <a:pt x="171678" y="58846"/>
                    <a:pt x="168938" y="61586"/>
                    <a:pt x="165546" y="61586"/>
                  </a:cubicBezTo>
                  <a:cubicBezTo>
                    <a:pt x="162153" y="61586"/>
                    <a:pt x="159446" y="58846"/>
                    <a:pt x="159446" y="55454"/>
                  </a:cubicBezTo>
                  <a:lnTo>
                    <a:pt x="159446" y="37121"/>
                  </a:lnTo>
                  <a:cubicBezTo>
                    <a:pt x="159446" y="33729"/>
                    <a:pt x="162153" y="30989"/>
                    <a:pt x="165546" y="30989"/>
                  </a:cubicBezTo>
                  <a:close/>
                  <a:moveTo>
                    <a:pt x="134948" y="30990"/>
                  </a:moveTo>
                  <a:cubicBezTo>
                    <a:pt x="136115" y="30990"/>
                    <a:pt x="137296" y="31328"/>
                    <a:pt x="138341" y="32033"/>
                  </a:cubicBezTo>
                  <a:cubicBezTo>
                    <a:pt x="141179" y="33892"/>
                    <a:pt x="141929" y="37676"/>
                    <a:pt x="140070" y="40481"/>
                  </a:cubicBezTo>
                  <a:lnTo>
                    <a:pt x="115605" y="77179"/>
                  </a:lnTo>
                  <a:cubicBezTo>
                    <a:pt x="114429" y="78932"/>
                    <a:pt x="112484" y="79915"/>
                    <a:pt x="110496" y="79915"/>
                  </a:cubicBezTo>
                  <a:cubicBezTo>
                    <a:pt x="109339" y="79915"/>
                    <a:pt x="108167" y="79583"/>
                    <a:pt x="107124" y="78875"/>
                  </a:cubicBezTo>
                  <a:cubicBezTo>
                    <a:pt x="104286" y="77016"/>
                    <a:pt x="103535" y="73232"/>
                    <a:pt x="105427" y="70426"/>
                  </a:cubicBezTo>
                  <a:lnTo>
                    <a:pt x="129892" y="33729"/>
                  </a:lnTo>
                  <a:cubicBezTo>
                    <a:pt x="131059" y="31948"/>
                    <a:pt x="132983" y="30990"/>
                    <a:pt x="134948" y="30990"/>
                  </a:cubicBezTo>
                  <a:close/>
                  <a:moveTo>
                    <a:pt x="134981" y="67686"/>
                  </a:moveTo>
                  <a:cubicBezTo>
                    <a:pt x="138341" y="67686"/>
                    <a:pt x="141081" y="70426"/>
                    <a:pt x="141081" y="73819"/>
                  </a:cubicBezTo>
                  <a:cubicBezTo>
                    <a:pt x="141081" y="77179"/>
                    <a:pt x="138341" y="79919"/>
                    <a:pt x="134981" y="79919"/>
                  </a:cubicBezTo>
                  <a:cubicBezTo>
                    <a:pt x="131589" y="79919"/>
                    <a:pt x="128848" y="77179"/>
                    <a:pt x="128848" y="73819"/>
                  </a:cubicBezTo>
                  <a:cubicBezTo>
                    <a:pt x="128848" y="70426"/>
                    <a:pt x="131589" y="67686"/>
                    <a:pt x="134981" y="67686"/>
                  </a:cubicBezTo>
                  <a:close/>
                  <a:moveTo>
                    <a:pt x="79909" y="24869"/>
                  </a:moveTo>
                  <a:cubicBezTo>
                    <a:pt x="80397" y="24869"/>
                    <a:pt x="80892" y="24929"/>
                    <a:pt x="81387" y="25052"/>
                  </a:cubicBezTo>
                  <a:cubicBezTo>
                    <a:pt x="84681" y="25868"/>
                    <a:pt x="86671" y="29195"/>
                    <a:pt x="85855" y="32457"/>
                  </a:cubicBezTo>
                  <a:lnTo>
                    <a:pt x="84681" y="37121"/>
                  </a:lnTo>
                  <a:lnTo>
                    <a:pt x="89085" y="37121"/>
                  </a:lnTo>
                  <a:cubicBezTo>
                    <a:pt x="92477" y="37121"/>
                    <a:pt x="95217" y="39829"/>
                    <a:pt x="95217" y="43221"/>
                  </a:cubicBezTo>
                  <a:cubicBezTo>
                    <a:pt x="95217" y="46614"/>
                    <a:pt x="92477" y="49354"/>
                    <a:pt x="89085" y="49354"/>
                  </a:cubicBezTo>
                  <a:lnTo>
                    <a:pt x="81648" y="49354"/>
                  </a:lnTo>
                  <a:lnTo>
                    <a:pt x="78581" y="61586"/>
                  </a:lnTo>
                  <a:lnTo>
                    <a:pt x="82985" y="61586"/>
                  </a:lnTo>
                  <a:cubicBezTo>
                    <a:pt x="86345" y="61586"/>
                    <a:pt x="89085" y="64294"/>
                    <a:pt x="89085" y="67686"/>
                  </a:cubicBezTo>
                  <a:cubicBezTo>
                    <a:pt x="89085" y="71079"/>
                    <a:pt x="86345" y="73819"/>
                    <a:pt x="82985" y="73819"/>
                  </a:cubicBezTo>
                  <a:lnTo>
                    <a:pt x="75515" y="73819"/>
                  </a:lnTo>
                  <a:lnTo>
                    <a:pt x="73623" y="81387"/>
                  </a:lnTo>
                  <a:cubicBezTo>
                    <a:pt x="72932" y="84205"/>
                    <a:pt x="70416" y="86040"/>
                    <a:pt x="67700" y="86040"/>
                  </a:cubicBezTo>
                  <a:cubicBezTo>
                    <a:pt x="67209" y="86040"/>
                    <a:pt x="66712" y="85980"/>
                    <a:pt x="66218" y="85855"/>
                  </a:cubicBezTo>
                  <a:cubicBezTo>
                    <a:pt x="62924" y="85040"/>
                    <a:pt x="60934" y="81713"/>
                    <a:pt x="61749" y="78451"/>
                  </a:cubicBezTo>
                  <a:lnTo>
                    <a:pt x="62924" y="73819"/>
                  </a:lnTo>
                  <a:lnTo>
                    <a:pt x="51050" y="73819"/>
                  </a:lnTo>
                  <a:lnTo>
                    <a:pt x="49158" y="81387"/>
                  </a:lnTo>
                  <a:cubicBezTo>
                    <a:pt x="48467" y="84205"/>
                    <a:pt x="45951" y="86040"/>
                    <a:pt x="43235" y="86040"/>
                  </a:cubicBezTo>
                  <a:cubicBezTo>
                    <a:pt x="42745" y="86040"/>
                    <a:pt x="42247" y="85980"/>
                    <a:pt x="41753" y="85855"/>
                  </a:cubicBezTo>
                  <a:cubicBezTo>
                    <a:pt x="38459" y="85040"/>
                    <a:pt x="36469" y="81713"/>
                    <a:pt x="37285" y="78451"/>
                  </a:cubicBezTo>
                  <a:lnTo>
                    <a:pt x="38459" y="73819"/>
                  </a:lnTo>
                  <a:lnTo>
                    <a:pt x="34055" y="73819"/>
                  </a:lnTo>
                  <a:cubicBezTo>
                    <a:pt x="30663" y="73819"/>
                    <a:pt x="27923" y="71079"/>
                    <a:pt x="27923" y="67686"/>
                  </a:cubicBezTo>
                  <a:cubicBezTo>
                    <a:pt x="27923" y="64294"/>
                    <a:pt x="30663" y="61586"/>
                    <a:pt x="34055" y="61586"/>
                  </a:cubicBezTo>
                  <a:lnTo>
                    <a:pt x="41492" y="61586"/>
                  </a:lnTo>
                  <a:lnTo>
                    <a:pt x="44559" y="49354"/>
                  </a:lnTo>
                  <a:lnTo>
                    <a:pt x="40155" y="49354"/>
                  </a:lnTo>
                  <a:cubicBezTo>
                    <a:pt x="36795" y="49354"/>
                    <a:pt x="34055" y="46614"/>
                    <a:pt x="34055" y="43221"/>
                  </a:cubicBezTo>
                  <a:cubicBezTo>
                    <a:pt x="34055" y="39829"/>
                    <a:pt x="36795" y="37121"/>
                    <a:pt x="40155" y="37121"/>
                  </a:cubicBezTo>
                  <a:lnTo>
                    <a:pt x="47625" y="37121"/>
                  </a:lnTo>
                  <a:lnTo>
                    <a:pt x="49517" y="29521"/>
                  </a:lnTo>
                  <a:cubicBezTo>
                    <a:pt x="50209" y="26725"/>
                    <a:pt x="52709" y="24869"/>
                    <a:pt x="55444" y="24869"/>
                  </a:cubicBezTo>
                  <a:cubicBezTo>
                    <a:pt x="55932" y="24869"/>
                    <a:pt x="56428" y="24929"/>
                    <a:pt x="56922" y="25052"/>
                  </a:cubicBezTo>
                  <a:cubicBezTo>
                    <a:pt x="60216" y="25868"/>
                    <a:pt x="62206" y="29195"/>
                    <a:pt x="61391" y="32457"/>
                  </a:cubicBezTo>
                  <a:lnTo>
                    <a:pt x="60216" y="37121"/>
                  </a:lnTo>
                  <a:lnTo>
                    <a:pt x="72090" y="37121"/>
                  </a:lnTo>
                  <a:lnTo>
                    <a:pt x="73982" y="29521"/>
                  </a:lnTo>
                  <a:cubicBezTo>
                    <a:pt x="74674" y="26725"/>
                    <a:pt x="77174" y="24869"/>
                    <a:pt x="79909" y="24869"/>
                  </a:cubicBezTo>
                  <a:close/>
                  <a:moveTo>
                    <a:pt x="165546" y="73819"/>
                  </a:moveTo>
                  <a:cubicBezTo>
                    <a:pt x="168938" y="73819"/>
                    <a:pt x="171678" y="76526"/>
                    <a:pt x="171678" y="79919"/>
                  </a:cubicBezTo>
                  <a:cubicBezTo>
                    <a:pt x="171678" y="83311"/>
                    <a:pt x="168938" y="86051"/>
                    <a:pt x="165546" y="86051"/>
                  </a:cubicBezTo>
                  <a:cubicBezTo>
                    <a:pt x="162153" y="86051"/>
                    <a:pt x="159446" y="83311"/>
                    <a:pt x="159446" y="79919"/>
                  </a:cubicBezTo>
                  <a:cubicBezTo>
                    <a:pt x="159446" y="76526"/>
                    <a:pt x="162153" y="73819"/>
                    <a:pt x="165546" y="73819"/>
                  </a:cubicBezTo>
                  <a:close/>
                  <a:moveTo>
                    <a:pt x="104384" y="0"/>
                  </a:moveTo>
                  <a:cubicBezTo>
                    <a:pt x="55258" y="0"/>
                    <a:pt x="6654" y="11906"/>
                    <a:pt x="4632" y="12428"/>
                  </a:cubicBezTo>
                  <a:cubicBezTo>
                    <a:pt x="1925" y="13113"/>
                    <a:pt x="0" y="15527"/>
                    <a:pt x="0" y="18365"/>
                  </a:cubicBezTo>
                  <a:lnTo>
                    <a:pt x="0" y="202667"/>
                  </a:lnTo>
                  <a:cubicBezTo>
                    <a:pt x="0" y="206027"/>
                    <a:pt x="2740" y="208767"/>
                    <a:pt x="6100" y="208767"/>
                  </a:cubicBezTo>
                  <a:cubicBezTo>
                    <a:pt x="9492" y="208767"/>
                    <a:pt x="12232" y="206027"/>
                    <a:pt x="12232" y="202667"/>
                  </a:cubicBezTo>
                  <a:lnTo>
                    <a:pt x="12232" y="121476"/>
                  </a:lnTo>
                  <a:cubicBezTo>
                    <a:pt x="25411" y="118541"/>
                    <a:pt x="65272" y="110516"/>
                    <a:pt x="104384" y="110516"/>
                  </a:cubicBezTo>
                  <a:cubicBezTo>
                    <a:pt x="143430" y="110516"/>
                    <a:pt x="183356" y="118541"/>
                    <a:pt x="196535" y="121476"/>
                  </a:cubicBezTo>
                  <a:lnTo>
                    <a:pt x="196535" y="202667"/>
                  </a:lnTo>
                  <a:cubicBezTo>
                    <a:pt x="196535" y="206027"/>
                    <a:pt x="199275" y="208767"/>
                    <a:pt x="202667" y="208767"/>
                  </a:cubicBezTo>
                  <a:cubicBezTo>
                    <a:pt x="206027" y="208767"/>
                    <a:pt x="208767" y="206027"/>
                    <a:pt x="208767" y="202667"/>
                  </a:cubicBezTo>
                  <a:lnTo>
                    <a:pt x="208767" y="18365"/>
                  </a:lnTo>
                  <a:cubicBezTo>
                    <a:pt x="208767" y="15527"/>
                    <a:pt x="206843" y="13113"/>
                    <a:pt x="204135" y="12428"/>
                  </a:cubicBezTo>
                  <a:cubicBezTo>
                    <a:pt x="202113" y="11906"/>
                    <a:pt x="153509"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84"/>
          <p:cNvGrpSpPr/>
          <p:nvPr/>
        </p:nvGrpSpPr>
        <p:grpSpPr>
          <a:xfrm>
            <a:off x="7080467" y="1926631"/>
            <a:ext cx="399681" cy="483811"/>
            <a:chOff x="1659525" y="238125"/>
            <a:chExt cx="4311550" cy="5219100"/>
          </a:xfrm>
        </p:grpSpPr>
        <p:sp>
          <p:nvSpPr>
            <p:cNvPr id="2052" name="Google Shape;2052;p84"/>
            <p:cNvSpPr/>
            <p:nvPr/>
          </p:nvSpPr>
          <p:spPr>
            <a:xfrm>
              <a:off x="2730275" y="238125"/>
              <a:ext cx="1223275" cy="611625"/>
            </a:xfrm>
            <a:custGeom>
              <a:avLst/>
              <a:gdLst/>
              <a:ahLst/>
              <a:cxnLst/>
              <a:rect l="l" t="t" r="r" b="b"/>
              <a:pathLst>
                <a:path w="48931" h="24465" extrusionOk="0">
                  <a:moveTo>
                    <a:pt x="6100" y="0"/>
                  </a:moveTo>
                  <a:cubicBezTo>
                    <a:pt x="2740" y="0"/>
                    <a:pt x="0" y="2740"/>
                    <a:pt x="0" y="6133"/>
                  </a:cubicBezTo>
                  <a:lnTo>
                    <a:pt x="0" y="12232"/>
                  </a:lnTo>
                  <a:cubicBezTo>
                    <a:pt x="0" y="18985"/>
                    <a:pt x="5480" y="24465"/>
                    <a:pt x="12233" y="24465"/>
                  </a:cubicBezTo>
                  <a:lnTo>
                    <a:pt x="36698" y="24465"/>
                  </a:lnTo>
                  <a:cubicBezTo>
                    <a:pt x="43450" y="24465"/>
                    <a:pt x="48930" y="18985"/>
                    <a:pt x="48930" y="12232"/>
                  </a:cubicBezTo>
                  <a:lnTo>
                    <a:pt x="48930" y="6133"/>
                  </a:lnTo>
                  <a:cubicBezTo>
                    <a:pt x="48930" y="2740"/>
                    <a:pt x="4619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4"/>
            <p:cNvSpPr/>
            <p:nvPr/>
          </p:nvSpPr>
          <p:spPr>
            <a:xfrm>
              <a:off x="1659525" y="543925"/>
              <a:ext cx="3364750" cy="4608400"/>
            </a:xfrm>
            <a:custGeom>
              <a:avLst/>
              <a:gdLst/>
              <a:ahLst/>
              <a:cxnLst/>
              <a:rect l="l" t="t" r="r" b="b"/>
              <a:pathLst>
                <a:path w="134590" h="184336" extrusionOk="0">
                  <a:moveTo>
                    <a:pt x="103993" y="37122"/>
                  </a:moveTo>
                  <a:cubicBezTo>
                    <a:pt x="107385" y="37122"/>
                    <a:pt x="110125" y="39862"/>
                    <a:pt x="110125" y="43222"/>
                  </a:cubicBezTo>
                  <a:cubicBezTo>
                    <a:pt x="110125" y="46614"/>
                    <a:pt x="107385" y="49354"/>
                    <a:pt x="103993" y="49354"/>
                  </a:cubicBezTo>
                  <a:lnTo>
                    <a:pt x="30598" y="49354"/>
                  </a:lnTo>
                  <a:cubicBezTo>
                    <a:pt x="27205" y="49354"/>
                    <a:pt x="24465" y="46614"/>
                    <a:pt x="24465" y="43222"/>
                  </a:cubicBezTo>
                  <a:cubicBezTo>
                    <a:pt x="24465" y="39862"/>
                    <a:pt x="27205" y="37122"/>
                    <a:pt x="30598" y="37122"/>
                  </a:cubicBezTo>
                  <a:close/>
                  <a:moveTo>
                    <a:pt x="103993" y="61587"/>
                  </a:moveTo>
                  <a:cubicBezTo>
                    <a:pt x="107385" y="61587"/>
                    <a:pt x="110125" y="64327"/>
                    <a:pt x="110125" y="67687"/>
                  </a:cubicBezTo>
                  <a:cubicBezTo>
                    <a:pt x="110125" y="71079"/>
                    <a:pt x="107385" y="73819"/>
                    <a:pt x="103993" y="73819"/>
                  </a:cubicBezTo>
                  <a:lnTo>
                    <a:pt x="30598" y="73819"/>
                  </a:lnTo>
                  <a:cubicBezTo>
                    <a:pt x="27205" y="73819"/>
                    <a:pt x="24465" y="71079"/>
                    <a:pt x="24465" y="67687"/>
                  </a:cubicBezTo>
                  <a:cubicBezTo>
                    <a:pt x="24465" y="64327"/>
                    <a:pt x="27205" y="61587"/>
                    <a:pt x="30598" y="61587"/>
                  </a:cubicBezTo>
                  <a:close/>
                  <a:moveTo>
                    <a:pt x="55063" y="135406"/>
                  </a:moveTo>
                  <a:cubicBezTo>
                    <a:pt x="58423" y="135406"/>
                    <a:pt x="61163" y="138146"/>
                    <a:pt x="61163" y="141505"/>
                  </a:cubicBezTo>
                  <a:cubicBezTo>
                    <a:pt x="61163" y="144898"/>
                    <a:pt x="58423" y="147638"/>
                    <a:pt x="55063" y="147638"/>
                  </a:cubicBezTo>
                  <a:lnTo>
                    <a:pt x="30598" y="147638"/>
                  </a:lnTo>
                  <a:cubicBezTo>
                    <a:pt x="27205" y="147638"/>
                    <a:pt x="24465" y="144898"/>
                    <a:pt x="24465" y="141505"/>
                  </a:cubicBezTo>
                  <a:cubicBezTo>
                    <a:pt x="24465" y="138146"/>
                    <a:pt x="27205" y="135406"/>
                    <a:pt x="30598" y="135406"/>
                  </a:cubicBezTo>
                  <a:close/>
                  <a:moveTo>
                    <a:pt x="6133" y="0"/>
                  </a:moveTo>
                  <a:cubicBezTo>
                    <a:pt x="2740" y="0"/>
                    <a:pt x="0" y="2741"/>
                    <a:pt x="0" y="6133"/>
                  </a:cubicBezTo>
                  <a:lnTo>
                    <a:pt x="0" y="178203"/>
                  </a:lnTo>
                  <a:cubicBezTo>
                    <a:pt x="0" y="181595"/>
                    <a:pt x="2740" y="184335"/>
                    <a:pt x="6133" y="184335"/>
                  </a:cubicBezTo>
                  <a:lnTo>
                    <a:pt x="124445" y="184335"/>
                  </a:lnTo>
                  <a:lnTo>
                    <a:pt x="77897" y="137787"/>
                  </a:lnTo>
                  <a:cubicBezTo>
                    <a:pt x="70133" y="130023"/>
                    <a:pt x="64816" y="120270"/>
                    <a:pt x="62467" y="109603"/>
                  </a:cubicBezTo>
                  <a:cubicBezTo>
                    <a:pt x="61130" y="103471"/>
                    <a:pt x="62957" y="97175"/>
                    <a:pt x="67426" y="92706"/>
                  </a:cubicBezTo>
                  <a:cubicBezTo>
                    <a:pt x="70871" y="89287"/>
                    <a:pt x="75570" y="87349"/>
                    <a:pt x="80430" y="87349"/>
                  </a:cubicBezTo>
                  <a:cubicBezTo>
                    <a:pt x="81691" y="87349"/>
                    <a:pt x="82962" y="87479"/>
                    <a:pt x="84225" y="87748"/>
                  </a:cubicBezTo>
                  <a:cubicBezTo>
                    <a:pt x="94989" y="90097"/>
                    <a:pt x="104743" y="95414"/>
                    <a:pt x="112506" y="103177"/>
                  </a:cubicBezTo>
                  <a:lnTo>
                    <a:pt x="134590" y="125261"/>
                  </a:lnTo>
                  <a:lnTo>
                    <a:pt x="134590" y="6133"/>
                  </a:lnTo>
                  <a:cubicBezTo>
                    <a:pt x="134590" y="2741"/>
                    <a:pt x="131850" y="0"/>
                    <a:pt x="128457" y="0"/>
                  </a:cubicBezTo>
                  <a:lnTo>
                    <a:pt x="103993" y="0"/>
                  </a:lnTo>
                  <a:cubicBezTo>
                    <a:pt x="103993" y="13505"/>
                    <a:pt x="93032" y="24465"/>
                    <a:pt x="79528" y="24465"/>
                  </a:cubicBezTo>
                  <a:lnTo>
                    <a:pt x="55063" y="24465"/>
                  </a:lnTo>
                  <a:cubicBezTo>
                    <a:pt x="41558" y="24465"/>
                    <a:pt x="30598" y="13505"/>
                    <a:pt x="30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3976350" y="3495200"/>
              <a:ext cx="1994725" cy="1962025"/>
            </a:xfrm>
            <a:custGeom>
              <a:avLst/>
              <a:gdLst/>
              <a:ahLst/>
              <a:cxnLst/>
              <a:rect l="l" t="t" r="r" b="b"/>
              <a:pathLst>
                <a:path w="79789" h="78481" extrusionOk="0">
                  <a:moveTo>
                    <a:pt x="17419" y="1"/>
                  </a:moveTo>
                  <a:cubicBezTo>
                    <a:pt x="11809" y="5513"/>
                    <a:pt x="5676" y="11548"/>
                    <a:pt x="0" y="17191"/>
                  </a:cubicBezTo>
                  <a:lnTo>
                    <a:pt x="57705" y="74896"/>
                  </a:lnTo>
                  <a:cubicBezTo>
                    <a:pt x="60082" y="77273"/>
                    <a:pt x="63217" y="78480"/>
                    <a:pt x="66361" y="78480"/>
                  </a:cubicBezTo>
                  <a:cubicBezTo>
                    <a:pt x="69472" y="78480"/>
                    <a:pt x="72592" y="77297"/>
                    <a:pt x="74994" y="74896"/>
                  </a:cubicBezTo>
                  <a:cubicBezTo>
                    <a:pt x="79756" y="70133"/>
                    <a:pt x="79789" y="62403"/>
                    <a:pt x="74994" y="57607"/>
                  </a:cubicBezTo>
                  <a:lnTo>
                    <a:pt x="17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3509075" y="3033525"/>
              <a:ext cx="681775" cy="670475"/>
            </a:xfrm>
            <a:custGeom>
              <a:avLst/>
              <a:gdLst/>
              <a:ahLst/>
              <a:cxnLst/>
              <a:rect l="l" t="t" r="r" b="b"/>
              <a:pathLst>
                <a:path w="27271" h="26819" extrusionOk="0">
                  <a:moveTo>
                    <a:pt x="6431" y="1"/>
                  </a:moveTo>
                  <a:cubicBezTo>
                    <a:pt x="4824" y="1"/>
                    <a:pt x="3244" y="611"/>
                    <a:pt x="2088" y="1766"/>
                  </a:cubicBezTo>
                  <a:cubicBezTo>
                    <a:pt x="620" y="3267"/>
                    <a:pt x="0" y="5387"/>
                    <a:pt x="457" y="7410"/>
                  </a:cubicBezTo>
                  <a:cubicBezTo>
                    <a:pt x="2023" y="14619"/>
                    <a:pt x="5415" y="21208"/>
                    <a:pt x="10210" y="26818"/>
                  </a:cubicBezTo>
                  <a:cubicBezTo>
                    <a:pt x="15788" y="21306"/>
                    <a:pt x="21790" y="15401"/>
                    <a:pt x="27270" y="9987"/>
                  </a:cubicBezTo>
                  <a:cubicBezTo>
                    <a:pt x="21627" y="5159"/>
                    <a:pt x="15005" y="1701"/>
                    <a:pt x="7731" y="135"/>
                  </a:cubicBezTo>
                  <a:cubicBezTo>
                    <a:pt x="7301" y="45"/>
                    <a:pt x="6865" y="1"/>
                    <a:pt x="6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84"/>
          <p:cNvGrpSpPr/>
          <p:nvPr/>
        </p:nvGrpSpPr>
        <p:grpSpPr>
          <a:xfrm>
            <a:off x="7117773" y="1206837"/>
            <a:ext cx="325069" cy="483820"/>
            <a:chOff x="2046875" y="238125"/>
            <a:chExt cx="3506675" cy="5219200"/>
          </a:xfrm>
        </p:grpSpPr>
        <p:sp>
          <p:nvSpPr>
            <p:cNvPr id="2057" name="Google Shape;2057;p84"/>
            <p:cNvSpPr/>
            <p:nvPr/>
          </p:nvSpPr>
          <p:spPr>
            <a:xfrm>
              <a:off x="3715400" y="3150250"/>
              <a:ext cx="920700" cy="920725"/>
            </a:xfrm>
            <a:custGeom>
              <a:avLst/>
              <a:gdLst/>
              <a:ahLst/>
              <a:cxnLst/>
              <a:rect l="l" t="t" r="r" b="b"/>
              <a:pathLst>
                <a:path w="36828" h="36829" extrusionOk="0">
                  <a:moveTo>
                    <a:pt x="33370" y="1"/>
                  </a:moveTo>
                  <a:lnTo>
                    <a:pt x="0" y="33371"/>
                  </a:lnTo>
                  <a:cubicBezTo>
                    <a:pt x="3654" y="35524"/>
                    <a:pt x="7829" y="36828"/>
                    <a:pt x="12363" y="36828"/>
                  </a:cubicBezTo>
                  <a:cubicBezTo>
                    <a:pt x="25868" y="36828"/>
                    <a:pt x="36828" y="25868"/>
                    <a:pt x="36828" y="12363"/>
                  </a:cubicBezTo>
                  <a:cubicBezTo>
                    <a:pt x="36828" y="7829"/>
                    <a:pt x="35523" y="3654"/>
                    <a:pt x="33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4"/>
            <p:cNvSpPr/>
            <p:nvPr/>
          </p:nvSpPr>
          <p:spPr>
            <a:xfrm>
              <a:off x="3412850" y="2847700"/>
              <a:ext cx="920700" cy="920725"/>
            </a:xfrm>
            <a:custGeom>
              <a:avLst/>
              <a:gdLst/>
              <a:ahLst/>
              <a:cxnLst/>
              <a:rect l="l" t="t" r="r" b="b"/>
              <a:pathLst>
                <a:path w="36828" h="36829" extrusionOk="0">
                  <a:moveTo>
                    <a:pt x="24465" y="1"/>
                  </a:moveTo>
                  <a:cubicBezTo>
                    <a:pt x="10960" y="1"/>
                    <a:pt x="0" y="10961"/>
                    <a:pt x="0" y="24465"/>
                  </a:cubicBezTo>
                  <a:cubicBezTo>
                    <a:pt x="0" y="29000"/>
                    <a:pt x="1305" y="33175"/>
                    <a:pt x="3458" y="36828"/>
                  </a:cubicBezTo>
                  <a:lnTo>
                    <a:pt x="36828" y="3458"/>
                  </a:lnTo>
                  <a:cubicBezTo>
                    <a:pt x="33175" y="1305"/>
                    <a:pt x="28999"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4"/>
            <p:cNvSpPr/>
            <p:nvPr/>
          </p:nvSpPr>
          <p:spPr>
            <a:xfrm>
              <a:off x="2046875" y="238125"/>
              <a:ext cx="3506675" cy="5219200"/>
            </a:xfrm>
            <a:custGeom>
              <a:avLst/>
              <a:gdLst/>
              <a:ahLst/>
              <a:cxnLst/>
              <a:rect l="l" t="t" r="r" b="b"/>
              <a:pathLst>
                <a:path w="140267" h="208768" extrusionOk="0">
                  <a:moveTo>
                    <a:pt x="79104" y="92151"/>
                  </a:moveTo>
                  <a:cubicBezTo>
                    <a:pt x="99328" y="92151"/>
                    <a:pt x="115801" y="108624"/>
                    <a:pt x="115801" y="128848"/>
                  </a:cubicBezTo>
                  <a:cubicBezTo>
                    <a:pt x="115801" y="149073"/>
                    <a:pt x="99328" y="165546"/>
                    <a:pt x="79104" y="165546"/>
                  </a:cubicBezTo>
                  <a:cubicBezTo>
                    <a:pt x="58880" y="165546"/>
                    <a:pt x="42407" y="149073"/>
                    <a:pt x="42407" y="128848"/>
                  </a:cubicBezTo>
                  <a:cubicBezTo>
                    <a:pt x="42407" y="108624"/>
                    <a:pt x="58880" y="92151"/>
                    <a:pt x="79104" y="92151"/>
                  </a:cubicBezTo>
                  <a:close/>
                  <a:moveTo>
                    <a:pt x="69938" y="0"/>
                  </a:moveTo>
                  <a:cubicBezTo>
                    <a:pt x="64849" y="0"/>
                    <a:pt x="60772" y="4110"/>
                    <a:pt x="60772" y="9166"/>
                  </a:cubicBezTo>
                  <a:lnTo>
                    <a:pt x="60772" y="67686"/>
                  </a:lnTo>
                  <a:cubicBezTo>
                    <a:pt x="60772" y="71079"/>
                    <a:pt x="58032" y="73819"/>
                    <a:pt x="54639" y="73819"/>
                  </a:cubicBezTo>
                  <a:cubicBezTo>
                    <a:pt x="51247" y="73819"/>
                    <a:pt x="48539" y="71079"/>
                    <a:pt x="48539" y="67686"/>
                  </a:cubicBezTo>
                  <a:lnTo>
                    <a:pt x="48539" y="21399"/>
                  </a:lnTo>
                  <a:cubicBezTo>
                    <a:pt x="48539" y="16343"/>
                    <a:pt x="44429" y="12232"/>
                    <a:pt x="39340" y="12232"/>
                  </a:cubicBezTo>
                  <a:cubicBezTo>
                    <a:pt x="34284" y="12232"/>
                    <a:pt x="30174" y="16343"/>
                    <a:pt x="30174" y="21399"/>
                  </a:cubicBezTo>
                  <a:lnTo>
                    <a:pt x="30174" y="98284"/>
                  </a:lnTo>
                  <a:cubicBezTo>
                    <a:pt x="30174" y="101643"/>
                    <a:pt x="27434" y="104384"/>
                    <a:pt x="24074" y="104384"/>
                  </a:cubicBezTo>
                  <a:cubicBezTo>
                    <a:pt x="20682" y="104384"/>
                    <a:pt x="17942" y="101643"/>
                    <a:pt x="17942" y="98284"/>
                  </a:cubicBezTo>
                  <a:lnTo>
                    <a:pt x="17942" y="70752"/>
                  </a:lnTo>
                  <a:cubicBezTo>
                    <a:pt x="17942" y="65664"/>
                    <a:pt x="13832" y="61586"/>
                    <a:pt x="8776" y="61586"/>
                  </a:cubicBezTo>
                  <a:cubicBezTo>
                    <a:pt x="3687" y="61586"/>
                    <a:pt x="1" y="65664"/>
                    <a:pt x="1" y="70752"/>
                  </a:cubicBezTo>
                  <a:lnTo>
                    <a:pt x="1" y="116616"/>
                  </a:lnTo>
                  <a:cubicBezTo>
                    <a:pt x="1" y="141016"/>
                    <a:pt x="14158" y="163034"/>
                    <a:pt x="36307" y="172690"/>
                  </a:cubicBezTo>
                  <a:lnTo>
                    <a:pt x="36307" y="202667"/>
                  </a:lnTo>
                  <a:cubicBezTo>
                    <a:pt x="36307" y="206027"/>
                    <a:pt x="39014" y="208767"/>
                    <a:pt x="42407" y="208767"/>
                  </a:cubicBezTo>
                  <a:lnTo>
                    <a:pt x="121934" y="208767"/>
                  </a:lnTo>
                  <a:cubicBezTo>
                    <a:pt x="125294" y="208767"/>
                    <a:pt x="128034" y="206027"/>
                    <a:pt x="128034" y="202667"/>
                  </a:cubicBezTo>
                  <a:cubicBezTo>
                    <a:pt x="128034" y="202635"/>
                    <a:pt x="128034" y="179442"/>
                    <a:pt x="128099" y="159348"/>
                  </a:cubicBezTo>
                  <a:cubicBezTo>
                    <a:pt x="135960" y="148812"/>
                    <a:pt x="140266" y="135927"/>
                    <a:pt x="140266" y="122749"/>
                  </a:cubicBezTo>
                  <a:lnTo>
                    <a:pt x="140266" y="33631"/>
                  </a:lnTo>
                  <a:cubicBezTo>
                    <a:pt x="140266" y="28575"/>
                    <a:pt x="136156" y="24465"/>
                    <a:pt x="131100" y="24465"/>
                  </a:cubicBezTo>
                  <a:cubicBezTo>
                    <a:pt x="126011" y="24465"/>
                    <a:pt x="121934" y="28575"/>
                    <a:pt x="121934" y="33631"/>
                  </a:cubicBezTo>
                  <a:lnTo>
                    <a:pt x="121934" y="67686"/>
                  </a:lnTo>
                  <a:cubicBezTo>
                    <a:pt x="121934" y="71079"/>
                    <a:pt x="119194" y="73819"/>
                    <a:pt x="115801" y="73819"/>
                  </a:cubicBezTo>
                  <a:cubicBezTo>
                    <a:pt x="112409" y="73819"/>
                    <a:pt x="109701" y="71079"/>
                    <a:pt x="109701" y="67686"/>
                  </a:cubicBezTo>
                  <a:lnTo>
                    <a:pt x="109701" y="21399"/>
                  </a:lnTo>
                  <a:cubicBezTo>
                    <a:pt x="109701" y="16343"/>
                    <a:pt x="105591" y="12232"/>
                    <a:pt x="100503" y="12232"/>
                  </a:cubicBezTo>
                  <a:cubicBezTo>
                    <a:pt x="95447" y="12232"/>
                    <a:pt x="91336" y="16343"/>
                    <a:pt x="91336" y="21399"/>
                  </a:cubicBezTo>
                  <a:lnTo>
                    <a:pt x="91336" y="67686"/>
                  </a:lnTo>
                  <a:cubicBezTo>
                    <a:pt x="91336" y="71079"/>
                    <a:pt x="88596" y="73819"/>
                    <a:pt x="85237" y="73819"/>
                  </a:cubicBezTo>
                  <a:cubicBezTo>
                    <a:pt x="81844" y="73819"/>
                    <a:pt x="79104" y="71079"/>
                    <a:pt x="79104" y="67686"/>
                  </a:cubicBezTo>
                  <a:lnTo>
                    <a:pt x="79104" y="9166"/>
                  </a:lnTo>
                  <a:cubicBezTo>
                    <a:pt x="79104" y="4110"/>
                    <a:pt x="74994" y="0"/>
                    <a:pt x="69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84"/>
          <p:cNvGrpSpPr/>
          <p:nvPr/>
        </p:nvGrpSpPr>
        <p:grpSpPr>
          <a:xfrm>
            <a:off x="6359886" y="4058762"/>
            <a:ext cx="485030" cy="483831"/>
            <a:chOff x="1190625" y="238000"/>
            <a:chExt cx="5232250" cy="5219325"/>
          </a:xfrm>
        </p:grpSpPr>
        <p:sp>
          <p:nvSpPr>
            <p:cNvPr id="2061" name="Google Shape;2061;p84"/>
            <p:cNvSpPr/>
            <p:nvPr/>
          </p:nvSpPr>
          <p:spPr>
            <a:xfrm>
              <a:off x="1190625" y="238125"/>
              <a:ext cx="3067900" cy="2114600"/>
            </a:xfrm>
            <a:custGeom>
              <a:avLst/>
              <a:gdLst/>
              <a:ahLst/>
              <a:cxnLst/>
              <a:rect l="l" t="t" r="r" b="b"/>
              <a:pathLst>
                <a:path w="122716" h="84584" extrusionOk="0">
                  <a:moveTo>
                    <a:pt x="36697" y="24465"/>
                  </a:moveTo>
                  <a:lnTo>
                    <a:pt x="36697" y="30597"/>
                  </a:lnTo>
                  <a:cubicBezTo>
                    <a:pt x="36697" y="33957"/>
                    <a:pt x="33957" y="36697"/>
                    <a:pt x="30597" y="36697"/>
                  </a:cubicBezTo>
                  <a:lnTo>
                    <a:pt x="24465" y="36697"/>
                  </a:lnTo>
                  <a:lnTo>
                    <a:pt x="24465" y="24465"/>
                  </a:lnTo>
                  <a:close/>
                  <a:moveTo>
                    <a:pt x="24465" y="0"/>
                  </a:moveTo>
                  <a:cubicBezTo>
                    <a:pt x="10993" y="0"/>
                    <a:pt x="0" y="10993"/>
                    <a:pt x="0" y="24465"/>
                  </a:cubicBezTo>
                  <a:lnTo>
                    <a:pt x="0" y="61162"/>
                  </a:lnTo>
                  <a:cubicBezTo>
                    <a:pt x="0" y="71503"/>
                    <a:pt x="6557" y="80767"/>
                    <a:pt x="16310" y="84224"/>
                  </a:cubicBezTo>
                  <a:cubicBezTo>
                    <a:pt x="16966" y="84463"/>
                    <a:pt x="17665" y="84584"/>
                    <a:pt x="18369" y="84584"/>
                  </a:cubicBezTo>
                  <a:cubicBezTo>
                    <a:pt x="19593" y="84584"/>
                    <a:pt x="20832" y="84219"/>
                    <a:pt x="21888" y="83474"/>
                  </a:cubicBezTo>
                  <a:cubicBezTo>
                    <a:pt x="23486" y="82333"/>
                    <a:pt x="24465" y="80473"/>
                    <a:pt x="24465" y="78483"/>
                  </a:cubicBezTo>
                  <a:lnTo>
                    <a:pt x="24465" y="48930"/>
                  </a:lnTo>
                  <a:lnTo>
                    <a:pt x="30597" y="48930"/>
                  </a:lnTo>
                  <a:cubicBezTo>
                    <a:pt x="40710" y="48930"/>
                    <a:pt x="48930" y="40710"/>
                    <a:pt x="48930" y="30597"/>
                  </a:cubicBezTo>
                  <a:lnTo>
                    <a:pt x="48930" y="24465"/>
                  </a:lnTo>
                  <a:lnTo>
                    <a:pt x="116616" y="24465"/>
                  </a:lnTo>
                  <a:cubicBezTo>
                    <a:pt x="120008" y="24465"/>
                    <a:pt x="122716" y="21725"/>
                    <a:pt x="122716" y="18365"/>
                  </a:cubicBezTo>
                  <a:lnTo>
                    <a:pt x="122716" y="6133"/>
                  </a:lnTo>
                  <a:cubicBezTo>
                    <a:pt x="122716" y="2740"/>
                    <a:pt x="120008" y="0"/>
                    <a:pt x="116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4"/>
            <p:cNvSpPr/>
            <p:nvPr/>
          </p:nvSpPr>
          <p:spPr>
            <a:xfrm>
              <a:off x="2413850" y="4835875"/>
              <a:ext cx="2150500" cy="621450"/>
            </a:xfrm>
            <a:custGeom>
              <a:avLst/>
              <a:gdLst/>
              <a:ahLst/>
              <a:cxnLst/>
              <a:rect l="l" t="t" r="r" b="b"/>
              <a:pathLst>
                <a:path w="86020" h="24858" extrusionOk="0">
                  <a:moveTo>
                    <a:pt x="1" y="1"/>
                  </a:moveTo>
                  <a:lnTo>
                    <a:pt x="1" y="18757"/>
                  </a:lnTo>
                  <a:cubicBezTo>
                    <a:pt x="1" y="22117"/>
                    <a:pt x="2741" y="24857"/>
                    <a:pt x="6133" y="24857"/>
                  </a:cubicBezTo>
                  <a:lnTo>
                    <a:pt x="79919" y="24857"/>
                  </a:lnTo>
                  <a:cubicBezTo>
                    <a:pt x="83312" y="24857"/>
                    <a:pt x="86019" y="22117"/>
                    <a:pt x="86019" y="18757"/>
                  </a:cubicBezTo>
                  <a:lnTo>
                    <a:pt x="86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4"/>
            <p:cNvSpPr/>
            <p:nvPr/>
          </p:nvSpPr>
          <p:spPr>
            <a:xfrm>
              <a:off x="3341900" y="3306825"/>
              <a:ext cx="305825" cy="598600"/>
            </a:xfrm>
            <a:custGeom>
              <a:avLst/>
              <a:gdLst/>
              <a:ahLst/>
              <a:cxnLst/>
              <a:rect l="l" t="t" r="r" b="b"/>
              <a:pathLst>
                <a:path w="12233" h="23944" extrusionOk="0">
                  <a:moveTo>
                    <a:pt x="6100" y="1"/>
                  </a:moveTo>
                  <a:cubicBezTo>
                    <a:pt x="2740" y="1"/>
                    <a:pt x="0" y="2741"/>
                    <a:pt x="0" y="6100"/>
                  </a:cubicBezTo>
                  <a:cubicBezTo>
                    <a:pt x="0" y="11157"/>
                    <a:pt x="3491" y="21008"/>
                    <a:pt x="6100" y="23944"/>
                  </a:cubicBezTo>
                  <a:cubicBezTo>
                    <a:pt x="8710" y="21008"/>
                    <a:pt x="12233" y="11157"/>
                    <a:pt x="12233" y="6100"/>
                  </a:cubicBezTo>
                  <a:cubicBezTo>
                    <a:pt x="12233" y="2741"/>
                    <a:pt x="9460"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2413850" y="2684600"/>
              <a:ext cx="2150500" cy="1845500"/>
            </a:xfrm>
            <a:custGeom>
              <a:avLst/>
              <a:gdLst/>
              <a:ahLst/>
              <a:cxnLst/>
              <a:rect l="l" t="t" r="r" b="b"/>
              <a:pathLst>
                <a:path w="86020" h="73820" extrusionOk="0">
                  <a:moveTo>
                    <a:pt x="43222" y="12657"/>
                  </a:moveTo>
                  <a:cubicBezTo>
                    <a:pt x="53334" y="12657"/>
                    <a:pt x="61554" y="20877"/>
                    <a:pt x="61554" y="30989"/>
                  </a:cubicBezTo>
                  <a:cubicBezTo>
                    <a:pt x="61554" y="38101"/>
                    <a:pt x="55846" y="61587"/>
                    <a:pt x="43222" y="61587"/>
                  </a:cubicBezTo>
                  <a:cubicBezTo>
                    <a:pt x="30598" y="61587"/>
                    <a:pt x="24890" y="38101"/>
                    <a:pt x="24890" y="30989"/>
                  </a:cubicBezTo>
                  <a:cubicBezTo>
                    <a:pt x="24890" y="20877"/>
                    <a:pt x="33110" y="12657"/>
                    <a:pt x="43222" y="12657"/>
                  </a:cubicBezTo>
                  <a:close/>
                  <a:moveTo>
                    <a:pt x="1" y="1"/>
                  </a:moveTo>
                  <a:lnTo>
                    <a:pt x="1" y="73819"/>
                  </a:lnTo>
                  <a:lnTo>
                    <a:pt x="86019" y="73819"/>
                  </a:lnTo>
                  <a:lnTo>
                    <a:pt x="86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4"/>
            <p:cNvSpPr/>
            <p:nvPr/>
          </p:nvSpPr>
          <p:spPr>
            <a:xfrm>
              <a:off x="4564325" y="238000"/>
              <a:ext cx="1858550" cy="918100"/>
            </a:xfrm>
            <a:custGeom>
              <a:avLst/>
              <a:gdLst/>
              <a:ahLst/>
              <a:cxnLst/>
              <a:rect l="l" t="t" r="r" b="b"/>
              <a:pathLst>
                <a:path w="74342" h="36724" extrusionOk="0">
                  <a:moveTo>
                    <a:pt x="67772" y="0"/>
                  </a:moveTo>
                  <a:cubicBezTo>
                    <a:pt x="67358" y="0"/>
                    <a:pt x="66936" y="44"/>
                    <a:pt x="66512" y="135"/>
                  </a:cubicBezTo>
                  <a:lnTo>
                    <a:pt x="4926" y="12368"/>
                  </a:lnTo>
                  <a:cubicBezTo>
                    <a:pt x="2088" y="12955"/>
                    <a:pt x="0" y="15434"/>
                    <a:pt x="0" y="18370"/>
                  </a:cubicBezTo>
                  <a:cubicBezTo>
                    <a:pt x="0" y="21273"/>
                    <a:pt x="2088" y="23785"/>
                    <a:pt x="4926" y="24372"/>
                  </a:cubicBezTo>
                  <a:lnTo>
                    <a:pt x="66512" y="36604"/>
                  </a:lnTo>
                  <a:cubicBezTo>
                    <a:pt x="66910" y="36685"/>
                    <a:pt x="67308" y="36724"/>
                    <a:pt x="67703" y="36724"/>
                  </a:cubicBezTo>
                  <a:cubicBezTo>
                    <a:pt x="70513" y="36724"/>
                    <a:pt x="73117" y="34756"/>
                    <a:pt x="73689" y="31809"/>
                  </a:cubicBezTo>
                  <a:cubicBezTo>
                    <a:pt x="74341" y="28482"/>
                    <a:pt x="72221" y="25253"/>
                    <a:pt x="68894" y="24600"/>
                  </a:cubicBezTo>
                  <a:lnTo>
                    <a:pt x="37318" y="18370"/>
                  </a:lnTo>
                  <a:lnTo>
                    <a:pt x="68894" y="12140"/>
                  </a:lnTo>
                  <a:cubicBezTo>
                    <a:pt x="72221" y="11455"/>
                    <a:pt x="74341" y="8258"/>
                    <a:pt x="73689" y="4931"/>
                  </a:cubicBezTo>
                  <a:cubicBezTo>
                    <a:pt x="73119" y="2056"/>
                    <a:pt x="70613" y="0"/>
                    <a:pt x="67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4"/>
            <p:cNvSpPr/>
            <p:nvPr/>
          </p:nvSpPr>
          <p:spPr>
            <a:xfrm>
              <a:off x="2413850" y="1155550"/>
              <a:ext cx="2150500" cy="1223275"/>
            </a:xfrm>
            <a:custGeom>
              <a:avLst/>
              <a:gdLst/>
              <a:ahLst/>
              <a:cxnLst/>
              <a:rect l="l" t="t" r="r" b="b"/>
              <a:pathLst>
                <a:path w="86020" h="48931" extrusionOk="0">
                  <a:moveTo>
                    <a:pt x="24890" y="0"/>
                  </a:moveTo>
                  <a:lnTo>
                    <a:pt x="24890" y="24465"/>
                  </a:lnTo>
                  <a:lnTo>
                    <a:pt x="18366" y="24465"/>
                  </a:lnTo>
                  <a:cubicBezTo>
                    <a:pt x="8221" y="24465"/>
                    <a:pt x="1" y="32718"/>
                    <a:pt x="1" y="42830"/>
                  </a:cubicBezTo>
                  <a:lnTo>
                    <a:pt x="1" y="48930"/>
                  </a:lnTo>
                  <a:lnTo>
                    <a:pt x="86019" y="48930"/>
                  </a:lnTo>
                  <a:lnTo>
                    <a:pt x="86019" y="42830"/>
                  </a:lnTo>
                  <a:cubicBezTo>
                    <a:pt x="86019" y="32718"/>
                    <a:pt x="77799" y="24465"/>
                    <a:pt x="67687" y="24465"/>
                  </a:cubicBezTo>
                  <a:lnTo>
                    <a:pt x="61554" y="24465"/>
                  </a:lnTo>
                  <a:lnTo>
                    <a:pt x="61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84"/>
          <p:cNvGrpSpPr/>
          <p:nvPr/>
        </p:nvGrpSpPr>
        <p:grpSpPr>
          <a:xfrm>
            <a:off x="6460656" y="3318237"/>
            <a:ext cx="283488" cy="483820"/>
            <a:chOff x="2271150" y="238125"/>
            <a:chExt cx="3058125" cy="5219200"/>
          </a:xfrm>
        </p:grpSpPr>
        <p:sp>
          <p:nvSpPr>
            <p:cNvPr id="2068" name="Google Shape;2068;p84"/>
            <p:cNvSpPr/>
            <p:nvPr/>
          </p:nvSpPr>
          <p:spPr>
            <a:xfrm>
              <a:off x="4106025" y="238125"/>
              <a:ext cx="459125" cy="1233850"/>
            </a:xfrm>
            <a:custGeom>
              <a:avLst/>
              <a:gdLst/>
              <a:ahLst/>
              <a:cxnLst/>
              <a:rect l="l" t="t" r="r" b="b"/>
              <a:pathLst>
                <a:path w="18365" h="49354" extrusionOk="0">
                  <a:moveTo>
                    <a:pt x="9166" y="0"/>
                  </a:moveTo>
                  <a:cubicBezTo>
                    <a:pt x="4110" y="0"/>
                    <a:pt x="0" y="4110"/>
                    <a:pt x="0" y="9166"/>
                  </a:cubicBezTo>
                  <a:lnTo>
                    <a:pt x="0" y="40155"/>
                  </a:lnTo>
                  <a:cubicBezTo>
                    <a:pt x="0" y="45244"/>
                    <a:pt x="4110" y="49354"/>
                    <a:pt x="9166" y="49354"/>
                  </a:cubicBezTo>
                  <a:cubicBezTo>
                    <a:pt x="14255" y="49354"/>
                    <a:pt x="18365" y="45244"/>
                    <a:pt x="18365" y="40155"/>
                  </a:cubicBezTo>
                  <a:lnTo>
                    <a:pt x="18365" y="9166"/>
                  </a:lnTo>
                  <a:cubicBezTo>
                    <a:pt x="18365" y="4110"/>
                    <a:pt x="14255" y="0"/>
                    <a:pt x="9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4"/>
            <p:cNvSpPr/>
            <p:nvPr/>
          </p:nvSpPr>
          <p:spPr>
            <a:xfrm>
              <a:off x="4870950" y="543925"/>
              <a:ext cx="458325" cy="928050"/>
            </a:xfrm>
            <a:custGeom>
              <a:avLst/>
              <a:gdLst/>
              <a:ahLst/>
              <a:cxnLst/>
              <a:rect l="l" t="t" r="r" b="b"/>
              <a:pathLst>
                <a:path w="18333" h="37122" extrusionOk="0">
                  <a:moveTo>
                    <a:pt x="9167" y="0"/>
                  </a:moveTo>
                  <a:cubicBezTo>
                    <a:pt x="4078" y="0"/>
                    <a:pt x="0" y="4111"/>
                    <a:pt x="0" y="9167"/>
                  </a:cubicBezTo>
                  <a:lnTo>
                    <a:pt x="0" y="27923"/>
                  </a:lnTo>
                  <a:cubicBezTo>
                    <a:pt x="0" y="33012"/>
                    <a:pt x="4078" y="37122"/>
                    <a:pt x="9167" y="37122"/>
                  </a:cubicBezTo>
                  <a:cubicBezTo>
                    <a:pt x="14223" y="37122"/>
                    <a:pt x="18333" y="33012"/>
                    <a:pt x="18333" y="27923"/>
                  </a:cubicBezTo>
                  <a:lnTo>
                    <a:pt x="18333" y="9167"/>
                  </a:lnTo>
                  <a:cubicBezTo>
                    <a:pt x="18333" y="4111"/>
                    <a:pt x="14223" y="0"/>
                    <a:pt x="9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4"/>
            <p:cNvSpPr/>
            <p:nvPr/>
          </p:nvSpPr>
          <p:spPr>
            <a:xfrm>
              <a:off x="2271150" y="1471950"/>
              <a:ext cx="3058125" cy="3985375"/>
            </a:xfrm>
            <a:custGeom>
              <a:avLst/>
              <a:gdLst/>
              <a:ahLst/>
              <a:cxnLst/>
              <a:rect l="l" t="t" r="r" b="b"/>
              <a:pathLst>
                <a:path w="122325" h="159415" extrusionOk="0">
                  <a:moveTo>
                    <a:pt x="12233" y="1"/>
                  </a:moveTo>
                  <a:cubicBezTo>
                    <a:pt x="5513" y="1"/>
                    <a:pt x="0" y="5481"/>
                    <a:pt x="0" y="12233"/>
                  </a:cubicBezTo>
                  <a:cubicBezTo>
                    <a:pt x="0" y="32295"/>
                    <a:pt x="9786" y="50138"/>
                    <a:pt x="24465" y="61163"/>
                  </a:cubicBezTo>
                  <a:lnTo>
                    <a:pt x="24465" y="153314"/>
                  </a:lnTo>
                  <a:cubicBezTo>
                    <a:pt x="24465" y="156707"/>
                    <a:pt x="27140" y="159414"/>
                    <a:pt x="30598" y="159414"/>
                  </a:cubicBezTo>
                  <a:lnTo>
                    <a:pt x="103992" y="159414"/>
                  </a:lnTo>
                  <a:cubicBezTo>
                    <a:pt x="107418" y="159414"/>
                    <a:pt x="110092" y="156707"/>
                    <a:pt x="110092" y="153314"/>
                  </a:cubicBezTo>
                  <a:lnTo>
                    <a:pt x="110092" y="48800"/>
                  </a:lnTo>
                  <a:cubicBezTo>
                    <a:pt x="118052" y="38394"/>
                    <a:pt x="122325" y="25412"/>
                    <a:pt x="122325" y="12233"/>
                  </a:cubicBezTo>
                  <a:lnTo>
                    <a:pt x="122325" y="10015"/>
                  </a:lnTo>
                  <a:cubicBezTo>
                    <a:pt x="119520" y="11353"/>
                    <a:pt x="116453" y="12233"/>
                    <a:pt x="113159" y="12233"/>
                  </a:cubicBezTo>
                  <a:cubicBezTo>
                    <a:pt x="107157" y="12233"/>
                    <a:pt x="101774" y="9787"/>
                    <a:pt x="97860" y="5742"/>
                  </a:cubicBezTo>
                  <a:cubicBezTo>
                    <a:pt x="93946" y="9787"/>
                    <a:pt x="88563" y="12233"/>
                    <a:pt x="82561" y="12233"/>
                  </a:cubicBezTo>
                  <a:cubicBezTo>
                    <a:pt x="79267" y="12233"/>
                    <a:pt x="76070" y="11483"/>
                    <a:pt x="73265" y="10015"/>
                  </a:cubicBezTo>
                  <a:lnTo>
                    <a:pt x="73265" y="10015"/>
                  </a:lnTo>
                  <a:cubicBezTo>
                    <a:pt x="73395" y="10765"/>
                    <a:pt x="73395" y="11483"/>
                    <a:pt x="73395" y="12233"/>
                  </a:cubicBezTo>
                  <a:cubicBezTo>
                    <a:pt x="73395" y="22248"/>
                    <a:pt x="67165" y="31055"/>
                    <a:pt x="58488" y="34708"/>
                  </a:cubicBezTo>
                  <a:cubicBezTo>
                    <a:pt x="64098" y="39634"/>
                    <a:pt x="68502" y="45864"/>
                    <a:pt x="70949" y="52943"/>
                  </a:cubicBezTo>
                  <a:cubicBezTo>
                    <a:pt x="72058" y="56140"/>
                    <a:pt x="70459" y="59663"/>
                    <a:pt x="67295" y="60772"/>
                  </a:cubicBezTo>
                  <a:cubicBezTo>
                    <a:pt x="66552" y="61031"/>
                    <a:pt x="65820" y="61150"/>
                    <a:pt x="65118" y="61150"/>
                  </a:cubicBezTo>
                  <a:cubicBezTo>
                    <a:pt x="62463" y="61150"/>
                    <a:pt x="60240" y="59440"/>
                    <a:pt x="59466" y="57118"/>
                  </a:cubicBezTo>
                  <a:cubicBezTo>
                    <a:pt x="55161" y="44886"/>
                    <a:pt x="43548" y="36698"/>
                    <a:pt x="30598" y="36698"/>
                  </a:cubicBezTo>
                  <a:cubicBezTo>
                    <a:pt x="27140" y="36698"/>
                    <a:pt x="24465" y="33991"/>
                    <a:pt x="24465" y="30566"/>
                  </a:cubicBezTo>
                  <a:cubicBezTo>
                    <a:pt x="24465" y="27141"/>
                    <a:pt x="27140" y="24466"/>
                    <a:pt x="30598" y="24466"/>
                  </a:cubicBezTo>
                  <a:lnTo>
                    <a:pt x="48930" y="24466"/>
                  </a:lnTo>
                  <a:cubicBezTo>
                    <a:pt x="55650" y="24466"/>
                    <a:pt x="61163" y="18953"/>
                    <a:pt x="61163" y="12233"/>
                  </a:cubicBezTo>
                  <a:cubicBezTo>
                    <a:pt x="61163" y="5351"/>
                    <a:pt x="55519" y="1"/>
                    <a:pt x="48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4"/>
            <p:cNvSpPr/>
            <p:nvPr/>
          </p:nvSpPr>
          <p:spPr>
            <a:xfrm>
              <a:off x="2576950" y="238125"/>
              <a:ext cx="459150" cy="928050"/>
            </a:xfrm>
            <a:custGeom>
              <a:avLst/>
              <a:gdLst/>
              <a:ahLst/>
              <a:cxnLst/>
              <a:rect l="l" t="t" r="r" b="b"/>
              <a:pathLst>
                <a:path w="18366" h="37122" extrusionOk="0">
                  <a:moveTo>
                    <a:pt x="9167" y="0"/>
                  </a:moveTo>
                  <a:cubicBezTo>
                    <a:pt x="4111" y="0"/>
                    <a:pt x="1" y="4110"/>
                    <a:pt x="1" y="9166"/>
                  </a:cubicBezTo>
                  <a:lnTo>
                    <a:pt x="1" y="37121"/>
                  </a:lnTo>
                  <a:lnTo>
                    <a:pt x="18366" y="37121"/>
                  </a:lnTo>
                  <a:lnTo>
                    <a:pt x="18366" y="9166"/>
                  </a:lnTo>
                  <a:cubicBezTo>
                    <a:pt x="18366" y="4110"/>
                    <a:pt x="14256" y="0"/>
                    <a:pt x="9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3341900" y="238125"/>
              <a:ext cx="458325" cy="928050"/>
            </a:xfrm>
            <a:custGeom>
              <a:avLst/>
              <a:gdLst/>
              <a:ahLst/>
              <a:cxnLst/>
              <a:rect l="l" t="t" r="r" b="b"/>
              <a:pathLst>
                <a:path w="18333" h="37122" extrusionOk="0">
                  <a:moveTo>
                    <a:pt x="9166" y="0"/>
                  </a:moveTo>
                  <a:cubicBezTo>
                    <a:pt x="4078" y="0"/>
                    <a:pt x="0" y="4110"/>
                    <a:pt x="0" y="9166"/>
                  </a:cubicBezTo>
                  <a:lnTo>
                    <a:pt x="0" y="37121"/>
                  </a:lnTo>
                  <a:lnTo>
                    <a:pt x="18333" y="37121"/>
                  </a:lnTo>
                  <a:lnTo>
                    <a:pt x="18333" y="9166"/>
                  </a:lnTo>
                  <a:cubicBezTo>
                    <a:pt x="18333" y="4110"/>
                    <a:pt x="14222" y="0"/>
                    <a:pt x="9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84"/>
          <p:cNvGrpSpPr/>
          <p:nvPr/>
        </p:nvGrpSpPr>
        <p:grpSpPr>
          <a:xfrm>
            <a:off x="6460656" y="2626424"/>
            <a:ext cx="283488" cy="483820"/>
            <a:chOff x="2271150" y="238125"/>
            <a:chExt cx="3058125" cy="5219200"/>
          </a:xfrm>
        </p:grpSpPr>
        <p:sp>
          <p:nvSpPr>
            <p:cNvPr id="2074" name="Google Shape;2074;p84"/>
            <p:cNvSpPr/>
            <p:nvPr/>
          </p:nvSpPr>
          <p:spPr>
            <a:xfrm>
              <a:off x="4106025" y="1471950"/>
              <a:ext cx="459125" cy="1223275"/>
            </a:xfrm>
            <a:custGeom>
              <a:avLst/>
              <a:gdLst/>
              <a:ahLst/>
              <a:cxnLst/>
              <a:rect l="l" t="t" r="r" b="b"/>
              <a:pathLst>
                <a:path w="18365" h="48931" extrusionOk="0">
                  <a:moveTo>
                    <a:pt x="9166" y="1"/>
                  </a:moveTo>
                  <a:cubicBezTo>
                    <a:pt x="4110" y="1"/>
                    <a:pt x="0" y="4078"/>
                    <a:pt x="0" y="9167"/>
                  </a:cubicBezTo>
                  <a:lnTo>
                    <a:pt x="0" y="39732"/>
                  </a:lnTo>
                  <a:cubicBezTo>
                    <a:pt x="0" y="44821"/>
                    <a:pt x="4110" y="48931"/>
                    <a:pt x="9166" y="48931"/>
                  </a:cubicBezTo>
                  <a:cubicBezTo>
                    <a:pt x="14255" y="48931"/>
                    <a:pt x="18365" y="44821"/>
                    <a:pt x="18365" y="39732"/>
                  </a:cubicBezTo>
                  <a:lnTo>
                    <a:pt x="18365" y="9167"/>
                  </a:lnTo>
                  <a:cubicBezTo>
                    <a:pt x="18365" y="4078"/>
                    <a:pt x="14255" y="1"/>
                    <a:pt x="9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4870950" y="1777775"/>
              <a:ext cx="458325" cy="917450"/>
            </a:xfrm>
            <a:custGeom>
              <a:avLst/>
              <a:gdLst/>
              <a:ahLst/>
              <a:cxnLst/>
              <a:rect l="l" t="t" r="r" b="b"/>
              <a:pathLst>
                <a:path w="18333" h="36698" extrusionOk="0">
                  <a:moveTo>
                    <a:pt x="9167" y="0"/>
                  </a:moveTo>
                  <a:cubicBezTo>
                    <a:pt x="4078" y="0"/>
                    <a:pt x="0" y="4078"/>
                    <a:pt x="0" y="9166"/>
                  </a:cubicBezTo>
                  <a:lnTo>
                    <a:pt x="0" y="27499"/>
                  </a:lnTo>
                  <a:cubicBezTo>
                    <a:pt x="0" y="32588"/>
                    <a:pt x="4078" y="36698"/>
                    <a:pt x="9167" y="36698"/>
                  </a:cubicBezTo>
                  <a:cubicBezTo>
                    <a:pt x="14223" y="36698"/>
                    <a:pt x="18333" y="32588"/>
                    <a:pt x="18333" y="27499"/>
                  </a:cubicBezTo>
                  <a:lnTo>
                    <a:pt x="18333" y="9166"/>
                  </a:lnTo>
                  <a:cubicBezTo>
                    <a:pt x="18333" y="4078"/>
                    <a:pt x="14223" y="0"/>
                    <a:pt x="9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4"/>
            <p:cNvSpPr/>
            <p:nvPr/>
          </p:nvSpPr>
          <p:spPr>
            <a:xfrm>
              <a:off x="2271150" y="2695200"/>
              <a:ext cx="3058125" cy="2762125"/>
            </a:xfrm>
            <a:custGeom>
              <a:avLst/>
              <a:gdLst/>
              <a:ahLst/>
              <a:cxnLst/>
              <a:rect l="l" t="t" r="r" b="b"/>
              <a:pathLst>
                <a:path w="122325" h="110485" extrusionOk="0">
                  <a:moveTo>
                    <a:pt x="12233" y="1"/>
                  </a:moveTo>
                  <a:cubicBezTo>
                    <a:pt x="5513" y="1"/>
                    <a:pt x="0" y="5481"/>
                    <a:pt x="0" y="12233"/>
                  </a:cubicBezTo>
                  <a:cubicBezTo>
                    <a:pt x="0" y="32294"/>
                    <a:pt x="9786" y="50137"/>
                    <a:pt x="24465" y="61163"/>
                  </a:cubicBezTo>
                  <a:lnTo>
                    <a:pt x="24465" y="104384"/>
                  </a:lnTo>
                  <a:cubicBezTo>
                    <a:pt x="24465" y="107777"/>
                    <a:pt x="27140" y="110484"/>
                    <a:pt x="30598" y="110484"/>
                  </a:cubicBezTo>
                  <a:lnTo>
                    <a:pt x="103992" y="110484"/>
                  </a:lnTo>
                  <a:cubicBezTo>
                    <a:pt x="107418" y="110484"/>
                    <a:pt x="110092" y="107777"/>
                    <a:pt x="110092" y="104384"/>
                  </a:cubicBezTo>
                  <a:lnTo>
                    <a:pt x="110092" y="48800"/>
                  </a:lnTo>
                  <a:cubicBezTo>
                    <a:pt x="118052" y="38394"/>
                    <a:pt x="122325" y="25412"/>
                    <a:pt x="122325" y="12233"/>
                  </a:cubicBezTo>
                  <a:lnTo>
                    <a:pt x="122325" y="10015"/>
                  </a:lnTo>
                  <a:cubicBezTo>
                    <a:pt x="119520" y="11352"/>
                    <a:pt x="116453" y="12233"/>
                    <a:pt x="113159" y="12233"/>
                  </a:cubicBezTo>
                  <a:cubicBezTo>
                    <a:pt x="107157" y="12233"/>
                    <a:pt x="101774" y="9787"/>
                    <a:pt x="97860" y="5742"/>
                  </a:cubicBezTo>
                  <a:cubicBezTo>
                    <a:pt x="93946" y="9787"/>
                    <a:pt x="88563" y="12233"/>
                    <a:pt x="82561" y="12233"/>
                  </a:cubicBezTo>
                  <a:cubicBezTo>
                    <a:pt x="79267" y="12233"/>
                    <a:pt x="76070" y="11483"/>
                    <a:pt x="73265" y="10015"/>
                  </a:cubicBezTo>
                  <a:lnTo>
                    <a:pt x="73265" y="10015"/>
                  </a:lnTo>
                  <a:cubicBezTo>
                    <a:pt x="73395" y="10765"/>
                    <a:pt x="73395" y="11483"/>
                    <a:pt x="73395" y="12233"/>
                  </a:cubicBezTo>
                  <a:cubicBezTo>
                    <a:pt x="73395" y="22247"/>
                    <a:pt x="67165" y="31055"/>
                    <a:pt x="58488" y="34708"/>
                  </a:cubicBezTo>
                  <a:cubicBezTo>
                    <a:pt x="64098" y="39634"/>
                    <a:pt x="68502" y="45864"/>
                    <a:pt x="70949" y="52943"/>
                  </a:cubicBezTo>
                  <a:cubicBezTo>
                    <a:pt x="72058" y="56139"/>
                    <a:pt x="70459" y="59695"/>
                    <a:pt x="67295" y="60771"/>
                  </a:cubicBezTo>
                  <a:cubicBezTo>
                    <a:pt x="66552" y="61031"/>
                    <a:pt x="65820" y="61150"/>
                    <a:pt x="65118" y="61150"/>
                  </a:cubicBezTo>
                  <a:cubicBezTo>
                    <a:pt x="62463" y="61150"/>
                    <a:pt x="60240" y="59440"/>
                    <a:pt x="59466" y="57118"/>
                  </a:cubicBezTo>
                  <a:cubicBezTo>
                    <a:pt x="55161" y="44886"/>
                    <a:pt x="43548" y="36698"/>
                    <a:pt x="30598" y="36698"/>
                  </a:cubicBezTo>
                  <a:cubicBezTo>
                    <a:pt x="27140" y="36698"/>
                    <a:pt x="24465" y="33991"/>
                    <a:pt x="24465" y="30565"/>
                  </a:cubicBezTo>
                  <a:cubicBezTo>
                    <a:pt x="24465" y="27140"/>
                    <a:pt x="27140" y="24466"/>
                    <a:pt x="30598" y="24466"/>
                  </a:cubicBezTo>
                  <a:lnTo>
                    <a:pt x="48930" y="24466"/>
                  </a:lnTo>
                  <a:cubicBezTo>
                    <a:pt x="55650" y="24466"/>
                    <a:pt x="61163" y="18953"/>
                    <a:pt x="61163" y="12233"/>
                  </a:cubicBezTo>
                  <a:cubicBezTo>
                    <a:pt x="61163" y="5383"/>
                    <a:pt x="55519" y="1"/>
                    <a:pt x="48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2576950" y="1471950"/>
              <a:ext cx="459150" cy="917475"/>
            </a:xfrm>
            <a:custGeom>
              <a:avLst/>
              <a:gdLst/>
              <a:ahLst/>
              <a:cxnLst/>
              <a:rect l="l" t="t" r="r" b="b"/>
              <a:pathLst>
                <a:path w="18366" h="36699" extrusionOk="0">
                  <a:moveTo>
                    <a:pt x="9167" y="1"/>
                  </a:moveTo>
                  <a:cubicBezTo>
                    <a:pt x="4111" y="1"/>
                    <a:pt x="1" y="4078"/>
                    <a:pt x="1" y="9167"/>
                  </a:cubicBezTo>
                  <a:lnTo>
                    <a:pt x="1" y="36698"/>
                  </a:lnTo>
                  <a:lnTo>
                    <a:pt x="18366" y="36698"/>
                  </a:lnTo>
                  <a:lnTo>
                    <a:pt x="18366" y="9167"/>
                  </a:lnTo>
                  <a:cubicBezTo>
                    <a:pt x="18366" y="4078"/>
                    <a:pt x="14256" y="1"/>
                    <a:pt x="9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3341900" y="238125"/>
              <a:ext cx="458325" cy="2151300"/>
            </a:xfrm>
            <a:custGeom>
              <a:avLst/>
              <a:gdLst/>
              <a:ahLst/>
              <a:cxnLst/>
              <a:rect l="l" t="t" r="r" b="b"/>
              <a:pathLst>
                <a:path w="18333" h="86052" extrusionOk="0">
                  <a:moveTo>
                    <a:pt x="9166" y="0"/>
                  </a:moveTo>
                  <a:cubicBezTo>
                    <a:pt x="4078" y="0"/>
                    <a:pt x="0" y="4110"/>
                    <a:pt x="0" y="9166"/>
                  </a:cubicBezTo>
                  <a:lnTo>
                    <a:pt x="0" y="86051"/>
                  </a:lnTo>
                  <a:lnTo>
                    <a:pt x="18333" y="86051"/>
                  </a:lnTo>
                  <a:lnTo>
                    <a:pt x="18333" y="9166"/>
                  </a:lnTo>
                  <a:cubicBezTo>
                    <a:pt x="18333" y="4110"/>
                    <a:pt x="14222" y="0"/>
                    <a:pt x="9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84"/>
          <p:cNvGrpSpPr/>
          <p:nvPr/>
        </p:nvGrpSpPr>
        <p:grpSpPr>
          <a:xfrm>
            <a:off x="5710940" y="3318237"/>
            <a:ext cx="368536" cy="483820"/>
            <a:chOff x="1812825" y="238125"/>
            <a:chExt cx="3975575" cy="5219200"/>
          </a:xfrm>
        </p:grpSpPr>
        <p:sp>
          <p:nvSpPr>
            <p:cNvPr id="2080" name="Google Shape;2080;p84"/>
            <p:cNvSpPr/>
            <p:nvPr/>
          </p:nvSpPr>
          <p:spPr>
            <a:xfrm>
              <a:off x="4259325" y="1318650"/>
              <a:ext cx="917450" cy="305825"/>
            </a:xfrm>
            <a:custGeom>
              <a:avLst/>
              <a:gdLst/>
              <a:ahLst/>
              <a:cxnLst/>
              <a:rect l="l" t="t" r="r" b="b"/>
              <a:pathLst>
                <a:path w="36698" h="12233" extrusionOk="0">
                  <a:moveTo>
                    <a:pt x="6100" y="0"/>
                  </a:moveTo>
                  <a:cubicBezTo>
                    <a:pt x="2741" y="0"/>
                    <a:pt x="1" y="2740"/>
                    <a:pt x="1" y="6133"/>
                  </a:cubicBezTo>
                  <a:cubicBezTo>
                    <a:pt x="1" y="9493"/>
                    <a:pt x="2741" y="12233"/>
                    <a:pt x="6100" y="12233"/>
                  </a:cubicBezTo>
                  <a:lnTo>
                    <a:pt x="36698" y="12233"/>
                  </a:lnTo>
                  <a:cubicBezTo>
                    <a:pt x="36698" y="8025"/>
                    <a:pt x="36111" y="3947"/>
                    <a:pt x="3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4"/>
            <p:cNvSpPr/>
            <p:nvPr/>
          </p:nvSpPr>
          <p:spPr>
            <a:xfrm>
              <a:off x="2456275" y="238125"/>
              <a:ext cx="2687900" cy="2303800"/>
            </a:xfrm>
            <a:custGeom>
              <a:avLst/>
              <a:gdLst/>
              <a:ahLst/>
              <a:cxnLst/>
              <a:rect l="l" t="t" r="r" b="b"/>
              <a:pathLst>
                <a:path w="107516" h="92152" extrusionOk="0">
                  <a:moveTo>
                    <a:pt x="53758" y="0"/>
                  </a:moveTo>
                  <a:cubicBezTo>
                    <a:pt x="32228" y="0"/>
                    <a:pt x="13766" y="12950"/>
                    <a:pt x="4697" y="30989"/>
                  </a:cubicBezTo>
                  <a:lnTo>
                    <a:pt x="29293" y="30989"/>
                  </a:lnTo>
                  <a:cubicBezTo>
                    <a:pt x="39405" y="30989"/>
                    <a:pt x="47658" y="39209"/>
                    <a:pt x="47658" y="49354"/>
                  </a:cubicBezTo>
                  <a:cubicBezTo>
                    <a:pt x="47658" y="59466"/>
                    <a:pt x="39405" y="67686"/>
                    <a:pt x="29293" y="67686"/>
                  </a:cubicBezTo>
                  <a:lnTo>
                    <a:pt x="0" y="67686"/>
                  </a:lnTo>
                  <a:cubicBezTo>
                    <a:pt x="1370" y="75580"/>
                    <a:pt x="3817" y="84029"/>
                    <a:pt x="7274" y="92151"/>
                  </a:cubicBezTo>
                  <a:lnTo>
                    <a:pt x="26618" y="92151"/>
                  </a:lnTo>
                  <a:cubicBezTo>
                    <a:pt x="33338" y="84714"/>
                    <a:pt x="42960" y="79919"/>
                    <a:pt x="53758" y="79919"/>
                  </a:cubicBezTo>
                  <a:cubicBezTo>
                    <a:pt x="64555" y="79919"/>
                    <a:pt x="74178" y="84714"/>
                    <a:pt x="80897" y="92151"/>
                  </a:cubicBezTo>
                  <a:lnTo>
                    <a:pt x="100241" y="92151"/>
                  </a:lnTo>
                  <a:cubicBezTo>
                    <a:pt x="103699" y="84029"/>
                    <a:pt x="106145" y="75580"/>
                    <a:pt x="107515" y="67686"/>
                  </a:cubicBezTo>
                  <a:lnTo>
                    <a:pt x="78222" y="67686"/>
                  </a:lnTo>
                  <a:cubicBezTo>
                    <a:pt x="68110" y="67686"/>
                    <a:pt x="59890" y="59466"/>
                    <a:pt x="59890" y="49354"/>
                  </a:cubicBezTo>
                  <a:cubicBezTo>
                    <a:pt x="59890" y="39209"/>
                    <a:pt x="68110" y="30989"/>
                    <a:pt x="78222" y="30989"/>
                  </a:cubicBezTo>
                  <a:lnTo>
                    <a:pt x="102818" y="30989"/>
                  </a:lnTo>
                  <a:cubicBezTo>
                    <a:pt x="93750" y="12950"/>
                    <a:pt x="75287" y="0"/>
                    <a:pt x="53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p:cNvSpPr/>
            <p:nvPr/>
          </p:nvSpPr>
          <p:spPr>
            <a:xfrm>
              <a:off x="2424450" y="1318650"/>
              <a:ext cx="917475" cy="305825"/>
            </a:xfrm>
            <a:custGeom>
              <a:avLst/>
              <a:gdLst/>
              <a:ahLst/>
              <a:cxnLst/>
              <a:rect l="l" t="t" r="r" b="b"/>
              <a:pathLst>
                <a:path w="36699" h="12233" extrusionOk="0">
                  <a:moveTo>
                    <a:pt x="1469" y="0"/>
                  </a:moveTo>
                  <a:cubicBezTo>
                    <a:pt x="555" y="3947"/>
                    <a:pt x="1" y="8025"/>
                    <a:pt x="1" y="12233"/>
                  </a:cubicBezTo>
                  <a:lnTo>
                    <a:pt x="30566" y="12233"/>
                  </a:lnTo>
                  <a:cubicBezTo>
                    <a:pt x="33926" y="12233"/>
                    <a:pt x="36698" y="9493"/>
                    <a:pt x="36698" y="6133"/>
                  </a:cubicBezTo>
                  <a:cubicBezTo>
                    <a:pt x="36698" y="2740"/>
                    <a:pt x="33926" y="0"/>
                    <a:pt x="30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4"/>
            <p:cNvSpPr/>
            <p:nvPr/>
          </p:nvSpPr>
          <p:spPr>
            <a:xfrm>
              <a:off x="3188575" y="2541900"/>
              <a:ext cx="1223275" cy="1223250"/>
            </a:xfrm>
            <a:custGeom>
              <a:avLst/>
              <a:gdLst/>
              <a:ahLst/>
              <a:cxnLst/>
              <a:rect l="l" t="t" r="r" b="b"/>
              <a:pathLst>
                <a:path w="48931" h="48930" extrusionOk="0">
                  <a:moveTo>
                    <a:pt x="24466" y="18365"/>
                  </a:moveTo>
                  <a:cubicBezTo>
                    <a:pt x="27858" y="18365"/>
                    <a:pt x="30598" y="21073"/>
                    <a:pt x="30598" y="24465"/>
                  </a:cubicBezTo>
                  <a:cubicBezTo>
                    <a:pt x="30598" y="27857"/>
                    <a:pt x="27858" y="30598"/>
                    <a:pt x="24466" y="30598"/>
                  </a:cubicBezTo>
                  <a:cubicBezTo>
                    <a:pt x="21073" y="30598"/>
                    <a:pt x="18366" y="27857"/>
                    <a:pt x="18366" y="24465"/>
                  </a:cubicBezTo>
                  <a:cubicBezTo>
                    <a:pt x="18366" y="21073"/>
                    <a:pt x="21073" y="18365"/>
                    <a:pt x="24466" y="18365"/>
                  </a:cubicBezTo>
                  <a:close/>
                  <a:moveTo>
                    <a:pt x="24466" y="0"/>
                  </a:moveTo>
                  <a:cubicBezTo>
                    <a:pt x="10961" y="0"/>
                    <a:pt x="1" y="10960"/>
                    <a:pt x="1" y="24465"/>
                  </a:cubicBezTo>
                  <a:cubicBezTo>
                    <a:pt x="1" y="37970"/>
                    <a:pt x="10961" y="48930"/>
                    <a:pt x="24466" y="48930"/>
                  </a:cubicBezTo>
                  <a:cubicBezTo>
                    <a:pt x="37970" y="48930"/>
                    <a:pt x="48930" y="37970"/>
                    <a:pt x="48930" y="24465"/>
                  </a:cubicBezTo>
                  <a:cubicBezTo>
                    <a:pt x="48930" y="10960"/>
                    <a:pt x="37970" y="0"/>
                    <a:pt x="24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4"/>
            <p:cNvSpPr/>
            <p:nvPr/>
          </p:nvSpPr>
          <p:spPr>
            <a:xfrm>
              <a:off x="5176750" y="3933125"/>
              <a:ext cx="611650" cy="1524200"/>
            </a:xfrm>
            <a:custGeom>
              <a:avLst/>
              <a:gdLst/>
              <a:ahLst/>
              <a:cxnLst/>
              <a:rect l="l" t="t" r="r" b="b"/>
              <a:pathLst>
                <a:path w="24466" h="60968" extrusionOk="0">
                  <a:moveTo>
                    <a:pt x="1" y="1"/>
                  </a:moveTo>
                  <a:lnTo>
                    <a:pt x="1" y="60967"/>
                  </a:lnTo>
                  <a:lnTo>
                    <a:pt x="18333" y="60967"/>
                  </a:lnTo>
                  <a:cubicBezTo>
                    <a:pt x="21726" y="60967"/>
                    <a:pt x="24466" y="58227"/>
                    <a:pt x="24466" y="54867"/>
                  </a:cubicBezTo>
                  <a:lnTo>
                    <a:pt x="24466" y="29978"/>
                  </a:lnTo>
                  <a:cubicBezTo>
                    <a:pt x="24466" y="15201"/>
                    <a:pt x="13930" y="28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4"/>
            <p:cNvSpPr/>
            <p:nvPr/>
          </p:nvSpPr>
          <p:spPr>
            <a:xfrm>
              <a:off x="2730275" y="3918450"/>
              <a:ext cx="2140700" cy="1538875"/>
            </a:xfrm>
            <a:custGeom>
              <a:avLst/>
              <a:gdLst/>
              <a:ahLst/>
              <a:cxnLst/>
              <a:rect l="l" t="t" r="r" b="b"/>
              <a:pathLst>
                <a:path w="85628" h="61555" extrusionOk="0">
                  <a:moveTo>
                    <a:pt x="0" y="0"/>
                  </a:moveTo>
                  <a:lnTo>
                    <a:pt x="0" y="61554"/>
                  </a:lnTo>
                  <a:lnTo>
                    <a:pt x="85627" y="61554"/>
                  </a:lnTo>
                  <a:lnTo>
                    <a:pt x="85627" y="0"/>
                  </a:lnTo>
                  <a:lnTo>
                    <a:pt x="67262" y="0"/>
                  </a:lnTo>
                  <a:lnTo>
                    <a:pt x="67262" y="6100"/>
                  </a:lnTo>
                  <a:cubicBezTo>
                    <a:pt x="67262" y="19605"/>
                    <a:pt x="56302" y="30565"/>
                    <a:pt x="42798" y="30565"/>
                  </a:cubicBezTo>
                  <a:cubicBezTo>
                    <a:pt x="29293" y="30565"/>
                    <a:pt x="18333" y="19605"/>
                    <a:pt x="18333" y="6100"/>
                  </a:cubicBezTo>
                  <a:lnTo>
                    <a:pt x="18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4"/>
            <p:cNvSpPr/>
            <p:nvPr/>
          </p:nvSpPr>
          <p:spPr>
            <a:xfrm>
              <a:off x="1812825" y="3933125"/>
              <a:ext cx="611650" cy="1524200"/>
            </a:xfrm>
            <a:custGeom>
              <a:avLst/>
              <a:gdLst/>
              <a:ahLst/>
              <a:cxnLst/>
              <a:rect l="l" t="t" r="r" b="b"/>
              <a:pathLst>
                <a:path w="24466" h="60968" extrusionOk="0">
                  <a:moveTo>
                    <a:pt x="24466" y="1"/>
                  </a:moveTo>
                  <a:cubicBezTo>
                    <a:pt x="10505" y="2871"/>
                    <a:pt x="1" y="15201"/>
                    <a:pt x="1" y="29978"/>
                  </a:cubicBezTo>
                  <a:lnTo>
                    <a:pt x="1" y="54867"/>
                  </a:lnTo>
                  <a:cubicBezTo>
                    <a:pt x="1" y="58227"/>
                    <a:pt x="2708" y="60967"/>
                    <a:pt x="6101" y="60967"/>
                  </a:cubicBezTo>
                  <a:lnTo>
                    <a:pt x="24466" y="60967"/>
                  </a:lnTo>
                  <a:lnTo>
                    <a:pt x="24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4"/>
            <p:cNvSpPr/>
            <p:nvPr/>
          </p:nvSpPr>
          <p:spPr>
            <a:xfrm>
              <a:off x="3494400" y="4014675"/>
              <a:ext cx="611650" cy="362100"/>
            </a:xfrm>
            <a:custGeom>
              <a:avLst/>
              <a:gdLst/>
              <a:ahLst/>
              <a:cxnLst/>
              <a:rect l="l" t="t" r="r" b="b"/>
              <a:pathLst>
                <a:path w="24466" h="14484" extrusionOk="0">
                  <a:moveTo>
                    <a:pt x="0" y="1"/>
                  </a:moveTo>
                  <a:lnTo>
                    <a:pt x="0" y="2251"/>
                  </a:lnTo>
                  <a:cubicBezTo>
                    <a:pt x="0" y="9004"/>
                    <a:pt x="5480" y="14484"/>
                    <a:pt x="12233" y="14484"/>
                  </a:cubicBezTo>
                  <a:cubicBezTo>
                    <a:pt x="18985" y="14484"/>
                    <a:pt x="24465" y="9004"/>
                    <a:pt x="24465" y="2251"/>
                  </a:cubicBezTo>
                  <a:lnTo>
                    <a:pt x="24465" y="1"/>
                  </a:lnTo>
                  <a:cubicBezTo>
                    <a:pt x="20616" y="1371"/>
                    <a:pt x="16538" y="2251"/>
                    <a:pt x="12233" y="2251"/>
                  </a:cubicBezTo>
                  <a:cubicBezTo>
                    <a:pt x="7927" y="2251"/>
                    <a:pt x="3849" y="137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4"/>
            <p:cNvSpPr/>
            <p:nvPr/>
          </p:nvSpPr>
          <p:spPr>
            <a:xfrm>
              <a:off x="2118650" y="2847700"/>
              <a:ext cx="820400" cy="611650"/>
            </a:xfrm>
            <a:custGeom>
              <a:avLst/>
              <a:gdLst/>
              <a:ahLst/>
              <a:cxnLst/>
              <a:rect l="l" t="t" r="r" b="b"/>
              <a:pathLst>
                <a:path w="32816" h="24466" extrusionOk="0">
                  <a:moveTo>
                    <a:pt x="6100" y="1"/>
                  </a:moveTo>
                  <a:cubicBezTo>
                    <a:pt x="2708" y="1"/>
                    <a:pt x="0" y="2741"/>
                    <a:pt x="0" y="6133"/>
                  </a:cubicBezTo>
                  <a:lnTo>
                    <a:pt x="0" y="18366"/>
                  </a:lnTo>
                  <a:cubicBezTo>
                    <a:pt x="0" y="21725"/>
                    <a:pt x="2708" y="24465"/>
                    <a:pt x="6100" y="24465"/>
                  </a:cubicBezTo>
                  <a:lnTo>
                    <a:pt x="32816" y="24465"/>
                  </a:lnTo>
                  <a:cubicBezTo>
                    <a:pt x="31446" y="20616"/>
                    <a:pt x="30565" y="16539"/>
                    <a:pt x="30565" y="12233"/>
                  </a:cubicBezTo>
                  <a:cubicBezTo>
                    <a:pt x="30565" y="7927"/>
                    <a:pt x="31446" y="3850"/>
                    <a:pt x="328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4"/>
            <p:cNvSpPr/>
            <p:nvPr/>
          </p:nvSpPr>
          <p:spPr>
            <a:xfrm>
              <a:off x="4661375" y="2847700"/>
              <a:ext cx="821225" cy="611650"/>
            </a:xfrm>
            <a:custGeom>
              <a:avLst/>
              <a:gdLst/>
              <a:ahLst/>
              <a:cxnLst/>
              <a:rect l="l" t="t" r="r" b="b"/>
              <a:pathLst>
                <a:path w="32849" h="24466" extrusionOk="0">
                  <a:moveTo>
                    <a:pt x="0" y="1"/>
                  </a:moveTo>
                  <a:cubicBezTo>
                    <a:pt x="1370" y="3850"/>
                    <a:pt x="2251" y="7927"/>
                    <a:pt x="2251" y="12233"/>
                  </a:cubicBezTo>
                  <a:cubicBezTo>
                    <a:pt x="2251" y="16539"/>
                    <a:pt x="1370" y="20616"/>
                    <a:pt x="0" y="24465"/>
                  </a:cubicBezTo>
                  <a:lnTo>
                    <a:pt x="26716" y="24465"/>
                  </a:lnTo>
                  <a:cubicBezTo>
                    <a:pt x="30108" y="24465"/>
                    <a:pt x="32848" y="21725"/>
                    <a:pt x="32848" y="18366"/>
                  </a:cubicBezTo>
                  <a:lnTo>
                    <a:pt x="32848" y="6133"/>
                  </a:lnTo>
                  <a:cubicBezTo>
                    <a:pt x="32848" y="2741"/>
                    <a:pt x="30108" y="1"/>
                    <a:pt x="26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84"/>
          <p:cNvGrpSpPr/>
          <p:nvPr/>
        </p:nvGrpSpPr>
        <p:grpSpPr>
          <a:xfrm>
            <a:off x="6418133" y="1926627"/>
            <a:ext cx="368536" cy="483820"/>
            <a:chOff x="1812825" y="238125"/>
            <a:chExt cx="3975575" cy="5219200"/>
          </a:xfrm>
        </p:grpSpPr>
        <p:sp>
          <p:nvSpPr>
            <p:cNvPr id="2091" name="Google Shape;2091;p84"/>
            <p:cNvSpPr/>
            <p:nvPr/>
          </p:nvSpPr>
          <p:spPr>
            <a:xfrm>
              <a:off x="2576150" y="238125"/>
              <a:ext cx="2448125" cy="1223250"/>
            </a:xfrm>
            <a:custGeom>
              <a:avLst/>
              <a:gdLst/>
              <a:ahLst/>
              <a:cxnLst/>
              <a:rect l="l" t="t" r="r" b="b"/>
              <a:pathLst>
                <a:path w="97925" h="48930" extrusionOk="0">
                  <a:moveTo>
                    <a:pt x="48963" y="24465"/>
                  </a:moveTo>
                  <a:cubicBezTo>
                    <a:pt x="52355" y="24465"/>
                    <a:pt x="55095" y="27205"/>
                    <a:pt x="55095" y="30597"/>
                  </a:cubicBezTo>
                  <a:cubicBezTo>
                    <a:pt x="55095" y="33957"/>
                    <a:pt x="52355" y="36697"/>
                    <a:pt x="48963" y="36697"/>
                  </a:cubicBezTo>
                  <a:cubicBezTo>
                    <a:pt x="45570" y="36697"/>
                    <a:pt x="42863" y="33957"/>
                    <a:pt x="42863" y="30597"/>
                  </a:cubicBezTo>
                  <a:cubicBezTo>
                    <a:pt x="42863" y="27205"/>
                    <a:pt x="45570" y="24465"/>
                    <a:pt x="48963" y="24465"/>
                  </a:cubicBezTo>
                  <a:close/>
                  <a:moveTo>
                    <a:pt x="48963" y="0"/>
                  </a:moveTo>
                  <a:cubicBezTo>
                    <a:pt x="33664" y="0"/>
                    <a:pt x="28999" y="6198"/>
                    <a:pt x="24498" y="12232"/>
                  </a:cubicBezTo>
                  <a:cubicBezTo>
                    <a:pt x="20388" y="17713"/>
                    <a:pt x="16506" y="22867"/>
                    <a:pt x="5415" y="24171"/>
                  </a:cubicBezTo>
                  <a:cubicBezTo>
                    <a:pt x="2316" y="24530"/>
                    <a:pt x="0" y="27140"/>
                    <a:pt x="0" y="30239"/>
                  </a:cubicBezTo>
                  <a:cubicBezTo>
                    <a:pt x="0" y="38198"/>
                    <a:pt x="555" y="43058"/>
                    <a:pt x="3523" y="46059"/>
                  </a:cubicBezTo>
                  <a:cubicBezTo>
                    <a:pt x="5448" y="47984"/>
                    <a:pt x="8286" y="48930"/>
                    <a:pt x="12265" y="48930"/>
                  </a:cubicBezTo>
                  <a:lnTo>
                    <a:pt x="85660" y="48930"/>
                  </a:lnTo>
                  <a:cubicBezTo>
                    <a:pt x="89640" y="48930"/>
                    <a:pt x="92477" y="47984"/>
                    <a:pt x="94402" y="46059"/>
                  </a:cubicBezTo>
                  <a:cubicBezTo>
                    <a:pt x="97370" y="43058"/>
                    <a:pt x="97925" y="38198"/>
                    <a:pt x="97925" y="30239"/>
                  </a:cubicBezTo>
                  <a:cubicBezTo>
                    <a:pt x="97925" y="27140"/>
                    <a:pt x="95609" y="24530"/>
                    <a:pt x="92510" y="24171"/>
                  </a:cubicBezTo>
                  <a:cubicBezTo>
                    <a:pt x="81419" y="22867"/>
                    <a:pt x="77538" y="17713"/>
                    <a:pt x="73427" y="12232"/>
                  </a:cubicBezTo>
                  <a:cubicBezTo>
                    <a:pt x="68926" y="6198"/>
                    <a:pt x="64261" y="0"/>
                    <a:pt x="48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4"/>
            <p:cNvSpPr/>
            <p:nvPr/>
          </p:nvSpPr>
          <p:spPr>
            <a:xfrm>
              <a:off x="2744950" y="1767175"/>
              <a:ext cx="2110525" cy="611650"/>
            </a:xfrm>
            <a:custGeom>
              <a:avLst/>
              <a:gdLst/>
              <a:ahLst/>
              <a:cxnLst/>
              <a:rect l="l" t="t" r="r" b="b"/>
              <a:pathLst>
                <a:path w="84421" h="24466" extrusionOk="0">
                  <a:moveTo>
                    <a:pt x="0" y="0"/>
                  </a:moveTo>
                  <a:cubicBezTo>
                    <a:pt x="2871" y="13929"/>
                    <a:pt x="15201" y="24465"/>
                    <a:pt x="29978" y="24465"/>
                  </a:cubicBezTo>
                  <a:lnTo>
                    <a:pt x="54443" y="24465"/>
                  </a:lnTo>
                  <a:cubicBezTo>
                    <a:pt x="69220" y="24465"/>
                    <a:pt x="81550" y="13929"/>
                    <a:pt x="84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4"/>
            <p:cNvSpPr/>
            <p:nvPr/>
          </p:nvSpPr>
          <p:spPr>
            <a:xfrm>
              <a:off x="2849325" y="3918450"/>
              <a:ext cx="798400" cy="1538875"/>
            </a:xfrm>
            <a:custGeom>
              <a:avLst/>
              <a:gdLst/>
              <a:ahLst/>
              <a:cxnLst/>
              <a:rect l="l" t="t" r="r" b="b"/>
              <a:pathLst>
                <a:path w="31936" h="61555" extrusionOk="0">
                  <a:moveTo>
                    <a:pt x="1" y="0"/>
                  </a:moveTo>
                  <a:lnTo>
                    <a:pt x="15300" y="61554"/>
                  </a:lnTo>
                  <a:lnTo>
                    <a:pt x="31936" y="61554"/>
                  </a:lnTo>
                  <a:lnTo>
                    <a:pt x="31936" y="23585"/>
                  </a:lnTo>
                  <a:cubicBezTo>
                    <a:pt x="21399" y="20845"/>
                    <a:pt x="13571" y="11352"/>
                    <a:pt x="13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4"/>
            <p:cNvSpPr/>
            <p:nvPr/>
          </p:nvSpPr>
          <p:spPr>
            <a:xfrm>
              <a:off x="3953525" y="3918450"/>
              <a:ext cx="797575" cy="1538875"/>
            </a:xfrm>
            <a:custGeom>
              <a:avLst/>
              <a:gdLst/>
              <a:ahLst/>
              <a:cxnLst/>
              <a:rect l="l" t="t" r="r" b="b"/>
              <a:pathLst>
                <a:path w="31903" h="61555" extrusionOk="0">
                  <a:moveTo>
                    <a:pt x="18332" y="0"/>
                  </a:moveTo>
                  <a:cubicBezTo>
                    <a:pt x="18332" y="11352"/>
                    <a:pt x="10504" y="20845"/>
                    <a:pt x="0" y="23585"/>
                  </a:cubicBezTo>
                  <a:lnTo>
                    <a:pt x="0" y="61554"/>
                  </a:lnTo>
                  <a:lnTo>
                    <a:pt x="16604" y="61554"/>
                  </a:lnTo>
                  <a:lnTo>
                    <a:pt x="319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4"/>
            <p:cNvSpPr/>
            <p:nvPr/>
          </p:nvSpPr>
          <p:spPr>
            <a:xfrm>
              <a:off x="1812825" y="3922525"/>
              <a:ext cx="1103400" cy="1534800"/>
            </a:xfrm>
            <a:custGeom>
              <a:avLst/>
              <a:gdLst/>
              <a:ahLst/>
              <a:cxnLst/>
              <a:rect l="l" t="t" r="r" b="b"/>
              <a:pathLst>
                <a:path w="44136" h="61392" extrusionOk="0">
                  <a:moveTo>
                    <a:pt x="28902" y="1"/>
                  </a:moveTo>
                  <a:cubicBezTo>
                    <a:pt x="12821" y="881"/>
                    <a:pt x="1" y="14125"/>
                    <a:pt x="1" y="30402"/>
                  </a:cubicBezTo>
                  <a:lnTo>
                    <a:pt x="1" y="55291"/>
                  </a:lnTo>
                  <a:cubicBezTo>
                    <a:pt x="1" y="58651"/>
                    <a:pt x="2708" y="61391"/>
                    <a:pt x="6101" y="61391"/>
                  </a:cubicBezTo>
                  <a:lnTo>
                    <a:pt x="44136" y="61391"/>
                  </a:lnTo>
                  <a:lnTo>
                    <a:pt x="28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4"/>
            <p:cNvSpPr/>
            <p:nvPr/>
          </p:nvSpPr>
          <p:spPr>
            <a:xfrm>
              <a:off x="4684200" y="3922525"/>
              <a:ext cx="1104200" cy="1534800"/>
            </a:xfrm>
            <a:custGeom>
              <a:avLst/>
              <a:gdLst/>
              <a:ahLst/>
              <a:cxnLst/>
              <a:rect l="l" t="t" r="r" b="b"/>
              <a:pathLst>
                <a:path w="44168" h="61392" extrusionOk="0">
                  <a:moveTo>
                    <a:pt x="15234" y="1"/>
                  </a:moveTo>
                  <a:lnTo>
                    <a:pt x="1" y="61391"/>
                  </a:lnTo>
                  <a:lnTo>
                    <a:pt x="38035" y="61391"/>
                  </a:lnTo>
                  <a:cubicBezTo>
                    <a:pt x="41428" y="61391"/>
                    <a:pt x="44168" y="58651"/>
                    <a:pt x="44168" y="55291"/>
                  </a:cubicBezTo>
                  <a:lnTo>
                    <a:pt x="44168" y="30402"/>
                  </a:lnTo>
                  <a:cubicBezTo>
                    <a:pt x="44168" y="14125"/>
                    <a:pt x="31316" y="881"/>
                    <a:pt x="15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4"/>
            <p:cNvSpPr/>
            <p:nvPr/>
          </p:nvSpPr>
          <p:spPr>
            <a:xfrm>
              <a:off x="2882775" y="2487250"/>
              <a:ext cx="1834875" cy="1737025"/>
            </a:xfrm>
            <a:custGeom>
              <a:avLst/>
              <a:gdLst/>
              <a:ahLst/>
              <a:cxnLst/>
              <a:rect l="l" t="t" r="r" b="b"/>
              <a:pathLst>
                <a:path w="73395" h="69481" extrusionOk="0">
                  <a:moveTo>
                    <a:pt x="0" y="1"/>
                  </a:moveTo>
                  <a:lnTo>
                    <a:pt x="0" y="13995"/>
                  </a:lnTo>
                  <a:cubicBezTo>
                    <a:pt x="0" y="29978"/>
                    <a:pt x="10243" y="43809"/>
                    <a:pt x="24465" y="48865"/>
                  </a:cubicBezTo>
                  <a:lnTo>
                    <a:pt x="24465" y="57248"/>
                  </a:lnTo>
                  <a:cubicBezTo>
                    <a:pt x="24465" y="64001"/>
                    <a:pt x="29945" y="69481"/>
                    <a:pt x="36698" y="69481"/>
                  </a:cubicBezTo>
                  <a:cubicBezTo>
                    <a:pt x="43450" y="69481"/>
                    <a:pt x="48930" y="64001"/>
                    <a:pt x="48930" y="57248"/>
                  </a:cubicBezTo>
                  <a:lnTo>
                    <a:pt x="48930" y="48865"/>
                  </a:lnTo>
                  <a:cubicBezTo>
                    <a:pt x="63152" y="43809"/>
                    <a:pt x="73395" y="29978"/>
                    <a:pt x="73395" y="13995"/>
                  </a:cubicBezTo>
                  <a:lnTo>
                    <a:pt x="73395" y="1"/>
                  </a:lnTo>
                  <a:cubicBezTo>
                    <a:pt x="66382" y="4926"/>
                    <a:pt x="57966" y="7895"/>
                    <a:pt x="48930" y="7895"/>
                  </a:cubicBezTo>
                  <a:lnTo>
                    <a:pt x="24465" y="7895"/>
                  </a:lnTo>
                  <a:cubicBezTo>
                    <a:pt x="15429" y="7895"/>
                    <a:pt x="7013" y="492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84"/>
          <p:cNvGrpSpPr/>
          <p:nvPr/>
        </p:nvGrpSpPr>
        <p:grpSpPr>
          <a:xfrm>
            <a:off x="6418133" y="1206837"/>
            <a:ext cx="368536" cy="483820"/>
            <a:chOff x="1812825" y="238125"/>
            <a:chExt cx="3975575" cy="5219200"/>
          </a:xfrm>
        </p:grpSpPr>
        <p:sp>
          <p:nvSpPr>
            <p:cNvPr id="2099" name="Google Shape;2099;p84"/>
            <p:cNvSpPr/>
            <p:nvPr/>
          </p:nvSpPr>
          <p:spPr>
            <a:xfrm>
              <a:off x="2730275" y="3918450"/>
              <a:ext cx="2140700" cy="1538875"/>
            </a:xfrm>
            <a:custGeom>
              <a:avLst/>
              <a:gdLst/>
              <a:ahLst/>
              <a:cxnLst/>
              <a:rect l="l" t="t" r="r" b="b"/>
              <a:pathLst>
                <a:path w="85628" h="61555" extrusionOk="0">
                  <a:moveTo>
                    <a:pt x="0" y="0"/>
                  </a:moveTo>
                  <a:lnTo>
                    <a:pt x="0" y="61554"/>
                  </a:lnTo>
                  <a:lnTo>
                    <a:pt x="85627" y="61554"/>
                  </a:lnTo>
                  <a:lnTo>
                    <a:pt x="85627" y="0"/>
                  </a:lnTo>
                  <a:lnTo>
                    <a:pt x="74961" y="0"/>
                  </a:lnTo>
                  <a:cubicBezTo>
                    <a:pt x="67360" y="8677"/>
                    <a:pt x="58977" y="15593"/>
                    <a:pt x="53725" y="19475"/>
                  </a:cubicBezTo>
                  <a:cubicBezTo>
                    <a:pt x="50528" y="21823"/>
                    <a:pt x="46777" y="23063"/>
                    <a:pt x="42798" y="23063"/>
                  </a:cubicBezTo>
                  <a:cubicBezTo>
                    <a:pt x="38883" y="23063"/>
                    <a:pt x="35001" y="21791"/>
                    <a:pt x="31837" y="19442"/>
                  </a:cubicBezTo>
                  <a:cubicBezTo>
                    <a:pt x="26618" y="15560"/>
                    <a:pt x="18235" y="8677"/>
                    <a:pt x="10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4"/>
            <p:cNvSpPr/>
            <p:nvPr/>
          </p:nvSpPr>
          <p:spPr>
            <a:xfrm>
              <a:off x="5176750" y="3933125"/>
              <a:ext cx="611650" cy="1524200"/>
            </a:xfrm>
            <a:custGeom>
              <a:avLst/>
              <a:gdLst/>
              <a:ahLst/>
              <a:cxnLst/>
              <a:rect l="l" t="t" r="r" b="b"/>
              <a:pathLst>
                <a:path w="24466" h="60968" extrusionOk="0">
                  <a:moveTo>
                    <a:pt x="1" y="1"/>
                  </a:moveTo>
                  <a:lnTo>
                    <a:pt x="1" y="60967"/>
                  </a:lnTo>
                  <a:lnTo>
                    <a:pt x="18333" y="60967"/>
                  </a:lnTo>
                  <a:cubicBezTo>
                    <a:pt x="21726" y="60967"/>
                    <a:pt x="24466" y="58227"/>
                    <a:pt x="24466" y="54867"/>
                  </a:cubicBezTo>
                  <a:lnTo>
                    <a:pt x="24466" y="30402"/>
                  </a:lnTo>
                  <a:cubicBezTo>
                    <a:pt x="24466" y="15626"/>
                    <a:pt x="13930" y="28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4"/>
            <p:cNvSpPr/>
            <p:nvPr/>
          </p:nvSpPr>
          <p:spPr>
            <a:xfrm>
              <a:off x="1812825" y="3933125"/>
              <a:ext cx="611650" cy="1524200"/>
            </a:xfrm>
            <a:custGeom>
              <a:avLst/>
              <a:gdLst/>
              <a:ahLst/>
              <a:cxnLst/>
              <a:rect l="l" t="t" r="r" b="b"/>
              <a:pathLst>
                <a:path w="24466" h="60968" extrusionOk="0">
                  <a:moveTo>
                    <a:pt x="24466" y="1"/>
                  </a:moveTo>
                  <a:cubicBezTo>
                    <a:pt x="10505" y="2871"/>
                    <a:pt x="1" y="15626"/>
                    <a:pt x="1" y="30402"/>
                  </a:cubicBezTo>
                  <a:lnTo>
                    <a:pt x="1" y="54867"/>
                  </a:lnTo>
                  <a:cubicBezTo>
                    <a:pt x="1" y="58227"/>
                    <a:pt x="2708" y="60967"/>
                    <a:pt x="6101" y="60967"/>
                  </a:cubicBezTo>
                  <a:lnTo>
                    <a:pt x="24466" y="60967"/>
                  </a:lnTo>
                  <a:lnTo>
                    <a:pt x="24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4"/>
            <p:cNvSpPr/>
            <p:nvPr/>
          </p:nvSpPr>
          <p:spPr>
            <a:xfrm>
              <a:off x="2882775" y="1767175"/>
              <a:ext cx="1834075" cy="622250"/>
            </a:xfrm>
            <a:custGeom>
              <a:avLst/>
              <a:gdLst/>
              <a:ahLst/>
              <a:cxnLst/>
              <a:rect l="l" t="t" r="r" b="b"/>
              <a:pathLst>
                <a:path w="73363" h="24890" extrusionOk="0">
                  <a:moveTo>
                    <a:pt x="0" y="0"/>
                  </a:moveTo>
                  <a:lnTo>
                    <a:pt x="0" y="24889"/>
                  </a:lnTo>
                  <a:lnTo>
                    <a:pt x="73362" y="24889"/>
                  </a:lnTo>
                  <a:lnTo>
                    <a:pt x="733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4"/>
            <p:cNvSpPr/>
            <p:nvPr/>
          </p:nvSpPr>
          <p:spPr>
            <a:xfrm>
              <a:off x="2882775" y="2695200"/>
              <a:ext cx="1834875" cy="1494025"/>
            </a:xfrm>
            <a:custGeom>
              <a:avLst/>
              <a:gdLst/>
              <a:ahLst/>
              <a:cxnLst/>
              <a:rect l="l" t="t" r="r" b="b"/>
              <a:pathLst>
                <a:path w="73395" h="59761" extrusionOk="0">
                  <a:moveTo>
                    <a:pt x="0" y="1"/>
                  </a:moveTo>
                  <a:lnTo>
                    <a:pt x="0" y="12233"/>
                  </a:lnTo>
                  <a:cubicBezTo>
                    <a:pt x="0" y="32457"/>
                    <a:pt x="25313" y="52812"/>
                    <a:pt x="33044" y="58553"/>
                  </a:cubicBezTo>
                  <a:cubicBezTo>
                    <a:pt x="34153" y="59369"/>
                    <a:pt x="35425" y="59760"/>
                    <a:pt x="36698" y="59760"/>
                  </a:cubicBezTo>
                  <a:cubicBezTo>
                    <a:pt x="37970" y="59760"/>
                    <a:pt x="39275" y="59369"/>
                    <a:pt x="40351" y="58586"/>
                  </a:cubicBezTo>
                  <a:cubicBezTo>
                    <a:pt x="48115" y="52845"/>
                    <a:pt x="73395" y="32523"/>
                    <a:pt x="73395" y="12233"/>
                  </a:cubicBezTo>
                  <a:lnTo>
                    <a:pt x="73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4"/>
            <p:cNvSpPr/>
            <p:nvPr/>
          </p:nvSpPr>
          <p:spPr>
            <a:xfrm>
              <a:off x="2882775" y="1003050"/>
              <a:ext cx="459150" cy="458325"/>
            </a:xfrm>
            <a:custGeom>
              <a:avLst/>
              <a:gdLst/>
              <a:ahLst/>
              <a:cxnLst/>
              <a:rect l="l" t="t" r="r" b="b"/>
              <a:pathLst>
                <a:path w="18366" h="18333" extrusionOk="0">
                  <a:moveTo>
                    <a:pt x="0" y="0"/>
                  </a:moveTo>
                  <a:lnTo>
                    <a:pt x="0" y="18333"/>
                  </a:lnTo>
                  <a:lnTo>
                    <a:pt x="18365" y="18333"/>
                  </a:lnTo>
                  <a:lnTo>
                    <a:pt x="183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4"/>
            <p:cNvSpPr/>
            <p:nvPr/>
          </p:nvSpPr>
          <p:spPr>
            <a:xfrm>
              <a:off x="2882775" y="238125"/>
              <a:ext cx="2905625" cy="1223250"/>
            </a:xfrm>
            <a:custGeom>
              <a:avLst/>
              <a:gdLst/>
              <a:ahLst/>
              <a:cxnLst/>
              <a:rect l="l" t="t" r="r" b="b"/>
              <a:pathLst>
                <a:path w="116225" h="48930" extrusionOk="0">
                  <a:moveTo>
                    <a:pt x="12233" y="0"/>
                  </a:moveTo>
                  <a:cubicBezTo>
                    <a:pt x="5480" y="0"/>
                    <a:pt x="0" y="5480"/>
                    <a:pt x="0" y="12232"/>
                  </a:cubicBezTo>
                  <a:lnTo>
                    <a:pt x="0" y="18365"/>
                  </a:lnTo>
                  <a:lnTo>
                    <a:pt x="24465" y="18365"/>
                  </a:lnTo>
                  <a:cubicBezTo>
                    <a:pt x="27858" y="18365"/>
                    <a:pt x="30598" y="21072"/>
                    <a:pt x="30598" y="24465"/>
                  </a:cubicBezTo>
                  <a:lnTo>
                    <a:pt x="30598" y="48930"/>
                  </a:lnTo>
                  <a:lnTo>
                    <a:pt x="110092" y="48930"/>
                  </a:lnTo>
                  <a:cubicBezTo>
                    <a:pt x="113485" y="48930"/>
                    <a:pt x="116225" y="46190"/>
                    <a:pt x="116225" y="42830"/>
                  </a:cubicBezTo>
                  <a:cubicBezTo>
                    <a:pt x="116225" y="39437"/>
                    <a:pt x="113485" y="36697"/>
                    <a:pt x="110092" y="36697"/>
                  </a:cubicBezTo>
                  <a:lnTo>
                    <a:pt x="73395" y="36697"/>
                  </a:lnTo>
                  <a:lnTo>
                    <a:pt x="73395" y="12232"/>
                  </a:lnTo>
                  <a:cubicBezTo>
                    <a:pt x="73395" y="5480"/>
                    <a:pt x="67915" y="0"/>
                    <a:pt x="61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84"/>
          <p:cNvGrpSpPr/>
          <p:nvPr/>
        </p:nvGrpSpPr>
        <p:grpSpPr>
          <a:xfrm>
            <a:off x="5710940" y="4058768"/>
            <a:ext cx="368536" cy="483820"/>
            <a:chOff x="1812825" y="238125"/>
            <a:chExt cx="3975575" cy="5219200"/>
          </a:xfrm>
        </p:grpSpPr>
        <p:sp>
          <p:nvSpPr>
            <p:cNvPr id="2107" name="Google Shape;2107;p84"/>
            <p:cNvSpPr/>
            <p:nvPr/>
          </p:nvSpPr>
          <p:spPr>
            <a:xfrm>
              <a:off x="2882775" y="1461350"/>
              <a:ext cx="1834875" cy="2457125"/>
            </a:xfrm>
            <a:custGeom>
              <a:avLst/>
              <a:gdLst/>
              <a:ahLst/>
              <a:cxnLst/>
              <a:rect l="l" t="t" r="r" b="b"/>
              <a:pathLst>
                <a:path w="73395" h="98285" extrusionOk="0">
                  <a:moveTo>
                    <a:pt x="6133" y="1"/>
                  </a:moveTo>
                  <a:cubicBezTo>
                    <a:pt x="2740" y="1"/>
                    <a:pt x="0" y="2741"/>
                    <a:pt x="0" y="6133"/>
                  </a:cubicBezTo>
                  <a:lnTo>
                    <a:pt x="0" y="72515"/>
                  </a:lnTo>
                  <a:cubicBezTo>
                    <a:pt x="0" y="73395"/>
                    <a:pt x="196" y="74276"/>
                    <a:pt x="555" y="75059"/>
                  </a:cubicBezTo>
                  <a:cubicBezTo>
                    <a:pt x="7013" y="89151"/>
                    <a:pt x="21171" y="98284"/>
                    <a:pt x="36698" y="98284"/>
                  </a:cubicBezTo>
                  <a:cubicBezTo>
                    <a:pt x="52192" y="98284"/>
                    <a:pt x="66382" y="89151"/>
                    <a:pt x="72840" y="75059"/>
                  </a:cubicBezTo>
                  <a:cubicBezTo>
                    <a:pt x="73199" y="74276"/>
                    <a:pt x="73395" y="73395"/>
                    <a:pt x="73395" y="72515"/>
                  </a:cubicBezTo>
                  <a:lnTo>
                    <a:pt x="73395" y="6101"/>
                  </a:lnTo>
                  <a:cubicBezTo>
                    <a:pt x="73395" y="2741"/>
                    <a:pt x="70655" y="1"/>
                    <a:pt x="67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4"/>
            <p:cNvSpPr/>
            <p:nvPr/>
          </p:nvSpPr>
          <p:spPr>
            <a:xfrm>
              <a:off x="3341900" y="4136175"/>
              <a:ext cx="917450" cy="393925"/>
            </a:xfrm>
            <a:custGeom>
              <a:avLst/>
              <a:gdLst/>
              <a:ahLst/>
              <a:cxnLst/>
              <a:rect l="l" t="t" r="r" b="b"/>
              <a:pathLst>
                <a:path w="36698" h="15757" extrusionOk="0">
                  <a:moveTo>
                    <a:pt x="0" y="1"/>
                  </a:moveTo>
                  <a:lnTo>
                    <a:pt x="0" y="15756"/>
                  </a:lnTo>
                  <a:lnTo>
                    <a:pt x="36698" y="15756"/>
                  </a:lnTo>
                  <a:lnTo>
                    <a:pt x="36698" y="1"/>
                  </a:lnTo>
                  <a:cubicBezTo>
                    <a:pt x="30891" y="2219"/>
                    <a:pt x="24726" y="3524"/>
                    <a:pt x="18333" y="3524"/>
                  </a:cubicBezTo>
                  <a:cubicBezTo>
                    <a:pt x="11939" y="3524"/>
                    <a:pt x="5774" y="221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4"/>
            <p:cNvSpPr/>
            <p:nvPr/>
          </p:nvSpPr>
          <p:spPr>
            <a:xfrm>
              <a:off x="4565150" y="3918450"/>
              <a:ext cx="305825" cy="611650"/>
            </a:xfrm>
            <a:custGeom>
              <a:avLst/>
              <a:gdLst/>
              <a:ahLst/>
              <a:cxnLst/>
              <a:rect l="l" t="t" r="r" b="b"/>
              <a:pathLst>
                <a:path w="12233" h="24466" extrusionOk="0">
                  <a:moveTo>
                    <a:pt x="2805" y="0"/>
                  </a:moveTo>
                  <a:cubicBezTo>
                    <a:pt x="1892" y="751"/>
                    <a:pt x="946" y="1403"/>
                    <a:pt x="0" y="2088"/>
                  </a:cubicBezTo>
                  <a:lnTo>
                    <a:pt x="0" y="24465"/>
                  </a:lnTo>
                  <a:lnTo>
                    <a:pt x="12232" y="24465"/>
                  </a:lnTo>
                  <a:lnTo>
                    <a:pt x="12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4"/>
            <p:cNvSpPr/>
            <p:nvPr/>
          </p:nvSpPr>
          <p:spPr>
            <a:xfrm>
              <a:off x="2730275" y="3918450"/>
              <a:ext cx="305825" cy="611650"/>
            </a:xfrm>
            <a:custGeom>
              <a:avLst/>
              <a:gdLst/>
              <a:ahLst/>
              <a:cxnLst/>
              <a:rect l="l" t="t" r="r" b="b"/>
              <a:pathLst>
                <a:path w="12233" h="24466" extrusionOk="0">
                  <a:moveTo>
                    <a:pt x="0" y="0"/>
                  </a:moveTo>
                  <a:lnTo>
                    <a:pt x="0" y="24465"/>
                  </a:lnTo>
                  <a:lnTo>
                    <a:pt x="12233" y="24465"/>
                  </a:lnTo>
                  <a:lnTo>
                    <a:pt x="12233" y="2088"/>
                  </a:lnTo>
                  <a:cubicBezTo>
                    <a:pt x="11254" y="1403"/>
                    <a:pt x="10308" y="751"/>
                    <a:pt x="9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4"/>
            <p:cNvSpPr/>
            <p:nvPr/>
          </p:nvSpPr>
          <p:spPr>
            <a:xfrm>
              <a:off x="5176750" y="3933125"/>
              <a:ext cx="611650" cy="1524200"/>
            </a:xfrm>
            <a:custGeom>
              <a:avLst/>
              <a:gdLst/>
              <a:ahLst/>
              <a:cxnLst/>
              <a:rect l="l" t="t" r="r" b="b"/>
              <a:pathLst>
                <a:path w="24466" h="60968" extrusionOk="0">
                  <a:moveTo>
                    <a:pt x="1" y="1"/>
                  </a:moveTo>
                  <a:lnTo>
                    <a:pt x="1" y="60967"/>
                  </a:lnTo>
                  <a:lnTo>
                    <a:pt x="18333" y="60967"/>
                  </a:lnTo>
                  <a:cubicBezTo>
                    <a:pt x="21726" y="60967"/>
                    <a:pt x="24466" y="58227"/>
                    <a:pt x="24466" y="54867"/>
                  </a:cubicBezTo>
                  <a:lnTo>
                    <a:pt x="24466" y="29978"/>
                  </a:lnTo>
                  <a:cubicBezTo>
                    <a:pt x="24466" y="15201"/>
                    <a:pt x="13930" y="28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4"/>
            <p:cNvSpPr/>
            <p:nvPr/>
          </p:nvSpPr>
          <p:spPr>
            <a:xfrm>
              <a:off x="1812825" y="3933125"/>
              <a:ext cx="611650" cy="1524200"/>
            </a:xfrm>
            <a:custGeom>
              <a:avLst/>
              <a:gdLst/>
              <a:ahLst/>
              <a:cxnLst/>
              <a:rect l="l" t="t" r="r" b="b"/>
              <a:pathLst>
                <a:path w="24466" h="60968" extrusionOk="0">
                  <a:moveTo>
                    <a:pt x="24466" y="1"/>
                  </a:moveTo>
                  <a:cubicBezTo>
                    <a:pt x="10505" y="2871"/>
                    <a:pt x="1" y="15201"/>
                    <a:pt x="1" y="29978"/>
                  </a:cubicBezTo>
                  <a:lnTo>
                    <a:pt x="1" y="54867"/>
                  </a:lnTo>
                  <a:cubicBezTo>
                    <a:pt x="1" y="58227"/>
                    <a:pt x="2708" y="60967"/>
                    <a:pt x="6101" y="60967"/>
                  </a:cubicBezTo>
                  <a:lnTo>
                    <a:pt x="24466" y="60967"/>
                  </a:lnTo>
                  <a:lnTo>
                    <a:pt x="24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4"/>
            <p:cNvSpPr/>
            <p:nvPr/>
          </p:nvSpPr>
          <p:spPr>
            <a:xfrm>
              <a:off x="2730275" y="4835875"/>
              <a:ext cx="2140700" cy="621450"/>
            </a:xfrm>
            <a:custGeom>
              <a:avLst/>
              <a:gdLst/>
              <a:ahLst/>
              <a:cxnLst/>
              <a:rect l="l" t="t" r="r" b="b"/>
              <a:pathLst>
                <a:path w="85628" h="24858" extrusionOk="0">
                  <a:moveTo>
                    <a:pt x="0" y="1"/>
                  </a:moveTo>
                  <a:lnTo>
                    <a:pt x="0" y="24857"/>
                  </a:lnTo>
                  <a:lnTo>
                    <a:pt x="85627" y="24857"/>
                  </a:lnTo>
                  <a:lnTo>
                    <a:pt x="856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4"/>
            <p:cNvSpPr/>
            <p:nvPr/>
          </p:nvSpPr>
          <p:spPr>
            <a:xfrm>
              <a:off x="2271150" y="238125"/>
              <a:ext cx="3058125" cy="2055875"/>
            </a:xfrm>
            <a:custGeom>
              <a:avLst/>
              <a:gdLst/>
              <a:ahLst/>
              <a:cxnLst/>
              <a:rect l="l" t="t" r="r" b="b"/>
              <a:pathLst>
                <a:path w="122325" h="82235" extrusionOk="0">
                  <a:moveTo>
                    <a:pt x="61163" y="12232"/>
                  </a:moveTo>
                  <a:cubicBezTo>
                    <a:pt x="64555" y="12232"/>
                    <a:pt x="67295" y="14973"/>
                    <a:pt x="67295" y="18365"/>
                  </a:cubicBezTo>
                  <a:cubicBezTo>
                    <a:pt x="67295" y="21725"/>
                    <a:pt x="64555" y="24465"/>
                    <a:pt x="61163" y="24465"/>
                  </a:cubicBezTo>
                  <a:cubicBezTo>
                    <a:pt x="57770" y="24465"/>
                    <a:pt x="55063" y="21725"/>
                    <a:pt x="55063" y="18365"/>
                  </a:cubicBezTo>
                  <a:cubicBezTo>
                    <a:pt x="55063" y="14973"/>
                    <a:pt x="57770" y="12232"/>
                    <a:pt x="61163" y="12232"/>
                  </a:cubicBezTo>
                  <a:close/>
                  <a:moveTo>
                    <a:pt x="61163" y="0"/>
                  </a:moveTo>
                  <a:cubicBezTo>
                    <a:pt x="27434" y="0"/>
                    <a:pt x="0" y="27433"/>
                    <a:pt x="0" y="61162"/>
                  </a:cubicBezTo>
                  <a:cubicBezTo>
                    <a:pt x="0" y="70165"/>
                    <a:pt x="4959" y="77994"/>
                    <a:pt x="12233" y="82235"/>
                  </a:cubicBezTo>
                  <a:lnTo>
                    <a:pt x="12233" y="55062"/>
                  </a:lnTo>
                  <a:cubicBezTo>
                    <a:pt x="12233" y="44918"/>
                    <a:pt x="20453" y="36697"/>
                    <a:pt x="30598" y="36697"/>
                  </a:cubicBezTo>
                  <a:lnTo>
                    <a:pt x="91760" y="36697"/>
                  </a:lnTo>
                  <a:cubicBezTo>
                    <a:pt x="101872" y="36697"/>
                    <a:pt x="110092" y="44918"/>
                    <a:pt x="110092" y="55062"/>
                  </a:cubicBezTo>
                  <a:lnTo>
                    <a:pt x="110092" y="82235"/>
                  </a:lnTo>
                  <a:cubicBezTo>
                    <a:pt x="117367" y="77994"/>
                    <a:pt x="122325" y="70165"/>
                    <a:pt x="122325" y="61162"/>
                  </a:cubicBezTo>
                  <a:cubicBezTo>
                    <a:pt x="122325" y="27433"/>
                    <a:pt x="94892" y="0"/>
                    <a:pt x="61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84"/>
          <p:cNvGrpSpPr/>
          <p:nvPr/>
        </p:nvGrpSpPr>
        <p:grpSpPr>
          <a:xfrm>
            <a:off x="5653298" y="2626424"/>
            <a:ext cx="483820" cy="483820"/>
            <a:chOff x="1190625" y="238125"/>
            <a:chExt cx="5219200" cy="5219200"/>
          </a:xfrm>
        </p:grpSpPr>
        <p:sp>
          <p:nvSpPr>
            <p:cNvPr id="2116" name="Google Shape;2116;p84"/>
            <p:cNvSpPr/>
            <p:nvPr/>
          </p:nvSpPr>
          <p:spPr>
            <a:xfrm>
              <a:off x="4980225" y="860325"/>
              <a:ext cx="1429600" cy="305850"/>
            </a:xfrm>
            <a:custGeom>
              <a:avLst/>
              <a:gdLst/>
              <a:ahLst/>
              <a:cxnLst/>
              <a:rect l="l" t="t" r="r" b="b"/>
              <a:pathLst>
                <a:path w="57184" h="12234" extrusionOk="0">
                  <a:moveTo>
                    <a:pt x="1" y="1"/>
                  </a:moveTo>
                  <a:cubicBezTo>
                    <a:pt x="1012" y="3915"/>
                    <a:pt x="1729" y="7960"/>
                    <a:pt x="1729" y="12233"/>
                  </a:cubicBezTo>
                  <a:lnTo>
                    <a:pt x="51083" y="12233"/>
                  </a:lnTo>
                  <a:cubicBezTo>
                    <a:pt x="54443" y="12233"/>
                    <a:pt x="57183" y="9493"/>
                    <a:pt x="57183" y="6101"/>
                  </a:cubicBezTo>
                  <a:cubicBezTo>
                    <a:pt x="57183" y="2708"/>
                    <a:pt x="54443" y="1"/>
                    <a:pt x="51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4"/>
            <p:cNvSpPr/>
            <p:nvPr/>
          </p:nvSpPr>
          <p:spPr>
            <a:xfrm>
              <a:off x="5023450" y="1471950"/>
              <a:ext cx="1386375" cy="305850"/>
            </a:xfrm>
            <a:custGeom>
              <a:avLst/>
              <a:gdLst/>
              <a:ahLst/>
              <a:cxnLst/>
              <a:rect l="l" t="t" r="r" b="b"/>
              <a:pathLst>
                <a:path w="55455" h="12234" extrusionOk="0">
                  <a:moveTo>
                    <a:pt x="0" y="1"/>
                  </a:moveTo>
                  <a:lnTo>
                    <a:pt x="0" y="12233"/>
                  </a:lnTo>
                  <a:lnTo>
                    <a:pt x="49354" y="12233"/>
                  </a:lnTo>
                  <a:cubicBezTo>
                    <a:pt x="52714" y="12233"/>
                    <a:pt x="55454" y="9493"/>
                    <a:pt x="55454" y="6101"/>
                  </a:cubicBezTo>
                  <a:cubicBezTo>
                    <a:pt x="55454" y="2708"/>
                    <a:pt x="52714" y="1"/>
                    <a:pt x="49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4"/>
            <p:cNvSpPr/>
            <p:nvPr/>
          </p:nvSpPr>
          <p:spPr>
            <a:xfrm>
              <a:off x="4983475" y="2083575"/>
              <a:ext cx="1426350" cy="305850"/>
            </a:xfrm>
            <a:custGeom>
              <a:avLst/>
              <a:gdLst/>
              <a:ahLst/>
              <a:cxnLst/>
              <a:rect l="l" t="t" r="r" b="b"/>
              <a:pathLst>
                <a:path w="57054" h="12234" extrusionOk="0">
                  <a:moveTo>
                    <a:pt x="1599" y="1"/>
                  </a:moveTo>
                  <a:cubicBezTo>
                    <a:pt x="1599" y="4176"/>
                    <a:pt x="1012" y="8286"/>
                    <a:pt x="1" y="12233"/>
                  </a:cubicBezTo>
                  <a:lnTo>
                    <a:pt x="50953" y="12233"/>
                  </a:lnTo>
                  <a:cubicBezTo>
                    <a:pt x="54313" y="12233"/>
                    <a:pt x="57053" y="9493"/>
                    <a:pt x="57053" y="6101"/>
                  </a:cubicBezTo>
                  <a:cubicBezTo>
                    <a:pt x="57053" y="2708"/>
                    <a:pt x="54313" y="1"/>
                    <a:pt x="50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4"/>
            <p:cNvSpPr/>
            <p:nvPr/>
          </p:nvSpPr>
          <p:spPr>
            <a:xfrm>
              <a:off x="4601025" y="2695200"/>
              <a:ext cx="1808800" cy="305850"/>
            </a:xfrm>
            <a:custGeom>
              <a:avLst/>
              <a:gdLst/>
              <a:ahLst/>
              <a:cxnLst/>
              <a:rect l="l" t="t" r="r" b="b"/>
              <a:pathLst>
                <a:path w="72352" h="12234" extrusionOk="0">
                  <a:moveTo>
                    <a:pt x="10243" y="1"/>
                  </a:moveTo>
                  <a:cubicBezTo>
                    <a:pt x="7568" y="4600"/>
                    <a:pt x="4045" y="8678"/>
                    <a:pt x="0" y="12233"/>
                  </a:cubicBezTo>
                  <a:lnTo>
                    <a:pt x="66251" y="12233"/>
                  </a:lnTo>
                  <a:cubicBezTo>
                    <a:pt x="69611" y="12233"/>
                    <a:pt x="72351" y="9493"/>
                    <a:pt x="72351" y="6101"/>
                  </a:cubicBezTo>
                  <a:cubicBezTo>
                    <a:pt x="72351" y="2708"/>
                    <a:pt x="69611" y="1"/>
                    <a:pt x="66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4"/>
            <p:cNvSpPr/>
            <p:nvPr/>
          </p:nvSpPr>
          <p:spPr>
            <a:xfrm>
              <a:off x="5617125" y="3306825"/>
              <a:ext cx="792700" cy="305825"/>
            </a:xfrm>
            <a:custGeom>
              <a:avLst/>
              <a:gdLst/>
              <a:ahLst/>
              <a:cxnLst/>
              <a:rect l="l" t="t" r="r" b="b"/>
              <a:pathLst>
                <a:path w="31708" h="12233" extrusionOk="0">
                  <a:moveTo>
                    <a:pt x="1" y="1"/>
                  </a:moveTo>
                  <a:cubicBezTo>
                    <a:pt x="3589" y="3491"/>
                    <a:pt x="6459" y="7634"/>
                    <a:pt x="8645" y="12233"/>
                  </a:cubicBezTo>
                  <a:lnTo>
                    <a:pt x="25575" y="12233"/>
                  </a:lnTo>
                  <a:cubicBezTo>
                    <a:pt x="28967" y="12233"/>
                    <a:pt x="31707" y="9493"/>
                    <a:pt x="31707" y="6100"/>
                  </a:cubicBezTo>
                  <a:cubicBezTo>
                    <a:pt x="31707" y="2708"/>
                    <a:pt x="28967" y="1"/>
                    <a:pt x="25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4"/>
            <p:cNvSpPr/>
            <p:nvPr/>
          </p:nvSpPr>
          <p:spPr>
            <a:xfrm>
              <a:off x="5925375" y="3918450"/>
              <a:ext cx="484450" cy="305825"/>
            </a:xfrm>
            <a:custGeom>
              <a:avLst/>
              <a:gdLst/>
              <a:ahLst/>
              <a:cxnLst/>
              <a:rect l="l" t="t" r="r" b="b"/>
              <a:pathLst>
                <a:path w="19378" h="12233" extrusionOk="0">
                  <a:moveTo>
                    <a:pt x="1" y="0"/>
                  </a:moveTo>
                  <a:cubicBezTo>
                    <a:pt x="295" y="1990"/>
                    <a:pt x="621" y="4013"/>
                    <a:pt x="621" y="6100"/>
                  </a:cubicBezTo>
                  <a:lnTo>
                    <a:pt x="621" y="12233"/>
                  </a:lnTo>
                  <a:lnTo>
                    <a:pt x="13277" y="12233"/>
                  </a:lnTo>
                  <a:cubicBezTo>
                    <a:pt x="16637" y="12233"/>
                    <a:pt x="19377" y="9493"/>
                    <a:pt x="19377" y="6100"/>
                  </a:cubicBezTo>
                  <a:cubicBezTo>
                    <a:pt x="19377" y="2708"/>
                    <a:pt x="16637" y="0"/>
                    <a:pt x="13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4"/>
            <p:cNvSpPr/>
            <p:nvPr/>
          </p:nvSpPr>
          <p:spPr>
            <a:xfrm>
              <a:off x="5940875" y="4530075"/>
              <a:ext cx="468950" cy="305825"/>
            </a:xfrm>
            <a:custGeom>
              <a:avLst/>
              <a:gdLst/>
              <a:ahLst/>
              <a:cxnLst/>
              <a:rect l="l" t="t" r="r" b="b"/>
              <a:pathLst>
                <a:path w="18758" h="12233" extrusionOk="0">
                  <a:moveTo>
                    <a:pt x="1" y="0"/>
                  </a:moveTo>
                  <a:lnTo>
                    <a:pt x="1" y="12233"/>
                  </a:lnTo>
                  <a:lnTo>
                    <a:pt x="12657" y="12233"/>
                  </a:lnTo>
                  <a:cubicBezTo>
                    <a:pt x="16017" y="12233"/>
                    <a:pt x="18757" y="9493"/>
                    <a:pt x="18757" y="6100"/>
                  </a:cubicBezTo>
                  <a:cubicBezTo>
                    <a:pt x="18757" y="2708"/>
                    <a:pt x="16017"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4"/>
            <p:cNvSpPr/>
            <p:nvPr/>
          </p:nvSpPr>
          <p:spPr>
            <a:xfrm>
              <a:off x="1190625" y="4530075"/>
              <a:ext cx="468925" cy="305825"/>
            </a:xfrm>
            <a:custGeom>
              <a:avLst/>
              <a:gdLst/>
              <a:ahLst/>
              <a:cxnLst/>
              <a:rect l="l" t="t" r="r" b="b"/>
              <a:pathLst>
                <a:path w="18757" h="12233" extrusionOk="0">
                  <a:moveTo>
                    <a:pt x="6133" y="0"/>
                  </a:moveTo>
                  <a:cubicBezTo>
                    <a:pt x="2740" y="0"/>
                    <a:pt x="0" y="2708"/>
                    <a:pt x="0" y="6100"/>
                  </a:cubicBezTo>
                  <a:cubicBezTo>
                    <a:pt x="0" y="9493"/>
                    <a:pt x="2740" y="12233"/>
                    <a:pt x="6133" y="12233"/>
                  </a:cubicBezTo>
                  <a:lnTo>
                    <a:pt x="18756" y="12233"/>
                  </a:lnTo>
                  <a:lnTo>
                    <a:pt x="187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4"/>
            <p:cNvSpPr/>
            <p:nvPr/>
          </p:nvSpPr>
          <p:spPr>
            <a:xfrm>
              <a:off x="1190625" y="3918450"/>
              <a:ext cx="484425" cy="305825"/>
            </a:xfrm>
            <a:custGeom>
              <a:avLst/>
              <a:gdLst/>
              <a:ahLst/>
              <a:cxnLst/>
              <a:rect l="l" t="t" r="r" b="b"/>
              <a:pathLst>
                <a:path w="19377" h="12233" extrusionOk="0">
                  <a:moveTo>
                    <a:pt x="6133" y="0"/>
                  </a:moveTo>
                  <a:cubicBezTo>
                    <a:pt x="2740" y="0"/>
                    <a:pt x="0" y="2708"/>
                    <a:pt x="0" y="6100"/>
                  </a:cubicBezTo>
                  <a:cubicBezTo>
                    <a:pt x="0" y="9493"/>
                    <a:pt x="2740" y="12233"/>
                    <a:pt x="6133" y="12233"/>
                  </a:cubicBezTo>
                  <a:lnTo>
                    <a:pt x="18756" y="12233"/>
                  </a:lnTo>
                  <a:lnTo>
                    <a:pt x="18756" y="6100"/>
                  </a:lnTo>
                  <a:cubicBezTo>
                    <a:pt x="18756" y="4013"/>
                    <a:pt x="19083" y="1990"/>
                    <a:pt x="19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4"/>
            <p:cNvSpPr/>
            <p:nvPr/>
          </p:nvSpPr>
          <p:spPr>
            <a:xfrm>
              <a:off x="1190625" y="3306825"/>
              <a:ext cx="792675" cy="305825"/>
            </a:xfrm>
            <a:custGeom>
              <a:avLst/>
              <a:gdLst/>
              <a:ahLst/>
              <a:cxnLst/>
              <a:rect l="l" t="t" r="r" b="b"/>
              <a:pathLst>
                <a:path w="31707" h="12233" extrusionOk="0">
                  <a:moveTo>
                    <a:pt x="6100" y="1"/>
                  </a:moveTo>
                  <a:cubicBezTo>
                    <a:pt x="2740" y="1"/>
                    <a:pt x="0" y="2708"/>
                    <a:pt x="0" y="6100"/>
                  </a:cubicBezTo>
                  <a:cubicBezTo>
                    <a:pt x="0" y="9493"/>
                    <a:pt x="2740" y="12233"/>
                    <a:pt x="6133" y="12233"/>
                  </a:cubicBezTo>
                  <a:lnTo>
                    <a:pt x="23062" y="12233"/>
                  </a:lnTo>
                  <a:cubicBezTo>
                    <a:pt x="25248" y="7634"/>
                    <a:pt x="28118" y="3491"/>
                    <a:pt x="31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4"/>
            <p:cNvSpPr/>
            <p:nvPr/>
          </p:nvSpPr>
          <p:spPr>
            <a:xfrm>
              <a:off x="1190625" y="2695200"/>
              <a:ext cx="1808775" cy="305850"/>
            </a:xfrm>
            <a:custGeom>
              <a:avLst/>
              <a:gdLst/>
              <a:ahLst/>
              <a:cxnLst/>
              <a:rect l="l" t="t" r="r" b="b"/>
              <a:pathLst>
                <a:path w="72351" h="12234" extrusionOk="0">
                  <a:moveTo>
                    <a:pt x="6100" y="1"/>
                  </a:moveTo>
                  <a:cubicBezTo>
                    <a:pt x="2740" y="1"/>
                    <a:pt x="0" y="2708"/>
                    <a:pt x="0" y="6101"/>
                  </a:cubicBezTo>
                  <a:cubicBezTo>
                    <a:pt x="0" y="9493"/>
                    <a:pt x="2740" y="12233"/>
                    <a:pt x="6133" y="12233"/>
                  </a:cubicBezTo>
                  <a:lnTo>
                    <a:pt x="72351" y="12233"/>
                  </a:lnTo>
                  <a:cubicBezTo>
                    <a:pt x="68306" y="8678"/>
                    <a:pt x="64783" y="4600"/>
                    <a:pt x="62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4"/>
            <p:cNvSpPr/>
            <p:nvPr/>
          </p:nvSpPr>
          <p:spPr>
            <a:xfrm>
              <a:off x="1190625" y="2083575"/>
              <a:ext cx="1426325" cy="305850"/>
            </a:xfrm>
            <a:custGeom>
              <a:avLst/>
              <a:gdLst/>
              <a:ahLst/>
              <a:cxnLst/>
              <a:rect l="l" t="t" r="r" b="b"/>
              <a:pathLst>
                <a:path w="57053" h="12234" extrusionOk="0">
                  <a:moveTo>
                    <a:pt x="6133" y="1"/>
                  </a:moveTo>
                  <a:cubicBezTo>
                    <a:pt x="2740" y="1"/>
                    <a:pt x="0" y="2708"/>
                    <a:pt x="0" y="6101"/>
                  </a:cubicBezTo>
                  <a:cubicBezTo>
                    <a:pt x="0" y="9493"/>
                    <a:pt x="2740" y="12233"/>
                    <a:pt x="6133" y="12233"/>
                  </a:cubicBezTo>
                  <a:lnTo>
                    <a:pt x="57052" y="12233"/>
                  </a:lnTo>
                  <a:cubicBezTo>
                    <a:pt x="56041" y="8286"/>
                    <a:pt x="55454" y="4176"/>
                    <a:pt x="55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4"/>
            <p:cNvSpPr/>
            <p:nvPr/>
          </p:nvSpPr>
          <p:spPr>
            <a:xfrm>
              <a:off x="1190625" y="1471950"/>
              <a:ext cx="1386350" cy="305850"/>
            </a:xfrm>
            <a:custGeom>
              <a:avLst/>
              <a:gdLst/>
              <a:ahLst/>
              <a:cxnLst/>
              <a:rect l="l" t="t" r="r" b="b"/>
              <a:pathLst>
                <a:path w="55454" h="12234" extrusionOk="0">
                  <a:moveTo>
                    <a:pt x="6133" y="1"/>
                  </a:moveTo>
                  <a:cubicBezTo>
                    <a:pt x="2740" y="1"/>
                    <a:pt x="0" y="2708"/>
                    <a:pt x="0" y="6101"/>
                  </a:cubicBezTo>
                  <a:cubicBezTo>
                    <a:pt x="0" y="9493"/>
                    <a:pt x="2740" y="12233"/>
                    <a:pt x="6133" y="12233"/>
                  </a:cubicBezTo>
                  <a:lnTo>
                    <a:pt x="55454" y="12233"/>
                  </a:lnTo>
                  <a:lnTo>
                    <a:pt x="55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4"/>
            <p:cNvSpPr/>
            <p:nvPr/>
          </p:nvSpPr>
          <p:spPr>
            <a:xfrm>
              <a:off x="1190625" y="860325"/>
              <a:ext cx="1429575" cy="305850"/>
            </a:xfrm>
            <a:custGeom>
              <a:avLst/>
              <a:gdLst/>
              <a:ahLst/>
              <a:cxnLst/>
              <a:rect l="l" t="t" r="r" b="b"/>
              <a:pathLst>
                <a:path w="57183" h="12234" extrusionOk="0">
                  <a:moveTo>
                    <a:pt x="6133" y="1"/>
                  </a:moveTo>
                  <a:cubicBezTo>
                    <a:pt x="2740" y="1"/>
                    <a:pt x="0" y="2708"/>
                    <a:pt x="0" y="6101"/>
                  </a:cubicBezTo>
                  <a:cubicBezTo>
                    <a:pt x="0" y="9493"/>
                    <a:pt x="2740" y="12233"/>
                    <a:pt x="6133" y="12233"/>
                  </a:cubicBezTo>
                  <a:lnTo>
                    <a:pt x="55454" y="12233"/>
                  </a:lnTo>
                  <a:cubicBezTo>
                    <a:pt x="55454" y="7960"/>
                    <a:pt x="56171" y="3915"/>
                    <a:pt x="57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4"/>
            <p:cNvSpPr/>
            <p:nvPr/>
          </p:nvSpPr>
          <p:spPr>
            <a:xfrm>
              <a:off x="2882775" y="238125"/>
              <a:ext cx="1834875" cy="1182475"/>
            </a:xfrm>
            <a:custGeom>
              <a:avLst/>
              <a:gdLst/>
              <a:ahLst/>
              <a:cxnLst/>
              <a:rect l="l" t="t" r="r" b="b"/>
              <a:pathLst>
                <a:path w="73395" h="47299" extrusionOk="0">
                  <a:moveTo>
                    <a:pt x="36698" y="0"/>
                  </a:moveTo>
                  <a:cubicBezTo>
                    <a:pt x="16441" y="0"/>
                    <a:pt x="0" y="16832"/>
                    <a:pt x="0" y="37121"/>
                  </a:cubicBezTo>
                  <a:lnTo>
                    <a:pt x="7177" y="37121"/>
                  </a:lnTo>
                  <a:cubicBezTo>
                    <a:pt x="17843" y="37121"/>
                    <a:pt x="28314" y="40775"/>
                    <a:pt x="36698" y="47299"/>
                  </a:cubicBezTo>
                  <a:cubicBezTo>
                    <a:pt x="45081" y="40775"/>
                    <a:pt x="55552" y="37121"/>
                    <a:pt x="66219" y="37121"/>
                  </a:cubicBezTo>
                  <a:lnTo>
                    <a:pt x="73395" y="37121"/>
                  </a:lnTo>
                  <a:cubicBezTo>
                    <a:pt x="73395" y="16832"/>
                    <a:pt x="56955" y="0"/>
                    <a:pt x="36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4"/>
            <p:cNvSpPr/>
            <p:nvPr/>
          </p:nvSpPr>
          <p:spPr>
            <a:xfrm>
              <a:off x="2882775" y="1471150"/>
              <a:ext cx="1834875" cy="1988200"/>
            </a:xfrm>
            <a:custGeom>
              <a:avLst/>
              <a:gdLst/>
              <a:ahLst/>
              <a:cxnLst/>
              <a:rect l="l" t="t" r="r" b="b"/>
              <a:pathLst>
                <a:path w="73395" h="79528" extrusionOk="0">
                  <a:moveTo>
                    <a:pt x="0" y="0"/>
                  </a:moveTo>
                  <a:lnTo>
                    <a:pt x="0" y="24498"/>
                  </a:lnTo>
                  <a:cubicBezTo>
                    <a:pt x="0" y="40449"/>
                    <a:pt x="10243" y="53888"/>
                    <a:pt x="24465" y="58944"/>
                  </a:cubicBezTo>
                  <a:lnTo>
                    <a:pt x="24465" y="67295"/>
                  </a:lnTo>
                  <a:cubicBezTo>
                    <a:pt x="24465" y="74047"/>
                    <a:pt x="29945" y="79527"/>
                    <a:pt x="36698" y="79527"/>
                  </a:cubicBezTo>
                  <a:cubicBezTo>
                    <a:pt x="43450" y="79527"/>
                    <a:pt x="48930" y="74047"/>
                    <a:pt x="48930" y="67295"/>
                  </a:cubicBezTo>
                  <a:lnTo>
                    <a:pt x="48930" y="58944"/>
                  </a:lnTo>
                  <a:cubicBezTo>
                    <a:pt x="63152" y="53888"/>
                    <a:pt x="73395" y="40449"/>
                    <a:pt x="73395" y="24498"/>
                  </a:cubicBezTo>
                  <a:lnTo>
                    <a:pt x="73395" y="33"/>
                  </a:lnTo>
                  <a:lnTo>
                    <a:pt x="66219" y="33"/>
                  </a:lnTo>
                  <a:cubicBezTo>
                    <a:pt x="56857" y="33"/>
                    <a:pt x="47658" y="3817"/>
                    <a:pt x="41036" y="10471"/>
                  </a:cubicBezTo>
                  <a:cubicBezTo>
                    <a:pt x="39829" y="11646"/>
                    <a:pt x="38263" y="12233"/>
                    <a:pt x="36698" y="12233"/>
                  </a:cubicBezTo>
                  <a:cubicBezTo>
                    <a:pt x="35132" y="12233"/>
                    <a:pt x="33566" y="11646"/>
                    <a:pt x="32359" y="10471"/>
                  </a:cubicBezTo>
                  <a:cubicBezTo>
                    <a:pt x="25737" y="3817"/>
                    <a:pt x="16538" y="0"/>
                    <a:pt x="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4"/>
            <p:cNvSpPr/>
            <p:nvPr/>
          </p:nvSpPr>
          <p:spPr>
            <a:xfrm>
              <a:off x="2730275" y="4835875"/>
              <a:ext cx="2140700" cy="621450"/>
            </a:xfrm>
            <a:custGeom>
              <a:avLst/>
              <a:gdLst/>
              <a:ahLst/>
              <a:cxnLst/>
              <a:rect l="l" t="t" r="r" b="b"/>
              <a:pathLst>
                <a:path w="85628" h="24858" extrusionOk="0">
                  <a:moveTo>
                    <a:pt x="0" y="1"/>
                  </a:moveTo>
                  <a:lnTo>
                    <a:pt x="0" y="24857"/>
                  </a:lnTo>
                  <a:lnTo>
                    <a:pt x="85627" y="24857"/>
                  </a:lnTo>
                  <a:lnTo>
                    <a:pt x="856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4"/>
            <p:cNvSpPr/>
            <p:nvPr/>
          </p:nvSpPr>
          <p:spPr>
            <a:xfrm>
              <a:off x="1965325" y="3306825"/>
              <a:ext cx="3669775" cy="2150500"/>
            </a:xfrm>
            <a:custGeom>
              <a:avLst/>
              <a:gdLst/>
              <a:ahLst/>
              <a:cxnLst/>
              <a:rect l="l" t="t" r="r" b="b"/>
              <a:pathLst>
                <a:path w="146791" h="86020" extrusionOk="0">
                  <a:moveTo>
                    <a:pt x="30598" y="1"/>
                  </a:moveTo>
                  <a:cubicBezTo>
                    <a:pt x="13734" y="1"/>
                    <a:pt x="1" y="13701"/>
                    <a:pt x="1" y="30565"/>
                  </a:cubicBezTo>
                  <a:lnTo>
                    <a:pt x="1" y="79919"/>
                  </a:lnTo>
                  <a:cubicBezTo>
                    <a:pt x="1" y="83279"/>
                    <a:pt x="2741" y="86019"/>
                    <a:pt x="6133" y="86019"/>
                  </a:cubicBezTo>
                  <a:lnTo>
                    <a:pt x="18366" y="86019"/>
                  </a:lnTo>
                  <a:lnTo>
                    <a:pt x="18366" y="55030"/>
                  </a:lnTo>
                  <a:cubicBezTo>
                    <a:pt x="18366" y="51638"/>
                    <a:pt x="21073" y="48930"/>
                    <a:pt x="24466" y="48930"/>
                  </a:cubicBezTo>
                  <a:lnTo>
                    <a:pt x="122325" y="48930"/>
                  </a:lnTo>
                  <a:cubicBezTo>
                    <a:pt x="125718" y="48930"/>
                    <a:pt x="128458" y="51638"/>
                    <a:pt x="128458" y="55030"/>
                  </a:cubicBezTo>
                  <a:lnTo>
                    <a:pt x="128458" y="86019"/>
                  </a:lnTo>
                  <a:lnTo>
                    <a:pt x="140690" y="86019"/>
                  </a:lnTo>
                  <a:cubicBezTo>
                    <a:pt x="144050" y="86019"/>
                    <a:pt x="146790" y="83279"/>
                    <a:pt x="146790" y="79919"/>
                  </a:cubicBezTo>
                  <a:lnTo>
                    <a:pt x="146790" y="30565"/>
                  </a:lnTo>
                  <a:cubicBezTo>
                    <a:pt x="146790" y="13701"/>
                    <a:pt x="133057" y="1"/>
                    <a:pt x="116225" y="1"/>
                  </a:cubicBezTo>
                  <a:lnTo>
                    <a:pt x="96980" y="1"/>
                  </a:lnTo>
                  <a:cubicBezTo>
                    <a:pt x="94272" y="10504"/>
                    <a:pt x="84780" y="18333"/>
                    <a:pt x="73396" y="18333"/>
                  </a:cubicBezTo>
                  <a:cubicBezTo>
                    <a:pt x="62011" y="18333"/>
                    <a:pt x="52519" y="10504"/>
                    <a:pt x="49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84"/>
          <p:cNvGrpSpPr/>
          <p:nvPr/>
        </p:nvGrpSpPr>
        <p:grpSpPr>
          <a:xfrm>
            <a:off x="5653259" y="1941745"/>
            <a:ext cx="483896" cy="453583"/>
            <a:chOff x="1189800" y="401200"/>
            <a:chExt cx="5220025" cy="4893025"/>
          </a:xfrm>
        </p:grpSpPr>
        <p:sp>
          <p:nvSpPr>
            <p:cNvPr id="2135" name="Google Shape;2135;p84"/>
            <p:cNvSpPr/>
            <p:nvPr/>
          </p:nvSpPr>
          <p:spPr>
            <a:xfrm>
              <a:off x="3341075" y="401200"/>
              <a:ext cx="2457125" cy="4281400"/>
            </a:xfrm>
            <a:custGeom>
              <a:avLst/>
              <a:gdLst/>
              <a:ahLst/>
              <a:cxnLst/>
              <a:rect l="l" t="t" r="r" b="b"/>
              <a:pathLst>
                <a:path w="98285" h="171256" extrusionOk="0">
                  <a:moveTo>
                    <a:pt x="92152" y="1"/>
                  </a:moveTo>
                  <a:cubicBezTo>
                    <a:pt x="88792" y="1"/>
                    <a:pt x="86052" y="2741"/>
                    <a:pt x="86052" y="6101"/>
                  </a:cubicBezTo>
                  <a:lnTo>
                    <a:pt x="86052" y="15659"/>
                  </a:lnTo>
                  <a:cubicBezTo>
                    <a:pt x="63740" y="37090"/>
                    <a:pt x="34186" y="48931"/>
                    <a:pt x="3165" y="48931"/>
                  </a:cubicBezTo>
                  <a:lnTo>
                    <a:pt x="1" y="48931"/>
                  </a:lnTo>
                  <a:lnTo>
                    <a:pt x="1" y="122325"/>
                  </a:lnTo>
                  <a:lnTo>
                    <a:pt x="3165" y="122325"/>
                  </a:lnTo>
                  <a:cubicBezTo>
                    <a:pt x="34186" y="122325"/>
                    <a:pt x="63740" y="134166"/>
                    <a:pt x="86052" y="155598"/>
                  </a:cubicBezTo>
                  <a:lnTo>
                    <a:pt x="86052" y="165155"/>
                  </a:lnTo>
                  <a:cubicBezTo>
                    <a:pt x="86052" y="168515"/>
                    <a:pt x="88792" y="171255"/>
                    <a:pt x="92152" y="171255"/>
                  </a:cubicBezTo>
                  <a:cubicBezTo>
                    <a:pt x="95544" y="171255"/>
                    <a:pt x="98284" y="168515"/>
                    <a:pt x="98284" y="165155"/>
                  </a:cubicBezTo>
                  <a:lnTo>
                    <a:pt x="98284" y="6101"/>
                  </a:lnTo>
                  <a:cubicBezTo>
                    <a:pt x="98284" y="2741"/>
                    <a:pt x="95544" y="1"/>
                    <a:pt x="92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4"/>
            <p:cNvSpPr/>
            <p:nvPr/>
          </p:nvSpPr>
          <p:spPr>
            <a:xfrm>
              <a:off x="2117825" y="3765125"/>
              <a:ext cx="917475" cy="1529100"/>
            </a:xfrm>
            <a:custGeom>
              <a:avLst/>
              <a:gdLst/>
              <a:ahLst/>
              <a:cxnLst/>
              <a:rect l="l" t="t" r="r" b="b"/>
              <a:pathLst>
                <a:path w="36699" h="61164" extrusionOk="0">
                  <a:moveTo>
                    <a:pt x="1" y="1"/>
                  </a:moveTo>
                  <a:lnTo>
                    <a:pt x="1" y="55063"/>
                  </a:lnTo>
                  <a:cubicBezTo>
                    <a:pt x="1" y="58423"/>
                    <a:pt x="2741" y="61163"/>
                    <a:pt x="6133" y="61163"/>
                  </a:cubicBezTo>
                  <a:lnTo>
                    <a:pt x="30598" y="61163"/>
                  </a:lnTo>
                  <a:cubicBezTo>
                    <a:pt x="33991" y="61163"/>
                    <a:pt x="36698" y="58423"/>
                    <a:pt x="36698" y="55063"/>
                  </a:cubicBezTo>
                  <a:lnTo>
                    <a:pt x="366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4"/>
            <p:cNvSpPr/>
            <p:nvPr/>
          </p:nvSpPr>
          <p:spPr>
            <a:xfrm>
              <a:off x="6103975" y="2015075"/>
              <a:ext cx="305850" cy="1053650"/>
            </a:xfrm>
            <a:custGeom>
              <a:avLst/>
              <a:gdLst/>
              <a:ahLst/>
              <a:cxnLst/>
              <a:rect l="l" t="t" r="r" b="b"/>
              <a:pathLst>
                <a:path w="12234" h="42146" extrusionOk="0">
                  <a:moveTo>
                    <a:pt x="1" y="1"/>
                  </a:moveTo>
                  <a:lnTo>
                    <a:pt x="1" y="42146"/>
                  </a:lnTo>
                  <a:cubicBezTo>
                    <a:pt x="7275" y="37905"/>
                    <a:pt x="12233" y="30076"/>
                    <a:pt x="12233" y="21073"/>
                  </a:cubicBezTo>
                  <a:cubicBezTo>
                    <a:pt x="12233" y="12070"/>
                    <a:pt x="7275" y="424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4"/>
            <p:cNvSpPr/>
            <p:nvPr/>
          </p:nvSpPr>
          <p:spPr>
            <a:xfrm>
              <a:off x="1189800" y="1624450"/>
              <a:ext cx="1845500" cy="1834900"/>
            </a:xfrm>
            <a:custGeom>
              <a:avLst/>
              <a:gdLst/>
              <a:ahLst/>
              <a:cxnLst/>
              <a:rect l="l" t="t" r="r" b="b"/>
              <a:pathLst>
                <a:path w="73820" h="73396" extrusionOk="0">
                  <a:moveTo>
                    <a:pt x="38459" y="1"/>
                  </a:moveTo>
                  <a:cubicBezTo>
                    <a:pt x="18039" y="1"/>
                    <a:pt x="0" y="15854"/>
                    <a:pt x="33" y="36698"/>
                  </a:cubicBezTo>
                  <a:cubicBezTo>
                    <a:pt x="66" y="57281"/>
                    <a:pt x="16734" y="73395"/>
                    <a:pt x="36730" y="73395"/>
                  </a:cubicBezTo>
                  <a:lnTo>
                    <a:pt x="73819" y="73395"/>
                  </a:lnTo>
                  <a:lnTo>
                    <a:pt x="738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84"/>
          <p:cNvGrpSpPr/>
          <p:nvPr/>
        </p:nvGrpSpPr>
        <p:grpSpPr>
          <a:xfrm>
            <a:off x="4965736" y="4058768"/>
            <a:ext cx="353416" cy="483820"/>
            <a:chOff x="1894375" y="238125"/>
            <a:chExt cx="3812475" cy="5219200"/>
          </a:xfrm>
        </p:grpSpPr>
        <p:sp>
          <p:nvSpPr>
            <p:cNvPr id="2140" name="Google Shape;2140;p84"/>
            <p:cNvSpPr/>
            <p:nvPr/>
          </p:nvSpPr>
          <p:spPr>
            <a:xfrm>
              <a:off x="1894375" y="238125"/>
              <a:ext cx="3341950" cy="3367200"/>
            </a:xfrm>
            <a:custGeom>
              <a:avLst/>
              <a:gdLst/>
              <a:ahLst/>
              <a:cxnLst/>
              <a:rect l="l" t="t" r="r" b="b"/>
              <a:pathLst>
                <a:path w="133678" h="134688" extrusionOk="0">
                  <a:moveTo>
                    <a:pt x="97436" y="0"/>
                  </a:moveTo>
                  <a:cubicBezTo>
                    <a:pt x="88009" y="0"/>
                    <a:pt x="78158" y="4175"/>
                    <a:pt x="68633" y="8220"/>
                  </a:cubicBezTo>
                  <a:cubicBezTo>
                    <a:pt x="60796" y="11524"/>
                    <a:pt x="52758" y="14928"/>
                    <a:pt x="46871" y="14928"/>
                  </a:cubicBezTo>
                  <a:cubicBezTo>
                    <a:pt x="45260" y="14928"/>
                    <a:pt x="43810" y="14673"/>
                    <a:pt x="42570" y="14092"/>
                  </a:cubicBezTo>
                  <a:cubicBezTo>
                    <a:pt x="39797" y="12820"/>
                    <a:pt x="37612" y="9525"/>
                    <a:pt x="36013" y="4338"/>
                  </a:cubicBezTo>
                  <a:cubicBezTo>
                    <a:pt x="35219" y="1720"/>
                    <a:pt x="32805" y="3"/>
                    <a:pt x="30138" y="3"/>
                  </a:cubicBezTo>
                  <a:cubicBezTo>
                    <a:pt x="29848" y="3"/>
                    <a:pt x="29555" y="24"/>
                    <a:pt x="29261" y="65"/>
                  </a:cubicBezTo>
                  <a:cubicBezTo>
                    <a:pt x="26260" y="522"/>
                    <a:pt x="24042" y="3099"/>
                    <a:pt x="24042" y="6133"/>
                  </a:cubicBezTo>
                  <a:cubicBezTo>
                    <a:pt x="24042" y="24171"/>
                    <a:pt x="37351" y="32750"/>
                    <a:pt x="46191" y="38426"/>
                  </a:cubicBezTo>
                  <a:cubicBezTo>
                    <a:pt x="49159" y="40351"/>
                    <a:pt x="54117" y="43548"/>
                    <a:pt x="54280" y="44983"/>
                  </a:cubicBezTo>
                  <a:cubicBezTo>
                    <a:pt x="54280" y="44983"/>
                    <a:pt x="54411" y="46614"/>
                    <a:pt x="50301" y="50724"/>
                  </a:cubicBezTo>
                  <a:cubicBezTo>
                    <a:pt x="45886" y="55139"/>
                    <a:pt x="40112" y="56645"/>
                    <a:pt x="34288" y="56645"/>
                  </a:cubicBezTo>
                  <a:cubicBezTo>
                    <a:pt x="21865" y="56645"/>
                    <a:pt x="9214" y="49791"/>
                    <a:pt x="9037" y="49680"/>
                  </a:cubicBezTo>
                  <a:cubicBezTo>
                    <a:pt x="8127" y="49178"/>
                    <a:pt x="7119" y="48933"/>
                    <a:pt x="6112" y="48933"/>
                  </a:cubicBezTo>
                  <a:cubicBezTo>
                    <a:pt x="5023" y="48933"/>
                    <a:pt x="3935" y="49219"/>
                    <a:pt x="2969" y="49778"/>
                  </a:cubicBezTo>
                  <a:cubicBezTo>
                    <a:pt x="1110" y="50887"/>
                    <a:pt x="1" y="52877"/>
                    <a:pt x="1" y="55062"/>
                  </a:cubicBezTo>
                  <a:cubicBezTo>
                    <a:pt x="1" y="66642"/>
                    <a:pt x="9167" y="73754"/>
                    <a:pt x="18399" y="80636"/>
                  </a:cubicBezTo>
                  <a:cubicBezTo>
                    <a:pt x="27597" y="87486"/>
                    <a:pt x="36274" y="93945"/>
                    <a:pt x="36274" y="103992"/>
                  </a:cubicBezTo>
                  <a:cubicBezTo>
                    <a:pt x="36274" y="112441"/>
                    <a:pt x="23585" y="118769"/>
                    <a:pt x="15202" y="122977"/>
                  </a:cubicBezTo>
                  <a:cubicBezTo>
                    <a:pt x="12657" y="124249"/>
                    <a:pt x="11320" y="127087"/>
                    <a:pt x="11972" y="129860"/>
                  </a:cubicBezTo>
                  <a:cubicBezTo>
                    <a:pt x="12625" y="132600"/>
                    <a:pt x="15104" y="134557"/>
                    <a:pt x="17942" y="134557"/>
                  </a:cubicBezTo>
                  <a:cubicBezTo>
                    <a:pt x="27043" y="134557"/>
                    <a:pt x="36861" y="134687"/>
                    <a:pt x="42994" y="134687"/>
                  </a:cubicBezTo>
                  <a:cubicBezTo>
                    <a:pt x="59206" y="134687"/>
                    <a:pt x="69318" y="133937"/>
                    <a:pt x="79104" y="129012"/>
                  </a:cubicBezTo>
                  <a:lnTo>
                    <a:pt x="79104" y="116225"/>
                  </a:lnTo>
                  <a:cubicBezTo>
                    <a:pt x="79104" y="103699"/>
                    <a:pt x="86639" y="92901"/>
                    <a:pt x="97436" y="88171"/>
                  </a:cubicBezTo>
                  <a:lnTo>
                    <a:pt x="97436" y="55062"/>
                  </a:lnTo>
                  <a:cubicBezTo>
                    <a:pt x="97436" y="53333"/>
                    <a:pt x="97306" y="51702"/>
                    <a:pt x="97176" y="50137"/>
                  </a:cubicBezTo>
                  <a:cubicBezTo>
                    <a:pt x="90195" y="52746"/>
                    <a:pt x="85204" y="59401"/>
                    <a:pt x="85204" y="67295"/>
                  </a:cubicBezTo>
                  <a:lnTo>
                    <a:pt x="85204" y="68828"/>
                  </a:lnTo>
                  <a:cubicBezTo>
                    <a:pt x="85204" y="78092"/>
                    <a:pt x="77669" y="85627"/>
                    <a:pt x="68405" y="85627"/>
                  </a:cubicBezTo>
                  <a:lnTo>
                    <a:pt x="66839" y="85627"/>
                  </a:lnTo>
                  <a:cubicBezTo>
                    <a:pt x="63479" y="85627"/>
                    <a:pt x="60739" y="82887"/>
                    <a:pt x="60739" y="79527"/>
                  </a:cubicBezTo>
                  <a:cubicBezTo>
                    <a:pt x="60739" y="76135"/>
                    <a:pt x="63479" y="73395"/>
                    <a:pt x="66839" y="73395"/>
                  </a:cubicBezTo>
                  <a:lnTo>
                    <a:pt x="68405" y="73395"/>
                  </a:lnTo>
                  <a:cubicBezTo>
                    <a:pt x="70917" y="73395"/>
                    <a:pt x="72972" y="71340"/>
                    <a:pt x="72972" y="68828"/>
                  </a:cubicBezTo>
                  <a:lnTo>
                    <a:pt x="72972" y="67295"/>
                  </a:lnTo>
                  <a:cubicBezTo>
                    <a:pt x="72972" y="50430"/>
                    <a:pt x="86705" y="36697"/>
                    <a:pt x="103569" y="36697"/>
                  </a:cubicBezTo>
                  <a:lnTo>
                    <a:pt x="128034" y="36697"/>
                  </a:lnTo>
                  <a:cubicBezTo>
                    <a:pt x="129991" y="36697"/>
                    <a:pt x="131883" y="37089"/>
                    <a:pt x="133677" y="37676"/>
                  </a:cubicBezTo>
                  <a:cubicBezTo>
                    <a:pt x="131850" y="13146"/>
                    <a:pt x="117400" y="0"/>
                    <a:pt x="97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4"/>
            <p:cNvSpPr/>
            <p:nvPr/>
          </p:nvSpPr>
          <p:spPr>
            <a:xfrm>
              <a:off x="4177775" y="1461350"/>
              <a:ext cx="1528275" cy="2444900"/>
            </a:xfrm>
            <a:custGeom>
              <a:avLst/>
              <a:gdLst/>
              <a:ahLst/>
              <a:cxnLst/>
              <a:rect l="l" t="t" r="r" b="b"/>
              <a:pathLst>
                <a:path w="61131" h="97796" extrusionOk="0">
                  <a:moveTo>
                    <a:pt x="24465" y="1"/>
                  </a:moveTo>
                  <a:cubicBezTo>
                    <a:pt x="21073" y="1"/>
                    <a:pt x="18333" y="2741"/>
                    <a:pt x="18333" y="6133"/>
                  </a:cubicBezTo>
                  <a:lnTo>
                    <a:pt x="18333" y="48931"/>
                  </a:lnTo>
                  <a:cubicBezTo>
                    <a:pt x="8221" y="48931"/>
                    <a:pt x="1" y="57151"/>
                    <a:pt x="1" y="67296"/>
                  </a:cubicBezTo>
                  <a:lnTo>
                    <a:pt x="1" y="97795"/>
                  </a:lnTo>
                  <a:cubicBezTo>
                    <a:pt x="7112" y="97632"/>
                    <a:pt x="14647" y="95675"/>
                    <a:pt x="23095" y="91728"/>
                  </a:cubicBezTo>
                  <a:cubicBezTo>
                    <a:pt x="31577" y="87716"/>
                    <a:pt x="41004" y="85628"/>
                    <a:pt x="50366" y="85628"/>
                  </a:cubicBezTo>
                  <a:lnTo>
                    <a:pt x="61130" y="85628"/>
                  </a:lnTo>
                  <a:lnTo>
                    <a:pt x="61130" y="67263"/>
                  </a:lnTo>
                  <a:cubicBezTo>
                    <a:pt x="61130" y="57151"/>
                    <a:pt x="52910" y="48931"/>
                    <a:pt x="42798" y="48931"/>
                  </a:cubicBezTo>
                  <a:lnTo>
                    <a:pt x="42798" y="6101"/>
                  </a:lnTo>
                  <a:cubicBezTo>
                    <a:pt x="42798" y="2741"/>
                    <a:pt x="40058" y="1"/>
                    <a:pt x="36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4"/>
            <p:cNvSpPr/>
            <p:nvPr/>
          </p:nvSpPr>
          <p:spPr>
            <a:xfrm>
              <a:off x="4177775" y="3907850"/>
              <a:ext cx="1529075" cy="1549475"/>
            </a:xfrm>
            <a:custGeom>
              <a:avLst/>
              <a:gdLst/>
              <a:ahLst/>
              <a:cxnLst/>
              <a:rect l="l" t="t" r="r" b="b"/>
              <a:pathLst>
                <a:path w="61163" h="61979" extrusionOk="0">
                  <a:moveTo>
                    <a:pt x="50366" y="0"/>
                  </a:moveTo>
                  <a:cubicBezTo>
                    <a:pt x="42798" y="0"/>
                    <a:pt x="35165" y="1697"/>
                    <a:pt x="28315" y="4926"/>
                  </a:cubicBezTo>
                  <a:cubicBezTo>
                    <a:pt x="18170" y="9688"/>
                    <a:pt x="8906" y="12037"/>
                    <a:pt x="1" y="12168"/>
                  </a:cubicBezTo>
                  <a:lnTo>
                    <a:pt x="1" y="55878"/>
                  </a:lnTo>
                  <a:cubicBezTo>
                    <a:pt x="1" y="59238"/>
                    <a:pt x="2708" y="61978"/>
                    <a:pt x="6100" y="61978"/>
                  </a:cubicBezTo>
                  <a:lnTo>
                    <a:pt x="55030" y="61978"/>
                  </a:lnTo>
                  <a:cubicBezTo>
                    <a:pt x="58423" y="61978"/>
                    <a:pt x="61163" y="59238"/>
                    <a:pt x="61163" y="55878"/>
                  </a:cubicBezTo>
                  <a:lnTo>
                    <a:pt x="61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84"/>
          <p:cNvGrpSpPr/>
          <p:nvPr/>
        </p:nvGrpSpPr>
        <p:grpSpPr>
          <a:xfrm>
            <a:off x="5651294" y="1272024"/>
            <a:ext cx="487827" cy="353447"/>
            <a:chOff x="1168600" y="941250"/>
            <a:chExt cx="5262425" cy="3812800"/>
          </a:xfrm>
        </p:grpSpPr>
        <p:sp>
          <p:nvSpPr>
            <p:cNvPr id="2144" name="Google Shape;2144;p84"/>
            <p:cNvSpPr/>
            <p:nvPr/>
          </p:nvSpPr>
          <p:spPr>
            <a:xfrm>
              <a:off x="4420800" y="1127375"/>
              <a:ext cx="697275" cy="611300"/>
            </a:xfrm>
            <a:custGeom>
              <a:avLst/>
              <a:gdLst/>
              <a:ahLst/>
              <a:cxnLst/>
              <a:rect l="l" t="t" r="r" b="b"/>
              <a:pathLst>
                <a:path w="27891" h="24452" extrusionOk="0">
                  <a:moveTo>
                    <a:pt x="13911" y="0"/>
                  </a:moveTo>
                  <a:cubicBezTo>
                    <a:pt x="11755" y="0"/>
                    <a:pt x="9575" y="565"/>
                    <a:pt x="7601" y="1747"/>
                  </a:cubicBezTo>
                  <a:cubicBezTo>
                    <a:pt x="1827" y="5270"/>
                    <a:pt x="0" y="12805"/>
                    <a:pt x="3458" y="18546"/>
                  </a:cubicBezTo>
                  <a:cubicBezTo>
                    <a:pt x="5790" y="22375"/>
                    <a:pt x="9833" y="24451"/>
                    <a:pt x="13950" y="24451"/>
                  </a:cubicBezTo>
                  <a:cubicBezTo>
                    <a:pt x="16111" y="24451"/>
                    <a:pt x="18292" y="23879"/>
                    <a:pt x="20257" y="22689"/>
                  </a:cubicBezTo>
                  <a:cubicBezTo>
                    <a:pt x="26031" y="19231"/>
                    <a:pt x="27890" y="11696"/>
                    <a:pt x="24433" y="5890"/>
                  </a:cubicBezTo>
                  <a:cubicBezTo>
                    <a:pt x="22114" y="2090"/>
                    <a:pt x="18059" y="0"/>
                    <a:pt x="139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4"/>
            <p:cNvSpPr/>
            <p:nvPr/>
          </p:nvSpPr>
          <p:spPr>
            <a:xfrm>
              <a:off x="1970225" y="2639125"/>
              <a:ext cx="697275" cy="611450"/>
            </a:xfrm>
            <a:custGeom>
              <a:avLst/>
              <a:gdLst/>
              <a:ahLst/>
              <a:cxnLst/>
              <a:rect l="l" t="t" r="r" b="b"/>
              <a:pathLst>
                <a:path w="27891" h="24458" extrusionOk="0">
                  <a:moveTo>
                    <a:pt x="13924" y="1"/>
                  </a:moveTo>
                  <a:cubicBezTo>
                    <a:pt x="11774" y="1"/>
                    <a:pt x="9591" y="565"/>
                    <a:pt x="7601" y="1754"/>
                  </a:cubicBezTo>
                  <a:cubicBezTo>
                    <a:pt x="1860" y="5245"/>
                    <a:pt x="1" y="12780"/>
                    <a:pt x="3458" y="18554"/>
                  </a:cubicBezTo>
                  <a:cubicBezTo>
                    <a:pt x="5755" y="22353"/>
                    <a:pt x="9804" y="24458"/>
                    <a:pt x="13950" y="24458"/>
                  </a:cubicBezTo>
                  <a:cubicBezTo>
                    <a:pt x="16104" y="24458"/>
                    <a:pt x="18283" y="23890"/>
                    <a:pt x="20258" y="22696"/>
                  </a:cubicBezTo>
                  <a:cubicBezTo>
                    <a:pt x="26031" y="19206"/>
                    <a:pt x="27891" y="11671"/>
                    <a:pt x="24400" y="5897"/>
                  </a:cubicBezTo>
                  <a:cubicBezTo>
                    <a:pt x="22121" y="2112"/>
                    <a:pt x="18084" y="1"/>
                    <a:pt x="13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4"/>
            <p:cNvSpPr/>
            <p:nvPr/>
          </p:nvSpPr>
          <p:spPr>
            <a:xfrm>
              <a:off x="3359825" y="3014075"/>
              <a:ext cx="2489750" cy="1739975"/>
            </a:xfrm>
            <a:custGeom>
              <a:avLst/>
              <a:gdLst/>
              <a:ahLst/>
              <a:cxnLst/>
              <a:rect l="l" t="t" r="r" b="b"/>
              <a:pathLst>
                <a:path w="99590" h="69599" extrusionOk="0">
                  <a:moveTo>
                    <a:pt x="94370" y="0"/>
                  </a:moveTo>
                  <a:lnTo>
                    <a:pt x="1" y="57802"/>
                  </a:lnTo>
                  <a:lnTo>
                    <a:pt x="23846" y="69024"/>
                  </a:lnTo>
                  <a:cubicBezTo>
                    <a:pt x="24647" y="69402"/>
                    <a:pt x="25533" y="69599"/>
                    <a:pt x="26430" y="69599"/>
                  </a:cubicBezTo>
                  <a:cubicBezTo>
                    <a:pt x="27543" y="69599"/>
                    <a:pt x="28674" y="69297"/>
                    <a:pt x="29685" y="68665"/>
                  </a:cubicBezTo>
                  <a:lnTo>
                    <a:pt x="96295" y="27172"/>
                  </a:lnTo>
                  <a:cubicBezTo>
                    <a:pt x="98513" y="25802"/>
                    <a:pt x="99589" y="23160"/>
                    <a:pt x="99035" y="20648"/>
                  </a:cubicBezTo>
                  <a:lnTo>
                    <a:pt x="9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4"/>
            <p:cNvSpPr/>
            <p:nvPr/>
          </p:nvSpPr>
          <p:spPr>
            <a:xfrm>
              <a:off x="1168600" y="941250"/>
              <a:ext cx="5262425" cy="3747650"/>
            </a:xfrm>
            <a:custGeom>
              <a:avLst/>
              <a:gdLst/>
              <a:ahLst/>
              <a:cxnLst/>
              <a:rect l="l" t="t" r="r" b="b"/>
              <a:pathLst>
                <a:path w="210497" h="149906" extrusionOk="0">
                  <a:moveTo>
                    <a:pt x="178339" y="1"/>
                  </a:moveTo>
                  <a:cubicBezTo>
                    <a:pt x="177196" y="1"/>
                    <a:pt x="176068" y="314"/>
                    <a:pt x="175071" y="939"/>
                  </a:cubicBezTo>
                  <a:lnTo>
                    <a:pt x="165122" y="7300"/>
                  </a:lnTo>
                  <a:cubicBezTo>
                    <a:pt x="171842" y="18848"/>
                    <a:pt x="168123" y="33690"/>
                    <a:pt x="156673" y="40605"/>
                  </a:cubicBezTo>
                  <a:cubicBezTo>
                    <a:pt x="152753" y="42971"/>
                    <a:pt x="148392" y="44125"/>
                    <a:pt x="144066" y="44125"/>
                  </a:cubicBezTo>
                  <a:cubicBezTo>
                    <a:pt x="136225" y="44125"/>
                    <a:pt x="128499" y="40334"/>
                    <a:pt x="123727" y="33102"/>
                  </a:cubicBezTo>
                  <a:lnTo>
                    <a:pt x="108461" y="42595"/>
                  </a:lnTo>
                  <a:cubicBezTo>
                    <a:pt x="107091" y="43443"/>
                    <a:pt x="106145" y="44780"/>
                    <a:pt x="105754" y="46346"/>
                  </a:cubicBezTo>
                  <a:lnTo>
                    <a:pt x="105101" y="49054"/>
                  </a:lnTo>
                  <a:lnTo>
                    <a:pt x="126109" y="54240"/>
                  </a:lnTo>
                  <a:cubicBezTo>
                    <a:pt x="129403" y="55056"/>
                    <a:pt x="131393" y="58383"/>
                    <a:pt x="130578" y="61645"/>
                  </a:cubicBezTo>
                  <a:cubicBezTo>
                    <a:pt x="129886" y="64440"/>
                    <a:pt x="127385" y="66296"/>
                    <a:pt x="124651" y="66296"/>
                  </a:cubicBezTo>
                  <a:cubicBezTo>
                    <a:pt x="124163" y="66296"/>
                    <a:pt x="123667" y="66237"/>
                    <a:pt x="123173" y="66114"/>
                  </a:cubicBezTo>
                  <a:lnTo>
                    <a:pt x="101905" y="60862"/>
                  </a:lnTo>
                  <a:lnTo>
                    <a:pt x="96718" y="63993"/>
                  </a:lnTo>
                  <a:lnTo>
                    <a:pt x="86378" y="59133"/>
                  </a:lnTo>
                  <a:cubicBezTo>
                    <a:pt x="85565" y="58741"/>
                    <a:pt x="84681" y="58549"/>
                    <a:pt x="83794" y="58549"/>
                  </a:cubicBezTo>
                  <a:cubicBezTo>
                    <a:pt x="82690" y="58549"/>
                    <a:pt x="81581" y="58847"/>
                    <a:pt x="80604" y="59427"/>
                  </a:cubicBezTo>
                  <a:lnTo>
                    <a:pt x="67034" y="67647"/>
                  </a:lnTo>
                  <a:cubicBezTo>
                    <a:pt x="73852" y="79194"/>
                    <a:pt x="70133" y="94134"/>
                    <a:pt x="58683" y="101082"/>
                  </a:cubicBezTo>
                  <a:cubicBezTo>
                    <a:pt x="54704" y="103474"/>
                    <a:pt x="50341" y="104610"/>
                    <a:pt x="46043" y="104610"/>
                  </a:cubicBezTo>
                  <a:cubicBezTo>
                    <a:pt x="37799" y="104610"/>
                    <a:pt x="29793" y="100432"/>
                    <a:pt x="25183" y="92927"/>
                  </a:cubicBezTo>
                  <a:lnTo>
                    <a:pt x="3849" y="105812"/>
                  </a:lnTo>
                  <a:cubicBezTo>
                    <a:pt x="946" y="107574"/>
                    <a:pt x="0" y="111325"/>
                    <a:pt x="1762" y="114228"/>
                  </a:cubicBezTo>
                  <a:lnTo>
                    <a:pt x="11254" y="129918"/>
                  </a:lnTo>
                  <a:lnTo>
                    <a:pt x="37415" y="114098"/>
                  </a:lnTo>
                  <a:cubicBezTo>
                    <a:pt x="38407" y="113507"/>
                    <a:pt x="39497" y="113225"/>
                    <a:pt x="40574" y="113225"/>
                  </a:cubicBezTo>
                  <a:cubicBezTo>
                    <a:pt x="42649" y="113225"/>
                    <a:pt x="44671" y="114274"/>
                    <a:pt x="45831" y="116185"/>
                  </a:cubicBezTo>
                  <a:cubicBezTo>
                    <a:pt x="47560" y="119088"/>
                    <a:pt x="46647" y="122840"/>
                    <a:pt x="43744" y="124569"/>
                  </a:cubicBezTo>
                  <a:lnTo>
                    <a:pt x="18235" y="139998"/>
                  </a:lnTo>
                  <a:cubicBezTo>
                    <a:pt x="23878" y="146065"/>
                    <a:pt x="31544" y="149621"/>
                    <a:pt x="39568" y="149882"/>
                  </a:cubicBezTo>
                  <a:cubicBezTo>
                    <a:pt x="39962" y="149897"/>
                    <a:pt x="40356" y="149905"/>
                    <a:pt x="40750" y="149905"/>
                  </a:cubicBezTo>
                  <a:cubicBezTo>
                    <a:pt x="46107" y="149905"/>
                    <a:pt x="51510" y="148458"/>
                    <a:pt x="56433" y="145511"/>
                  </a:cubicBezTo>
                  <a:lnTo>
                    <a:pt x="206712" y="53392"/>
                  </a:lnTo>
                  <a:cubicBezTo>
                    <a:pt x="209583" y="51631"/>
                    <a:pt x="210496" y="47912"/>
                    <a:pt x="208767" y="45009"/>
                  </a:cubicBezTo>
                  <a:lnTo>
                    <a:pt x="183552" y="2962"/>
                  </a:lnTo>
                  <a:cubicBezTo>
                    <a:pt x="182704" y="1559"/>
                    <a:pt x="181334" y="548"/>
                    <a:pt x="179736" y="156"/>
                  </a:cubicBezTo>
                  <a:cubicBezTo>
                    <a:pt x="179273" y="53"/>
                    <a:pt x="178805" y="1"/>
                    <a:pt x="178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84"/>
          <p:cNvGrpSpPr/>
          <p:nvPr/>
        </p:nvGrpSpPr>
        <p:grpSpPr>
          <a:xfrm>
            <a:off x="4900535" y="3347530"/>
            <a:ext cx="483820" cy="425233"/>
            <a:chOff x="1190625" y="554525"/>
            <a:chExt cx="5219200" cy="4587200"/>
          </a:xfrm>
        </p:grpSpPr>
        <p:sp>
          <p:nvSpPr>
            <p:cNvPr id="2149" name="Google Shape;2149;p84"/>
            <p:cNvSpPr/>
            <p:nvPr/>
          </p:nvSpPr>
          <p:spPr>
            <a:xfrm>
              <a:off x="1190625" y="3001025"/>
              <a:ext cx="1834875" cy="2140700"/>
            </a:xfrm>
            <a:custGeom>
              <a:avLst/>
              <a:gdLst/>
              <a:ahLst/>
              <a:cxnLst/>
              <a:rect l="l" t="t" r="r" b="b"/>
              <a:pathLst>
                <a:path w="73395" h="85628" extrusionOk="0">
                  <a:moveTo>
                    <a:pt x="51980" y="27507"/>
                  </a:moveTo>
                  <a:cubicBezTo>
                    <a:pt x="53546" y="27507"/>
                    <a:pt x="55111" y="28102"/>
                    <a:pt x="56302" y="29293"/>
                  </a:cubicBezTo>
                  <a:cubicBezTo>
                    <a:pt x="58716" y="31674"/>
                    <a:pt x="58716" y="35556"/>
                    <a:pt x="56302" y="37937"/>
                  </a:cubicBezTo>
                  <a:lnTo>
                    <a:pt x="35914" y="58324"/>
                  </a:lnTo>
                  <a:cubicBezTo>
                    <a:pt x="34724" y="59515"/>
                    <a:pt x="33158" y="60110"/>
                    <a:pt x="31592" y="60110"/>
                  </a:cubicBezTo>
                  <a:cubicBezTo>
                    <a:pt x="30027" y="60110"/>
                    <a:pt x="28461" y="59515"/>
                    <a:pt x="27270" y="58324"/>
                  </a:cubicBezTo>
                  <a:lnTo>
                    <a:pt x="17093" y="48147"/>
                  </a:lnTo>
                  <a:cubicBezTo>
                    <a:pt x="14679" y="45766"/>
                    <a:pt x="14679" y="41884"/>
                    <a:pt x="17093" y="39503"/>
                  </a:cubicBezTo>
                  <a:cubicBezTo>
                    <a:pt x="18283" y="38312"/>
                    <a:pt x="19849" y="37717"/>
                    <a:pt x="21415" y="37717"/>
                  </a:cubicBezTo>
                  <a:cubicBezTo>
                    <a:pt x="22981" y="37717"/>
                    <a:pt x="24546" y="38312"/>
                    <a:pt x="25737" y="39503"/>
                  </a:cubicBezTo>
                  <a:lnTo>
                    <a:pt x="31609" y="45374"/>
                  </a:lnTo>
                  <a:lnTo>
                    <a:pt x="47658" y="29293"/>
                  </a:lnTo>
                  <a:cubicBezTo>
                    <a:pt x="48848" y="28102"/>
                    <a:pt x="50414" y="27507"/>
                    <a:pt x="51980" y="27507"/>
                  </a:cubicBezTo>
                  <a:close/>
                  <a:moveTo>
                    <a:pt x="6133" y="0"/>
                  </a:moveTo>
                  <a:cubicBezTo>
                    <a:pt x="2740" y="0"/>
                    <a:pt x="0" y="2708"/>
                    <a:pt x="0" y="6100"/>
                  </a:cubicBezTo>
                  <a:lnTo>
                    <a:pt x="0" y="79495"/>
                  </a:lnTo>
                  <a:cubicBezTo>
                    <a:pt x="0" y="82887"/>
                    <a:pt x="2740" y="85627"/>
                    <a:pt x="6133" y="85627"/>
                  </a:cubicBezTo>
                  <a:lnTo>
                    <a:pt x="73395" y="85627"/>
                  </a:lnTo>
                  <a:lnTo>
                    <a:pt x="73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4"/>
            <p:cNvSpPr/>
            <p:nvPr/>
          </p:nvSpPr>
          <p:spPr>
            <a:xfrm>
              <a:off x="3331300" y="3001025"/>
              <a:ext cx="1845475" cy="2140700"/>
            </a:xfrm>
            <a:custGeom>
              <a:avLst/>
              <a:gdLst/>
              <a:ahLst/>
              <a:cxnLst/>
              <a:rect l="l" t="t" r="r" b="b"/>
              <a:pathLst>
                <a:path w="73819" h="85628" extrusionOk="0">
                  <a:moveTo>
                    <a:pt x="0" y="0"/>
                  </a:moveTo>
                  <a:lnTo>
                    <a:pt x="0" y="85627"/>
                  </a:lnTo>
                  <a:lnTo>
                    <a:pt x="67686" y="85627"/>
                  </a:lnTo>
                  <a:cubicBezTo>
                    <a:pt x="71079" y="85627"/>
                    <a:pt x="73819" y="82887"/>
                    <a:pt x="73819" y="79495"/>
                  </a:cubicBezTo>
                  <a:lnTo>
                    <a:pt x="73819" y="6100"/>
                  </a:lnTo>
                  <a:cubicBezTo>
                    <a:pt x="73819" y="2708"/>
                    <a:pt x="71079" y="0"/>
                    <a:pt x="67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4"/>
            <p:cNvSpPr/>
            <p:nvPr/>
          </p:nvSpPr>
          <p:spPr>
            <a:xfrm>
              <a:off x="1190625" y="554525"/>
              <a:ext cx="1834875" cy="2140700"/>
            </a:xfrm>
            <a:custGeom>
              <a:avLst/>
              <a:gdLst/>
              <a:ahLst/>
              <a:cxnLst/>
              <a:rect l="l" t="t" r="r" b="b"/>
              <a:pathLst>
                <a:path w="73395" h="85628" extrusionOk="0">
                  <a:moveTo>
                    <a:pt x="48930" y="24441"/>
                  </a:moveTo>
                  <a:cubicBezTo>
                    <a:pt x="50496" y="24441"/>
                    <a:pt x="52061" y="25036"/>
                    <a:pt x="53268" y="26227"/>
                  </a:cubicBezTo>
                  <a:cubicBezTo>
                    <a:pt x="55649" y="28641"/>
                    <a:pt x="55649" y="32490"/>
                    <a:pt x="53268" y="34904"/>
                  </a:cubicBezTo>
                  <a:lnTo>
                    <a:pt x="45342" y="42798"/>
                  </a:lnTo>
                  <a:lnTo>
                    <a:pt x="53268" y="50692"/>
                  </a:lnTo>
                  <a:cubicBezTo>
                    <a:pt x="55649" y="53106"/>
                    <a:pt x="55649" y="56955"/>
                    <a:pt x="53268" y="59369"/>
                  </a:cubicBezTo>
                  <a:cubicBezTo>
                    <a:pt x="52061" y="60559"/>
                    <a:pt x="50496" y="61155"/>
                    <a:pt x="48930" y="61155"/>
                  </a:cubicBezTo>
                  <a:cubicBezTo>
                    <a:pt x="47364" y="61155"/>
                    <a:pt x="45798" y="60559"/>
                    <a:pt x="44591" y="59369"/>
                  </a:cubicBezTo>
                  <a:lnTo>
                    <a:pt x="36697" y="51442"/>
                  </a:lnTo>
                  <a:lnTo>
                    <a:pt x="28803" y="59369"/>
                  </a:lnTo>
                  <a:cubicBezTo>
                    <a:pt x="27596" y="60559"/>
                    <a:pt x="26031" y="61155"/>
                    <a:pt x="24465" y="61155"/>
                  </a:cubicBezTo>
                  <a:cubicBezTo>
                    <a:pt x="22899" y="61155"/>
                    <a:pt x="21333" y="60559"/>
                    <a:pt x="20126" y="59369"/>
                  </a:cubicBezTo>
                  <a:cubicBezTo>
                    <a:pt x="17745" y="56955"/>
                    <a:pt x="17745" y="53106"/>
                    <a:pt x="20126" y="50692"/>
                  </a:cubicBezTo>
                  <a:lnTo>
                    <a:pt x="28053" y="42798"/>
                  </a:lnTo>
                  <a:lnTo>
                    <a:pt x="20126" y="34904"/>
                  </a:lnTo>
                  <a:cubicBezTo>
                    <a:pt x="17745" y="32490"/>
                    <a:pt x="17745" y="28641"/>
                    <a:pt x="20126" y="26227"/>
                  </a:cubicBezTo>
                  <a:cubicBezTo>
                    <a:pt x="21333" y="25036"/>
                    <a:pt x="22899" y="24441"/>
                    <a:pt x="24465" y="24441"/>
                  </a:cubicBezTo>
                  <a:cubicBezTo>
                    <a:pt x="26031" y="24441"/>
                    <a:pt x="27596" y="25036"/>
                    <a:pt x="28803" y="26227"/>
                  </a:cubicBezTo>
                  <a:lnTo>
                    <a:pt x="36697" y="34154"/>
                  </a:lnTo>
                  <a:lnTo>
                    <a:pt x="44591" y="26227"/>
                  </a:lnTo>
                  <a:cubicBezTo>
                    <a:pt x="45798" y="25036"/>
                    <a:pt x="47364" y="24441"/>
                    <a:pt x="48930" y="24441"/>
                  </a:cubicBezTo>
                  <a:close/>
                  <a:moveTo>
                    <a:pt x="6133" y="1"/>
                  </a:moveTo>
                  <a:cubicBezTo>
                    <a:pt x="2740" y="1"/>
                    <a:pt x="0" y="2708"/>
                    <a:pt x="0" y="6100"/>
                  </a:cubicBezTo>
                  <a:lnTo>
                    <a:pt x="0" y="79495"/>
                  </a:lnTo>
                  <a:cubicBezTo>
                    <a:pt x="0" y="82888"/>
                    <a:pt x="2740" y="85628"/>
                    <a:pt x="6133" y="85628"/>
                  </a:cubicBezTo>
                  <a:lnTo>
                    <a:pt x="73395" y="85628"/>
                  </a:lnTo>
                  <a:lnTo>
                    <a:pt x="73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4"/>
            <p:cNvSpPr/>
            <p:nvPr/>
          </p:nvSpPr>
          <p:spPr>
            <a:xfrm>
              <a:off x="3331300" y="554525"/>
              <a:ext cx="3078525" cy="2140700"/>
            </a:xfrm>
            <a:custGeom>
              <a:avLst/>
              <a:gdLst/>
              <a:ahLst/>
              <a:cxnLst/>
              <a:rect l="l" t="t" r="r" b="b"/>
              <a:pathLst>
                <a:path w="123141" h="85628" extrusionOk="0">
                  <a:moveTo>
                    <a:pt x="0" y="1"/>
                  </a:moveTo>
                  <a:lnTo>
                    <a:pt x="0" y="85628"/>
                  </a:lnTo>
                  <a:lnTo>
                    <a:pt x="117040" y="85628"/>
                  </a:lnTo>
                  <a:cubicBezTo>
                    <a:pt x="120400" y="85628"/>
                    <a:pt x="123140" y="82888"/>
                    <a:pt x="123140" y="79495"/>
                  </a:cubicBezTo>
                  <a:lnTo>
                    <a:pt x="123140" y="6100"/>
                  </a:lnTo>
                  <a:cubicBezTo>
                    <a:pt x="123140" y="2708"/>
                    <a:pt x="120400" y="1"/>
                    <a:pt x="117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84"/>
          <p:cNvGrpSpPr/>
          <p:nvPr/>
        </p:nvGrpSpPr>
        <p:grpSpPr>
          <a:xfrm>
            <a:off x="4900535" y="2684066"/>
            <a:ext cx="483820" cy="368536"/>
            <a:chOff x="1190625" y="860325"/>
            <a:chExt cx="5219200" cy="3975575"/>
          </a:xfrm>
        </p:grpSpPr>
        <p:sp>
          <p:nvSpPr>
            <p:cNvPr id="2154" name="Google Shape;2154;p84"/>
            <p:cNvSpPr/>
            <p:nvPr/>
          </p:nvSpPr>
          <p:spPr>
            <a:xfrm>
              <a:off x="2271150" y="4224250"/>
              <a:ext cx="611650" cy="611650"/>
            </a:xfrm>
            <a:custGeom>
              <a:avLst/>
              <a:gdLst/>
              <a:ahLst/>
              <a:cxnLst/>
              <a:rect l="l" t="t" r="r" b="b"/>
              <a:pathLst>
                <a:path w="24466" h="24466" extrusionOk="0">
                  <a:moveTo>
                    <a:pt x="12233" y="1"/>
                  </a:moveTo>
                  <a:cubicBezTo>
                    <a:pt x="5480" y="1"/>
                    <a:pt x="0" y="5448"/>
                    <a:pt x="0" y="12233"/>
                  </a:cubicBezTo>
                  <a:cubicBezTo>
                    <a:pt x="0" y="18986"/>
                    <a:pt x="5480" y="24466"/>
                    <a:pt x="12233" y="24466"/>
                  </a:cubicBezTo>
                  <a:cubicBezTo>
                    <a:pt x="18985" y="24466"/>
                    <a:pt x="24465" y="18986"/>
                    <a:pt x="24465" y="12233"/>
                  </a:cubicBezTo>
                  <a:cubicBezTo>
                    <a:pt x="24465" y="5448"/>
                    <a:pt x="18985" y="1"/>
                    <a:pt x="12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4"/>
            <p:cNvSpPr/>
            <p:nvPr/>
          </p:nvSpPr>
          <p:spPr>
            <a:xfrm>
              <a:off x="5176750" y="2389400"/>
              <a:ext cx="1183325" cy="611650"/>
            </a:xfrm>
            <a:custGeom>
              <a:avLst/>
              <a:gdLst/>
              <a:ahLst/>
              <a:cxnLst/>
              <a:rect l="l" t="t" r="r" b="b"/>
              <a:pathLst>
                <a:path w="47333" h="24466" extrusionOk="0">
                  <a:moveTo>
                    <a:pt x="1" y="0"/>
                  </a:moveTo>
                  <a:lnTo>
                    <a:pt x="1" y="24465"/>
                  </a:lnTo>
                  <a:lnTo>
                    <a:pt x="47332" y="24465"/>
                  </a:lnTo>
                  <a:lnTo>
                    <a:pt x="37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4"/>
            <p:cNvSpPr/>
            <p:nvPr/>
          </p:nvSpPr>
          <p:spPr>
            <a:xfrm>
              <a:off x="2730275" y="2389400"/>
              <a:ext cx="305825" cy="611650"/>
            </a:xfrm>
            <a:custGeom>
              <a:avLst/>
              <a:gdLst/>
              <a:ahLst/>
              <a:cxnLst/>
              <a:rect l="l" t="t" r="r" b="b"/>
              <a:pathLst>
                <a:path w="12233" h="24466" extrusionOk="0">
                  <a:moveTo>
                    <a:pt x="0" y="0"/>
                  </a:moveTo>
                  <a:lnTo>
                    <a:pt x="0" y="24465"/>
                  </a:lnTo>
                  <a:lnTo>
                    <a:pt x="12233" y="24465"/>
                  </a:lnTo>
                  <a:lnTo>
                    <a:pt x="122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4"/>
            <p:cNvSpPr/>
            <p:nvPr/>
          </p:nvSpPr>
          <p:spPr>
            <a:xfrm>
              <a:off x="4565150" y="2389400"/>
              <a:ext cx="305825" cy="611650"/>
            </a:xfrm>
            <a:custGeom>
              <a:avLst/>
              <a:gdLst/>
              <a:ahLst/>
              <a:cxnLst/>
              <a:rect l="l" t="t" r="r" b="b"/>
              <a:pathLst>
                <a:path w="12233" h="24466" extrusionOk="0">
                  <a:moveTo>
                    <a:pt x="0" y="0"/>
                  </a:moveTo>
                  <a:lnTo>
                    <a:pt x="0" y="24465"/>
                  </a:lnTo>
                  <a:lnTo>
                    <a:pt x="12232" y="24465"/>
                  </a:lnTo>
                  <a:lnTo>
                    <a:pt x="12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4"/>
            <p:cNvSpPr/>
            <p:nvPr/>
          </p:nvSpPr>
          <p:spPr>
            <a:xfrm>
              <a:off x="2118650" y="2389400"/>
              <a:ext cx="305825" cy="611650"/>
            </a:xfrm>
            <a:custGeom>
              <a:avLst/>
              <a:gdLst/>
              <a:ahLst/>
              <a:cxnLst/>
              <a:rect l="l" t="t" r="r" b="b"/>
              <a:pathLst>
                <a:path w="12233" h="24466" extrusionOk="0">
                  <a:moveTo>
                    <a:pt x="0" y="0"/>
                  </a:moveTo>
                  <a:lnTo>
                    <a:pt x="0" y="24465"/>
                  </a:lnTo>
                  <a:lnTo>
                    <a:pt x="12233" y="24465"/>
                  </a:lnTo>
                  <a:lnTo>
                    <a:pt x="122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4"/>
            <p:cNvSpPr/>
            <p:nvPr/>
          </p:nvSpPr>
          <p:spPr>
            <a:xfrm>
              <a:off x="3341900" y="2389400"/>
              <a:ext cx="305825" cy="611650"/>
            </a:xfrm>
            <a:custGeom>
              <a:avLst/>
              <a:gdLst/>
              <a:ahLst/>
              <a:cxnLst/>
              <a:rect l="l" t="t" r="r" b="b"/>
              <a:pathLst>
                <a:path w="12233" h="24466" extrusionOk="0">
                  <a:moveTo>
                    <a:pt x="0" y="0"/>
                  </a:moveTo>
                  <a:lnTo>
                    <a:pt x="0" y="24465"/>
                  </a:lnTo>
                  <a:lnTo>
                    <a:pt x="12233" y="24465"/>
                  </a:lnTo>
                  <a:lnTo>
                    <a:pt x="122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4"/>
            <p:cNvSpPr/>
            <p:nvPr/>
          </p:nvSpPr>
          <p:spPr>
            <a:xfrm>
              <a:off x="1190625" y="1471950"/>
              <a:ext cx="5219200" cy="3058150"/>
            </a:xfrm>
            <a:custGeom>
              <a:avLst/>
              <a:gdLst/>
              <a:ahLst/>
              <a:cxnLst/>
              <a:rect l="l" t="t" r="r" b="b"/>
              <a:pathLst>
                <a:path w="208768" h="122326" extrusionOk="0">
                  <a:moveTo>
                    <a:pt x="104384" y="24466"/>
                  </a:moveTo>
                  <a:cubicBezTo>
                    <a:pt x="107776" y="24466"/>
                    <a:pt x="110516" y="27173"/>
                    <a:pt x="110516" y="30566"/>
                  </a:cubicBezTo>
                  <a:lnTo>
                    <a:pt x="110516" y="67263"/>
                  </a:lnTo>
                  <a:cubicBezTo>
                    <a:pt x="110516" y="70655"/>
                    <a:pt x="107776" y="73396"/>
                    <a:pt x="104384" y="73396"/>
                  </a:cubicBezTo>
                  <a:lnTo>
                    <a:pt x="30989" y="73396"/>
                  </a:lnTo>
                  <a:cubicBezTo>
                    <a:pt x="27596" y="73396"/>
                    <a:pt x="24889" y="70655"/>
                    <a:pt x="24889" y="67263"/>
                  </a:cubicBezTo>
                  <a:lnTo>
                    <a:pt x="24889" y="30566"/>
                  </a:lnTo>
                  <a:cubicBezTo>
                    <a:pt x="24889" y="27173"/>
                    <a:pt x="27596" y="24466"/>
                    <a:pt x="30989" y="24466"/>
                  </a:cubicBezTo>
                  <a:close/>
                  <a:moveTo>
                    <a:pt x="6133" y="1"/>
                  </a:moveTo>
                  <a:cubicBezTo>
                    <a:pt x="2740" y="1"/>
                    <a:pt x="0" y="2708"/>
                    <a:pt x="0" y="6101"/>
                  </a:cubicBezTo>
                  <a:lnTo>
                    <a:pt x="0" y="116193"/>
                  </a:lnTo>
                  <a:cubicBezTo>
                    <a:pt x="0" y="119585"/>
                    <a:pt x="2740" y="122325"/>
                    <a:pt x="6133" y="122325"/>
                  </a:cubicBezTo>
                  <a:lnTo>
                    <a:pt x="30989" y="122325"/>
                  </a:lnTo>
                  <a:cubicBezTo>
                    <a:pt x="30989" y="108821"/>
                    <a:pt x="41949" y="97860"/>
                    <a:pt x="55454" y="97860"/>
                  </a:cubicBezTo>
                  <a:cubicBezTo>
                    <a:pt x="68958" y="97860"/>
                    <a:pt x="79919" y="108821"/>
                    <a:pt x="79919" y="122325"/>
                  </a:cubicBezTo>
                  <a:lnTo>
                    <a:pt x="141081" y="122325"/>
                  </a:lnTo>
                  <a:cubicBezTo>
                    <a:pt x="141081" y="108821"/>
                    <a:pt x="152041" y="97860"/>
                    <a:pt x="165546" y="97860"/>
                  </a:cubicBezTo>
                  <a:cubicBezTo>
                    <a:pt x="179050" y="97860"/>
                    <a:pt x="190011" y="108821"/>
                    <a:pt x="190011" y="122325"/>
                  </a:cubicBezTo>
                  <a:lnTo>
                    <a:pt x="202667" y="122325"/>
                  </a:lnTo>
                  <a:cubicBezTo>
                    <a:pt x="206027" y="122325"/>
                    <a:pt x="208767" y="119585"/>
                    <a:pt x="208767" y="116193"/>
                  </a:cubicBezTo>
                  <a:lnTo>
                    <a:pt x="208767" y="73396"/>
                  </a:lnTo>
                  <a:lnTo>
                    <a:pt x="128848" y="73396"/>
                  </a:lnTo>
                  <a:cubicBezTo>
                    <a:pt x="125456" y="73396"/>
                    <a:pt x="122749" y="70655"/>
                    <a:pt x="122749" y="67263"/>
                  </a:cubicBezTo>
                  <a:lnTo>
                    <a:pt x="122749" y="30566"/>
                  </a:lnTo>
                  <a:cubicBezTo>
                    <a:pt x="122749" y="27173"/>
                    <a:pt x="125456" y="24466"/>
                    <a:pt x="128848" y="24466"/>
                  </a:cubicBezTo>
                  <a:lnTo>
                    <a:pt x="191707" y="24466"/>
                  </a:lnTo>
                  <a:lnTo>
                    <a:pt x="183454" y="3817"/>
                  </a:lnTo>
                  <a:cubicBezTo>
                    <a:pt x="182541" y="1501"/>
                    <a:pt x="180290" y="1"/>
                    <a:pt x="177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4"/>
            <p:cNvSpPr/>
            <p:nvPr/>
          </p:nvSpPr>
          <p:spPr>
            <a:xfrm>
              <a:off x="5023450" y="4224250"/>
              <a:ext cx="611650" cy="611650"/>
            </a:xfrm>
            <a:custGeom>
              <a:avLst/>
              <a:gdLst/>
              <a:ahLst/>
              <a:cxnLst/>
              <a:rect l="l" t="t" r="r" b="b"/>
              <a:pathLst>
                <a:path w="24466" h="24466" extrusionOk="0">
                  <a:moveTo>
                    <a:pt x="12233" y="1"/>
                  </a:moveTo>
                  <a:cubicBezTo>
                    <a:pt x="5481" y="1"/>
                    <a:pt x="0" y="5448"/>
                    <a:pt x="0" y="12233"/>
                  </a:cubicBezTo>
                  <a:cubicBezTo>
                    <a:pt x="0" y="18986"/>
                    <a:pt x="5481" y="24466"/>
                    <a:pt x="12233" y="24466"/>
                  </a:cubicBezTo>
                  <a:cubicBezTo>
                    <a:pt x="18985" y="24466"/>
                    <a:pt x="24465" y="18986"/>
                    <a:pt x="24465" y="12233"/>
                  </a:cubicBezTo>
                  <a:cubicBezTo>
                    <a:pt x="24465" y="5448"/>
                    <a:pt x="18985" y="1"/>
                    <a:pt x="12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4"/>
            <p:cNvSpPr/>
            <p:nvPr/>
          </p:nvSpPr>
          <p:spPr>
            <a:xfrm>
              <a:off x="4287050" y="860325"/>
              <a:ext cx="861200" cy="305850"/>
            </a:xfrm>
            <a:custGeom>
              <a:avLst/>
              <a:gdLst/>
              <a:ahLst/>
              <a:cxnLst/>
              <a:rect l="l" t="t" r="r" b="b"/>
              <a:pathLst>
                <a:path w="34448" h="12234" extrusionOk="0">
                  <a:moveTo>
                    <a:pt x="17224" y="1"/>
                  </a:moveTo>
                  <a:cubicBezTo>
                    <a:pt x="9265" y="1"/>
                    <a:pt x="2545" y="5122"/>
                    <a:pt x="1" y="12233"/>
                  </a:cubicBezTo>
                  <a:lnTo>
                    <a:pt x="34447" y="12233"/>
                  </a:lnTo>
                  <a:cubicBezTo>
                    <a:pt x="31903" y="5122"/>
                    <a:pt x="25183" y="1"/>
                    <a:pt x="17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84"/>
          <p:cNvSpPr/>
          <p:nvPr/>
        </p:nvSpPr>
        <p:spPr>
          <a:xfrm>
            <a:off x="4900535" y="1926627"/>
            <a:ext cx="483820" cy="483820"/>
          </a:xfrm>
          <a:custGeom>
            <a:avLst/>
            <a:gdLst/>
            <a:ahLst/>
            <a:cxnLst/>
            <a:rect l="l" t="t" r="r" b="b"/>
            <a:pathLst>
              <a:path w="208768" h="208768" extrusionOk="0">
                <a:moveTo>
                  <a:pt x="104384" y="49354"/>
                </a:moveTo>
                <a:cubicBezTo>
                  <a:pt x="107776" y="49354"/>
                  <a:pt x="110516" y="52061"/>
                  <a:pt x="110516" y="55454"/>
                </a:cubicBezTo>
                <a:cubicBezTo>
                  <a:pt x="110516" y="58846"/>
                  <a:pt x="107776" y="61586"/>
                  <a:pt x="104384" y="61586"/>
                </a:cubicBezTo>
                <a:cubicBezTo>
                  <a:pt x="100991" y="61586"/>
                  <a:pt x="98284" y="58846"/>
                  <a:pt x="98284" y="55454"/>
                </a:cubicBezTo>
                <a:cubicBezTo>
                  <a:pt x="98284" y="52061"/>
                  <a:pt x="100991" y="49354"/>
                  <a:pt x="104384" y="49354"/>
                </a:cubicBezTo>
                <a:close/>
                <a:moveTo>
                  <a:pt x="43221" y="81354"/>
                </a:moveTo>
                <a:lnTo>
                  <a:pt x="57802" y="110516"/>
                </a:lnTo>
                <a:lnTo>
                  <a:pt x="28640" y="110516"/>
                </a:lnTo>
                <a:lnTo>
                  <a:pt x="43221" y="81354"/>
                </a:lnTo>
                <a:close/>
                <a:moveTo>
                  <a:pt x="165546" y="81354"/>
                </a:moveTo>
                <a:lnTo>
                  <a:pt x="180127" y="110516"/>
                </a:lnTo>
                <a:lnTo>
                  <a:pt x="150965" y="110516"/>
                </a:lnTo>
                <a:lnTo>
                  <a:pt x="165546" y="81354"/>
                </a:lnTo>
                <a:close/>
                <a:moveTo>
                  <a:pt x="92151" y="0"/>
                </a:moveTo>
                <a:cubicBezTo>
                  <a:pt x="88759" y="0"/>
                  <a:pt x="86051" y="2740"/>
                  <a:pt x="86051" y="6133"/>
                </a:cubicBezTo>
                <a:cubicBezTo>
                  <a:pt x="86051" y="9492"/>
                  <a:pt x="88759" y="12232"/>
                  <a:pt x="92151" y="12232"/>
                </a:cubicBezTo>
                <a:lnTo>
                  <a:pt x="98284" y="12232"/>
                </a:lnTo>
                <a:lnTo>
                  <a:pt x="98284" y="25476"/>
                </a:lnTo>
                <a:cubicBezTo>
                  <a:pt x="84518" y="28281"/>
                  <a:pt x="74178" y="40351"/>
                  <a:pt x="73851" y="54801"/>
                </a:cubicBezTo>
                <a:cubicBezTo>
                  <a:pt x="72416" y="56889"/>
                  <a:pt x="61880" y="61586"/>
                  <a:pt x="43221" y="61586"/>
                </a:cubicBezTo>
                <a:cubicBezTo>
                  <a:pt x="24302" y="61586"/>
                  <a:pt x="13309" y="56726"/>
                  <a:pt x="12232" y="55454"/>
                </a:cubicBezTo>
                <a:cubicBezTo>
                  <a:pt x="12232" y="52061"/>
                  <a:pt x="9492" y="49354"/>
                  <a:pt x="6100" y="49354"/>
                </a:cubicBezTo>
                <a:cubicBezTo>
                  <a:pt x="2740" y="49354"/>
                  <a:pt x="0" y="52061"/>
                  <a:pt x="0" y="55454"/>
                </a:cubicBezTo>
                <a:cubicBezTo>
                  <a:pt x="0" y="66186"/>
                  <a:pt x="15886" y="71862"/>
                  <a:pt x="33533" y="73362"/>
                </a:cubicBezTo>
                <a:lnTo>
                  <a:pt x="14581" y="110516"/>
                </a:lnTo>
                <a:lnTo>
                  <a:pt x="6100" y="110516"/>
                </a:lnTo>
                <a:cubicBezTo>
                  <a:pt x="2740" y="110516"/>
                  <a:pt x="0" y="113224"/>
                  <a:pt x="0" y="116616"/>
                </a:cubicBezTo>
                <a:cubicBezTo>
                  <a:pt x="0" y="140233"/>
                  <a:pt x="19605" y="159446"/>
                  <a:pt x="43221" y="159446"/>
                </a:cubicBezTo>
                <a:cubicBezTo>
                  <a:pt x="66838" y="159446"/>
                  <a:pt x="86051" y="140233"/>
                  <a:pt x="86051" y="116616"/>
                </a:cubicBezTo>
                <a:cubicBezTo>
                  <a:pt x="86051" y="113224"/>
                  <a:pt x="83311" y="110516"/>
                  <a:pt x="79919" y="110516"/>
                </a:cubicBezTo>
                <a:lnTo>
                  <a:pt x="71470" y="110516"/>
                </a:lnTo>
                <a:lnTo>
                  <a:pt x="52909" y="73362"/>
                </a:lnTo>
                <a:cubicBezTo>
                  <a:pt x="61913" y="72579"/>
                  <a:pt x="70263" y="70720"/>
                  <a:pt x="76363" y="67654"/>
                </a:cubicBezTo>
                <a:cubicBezTo>
                  <a:pt x="80310" y="76624"/>
                  <a:pt x="88432" y="83409"/>
                  <a:pt x="98284" y="85431"/>
                </a:cubicBezTo>
                <a:lnTo>
                  <a:pt x="98284" y="172070"/>
                </a:lnTo>
                <a:lnTo>
                  <a:pt x="92151" y="172070"/>
                </a:lnTo>
                <a:cubicBezTo>
                  <a:pt x="75287" y="172070"/>
                  <a:pt x="61586" y="185803"/>
                  <a:pt x="61586" y="202667"/>
                </a:cubicBezTo>
                <a:cubicBezTo>
                  <a:pt x="61586" y="206027"/>
                  <a:pt x="64294" y="208767"/>
                  <a:pt x="67686" y="208767"/>
                </a:cubicBezTo>
                <a:lnTo>
                  <a:pt x="141081" y="208767"/>
                </a:lnTo>
                <a:cubicBezTo>
                  <a:pt x="144473" y="208767"/>
                  <a:pt x="147213" y="206027"/>
                  <a:pt x="147213" y="202667"/>
                </a:cubicBezTo>
                <a:cubicBezTo>
                  <a:pt x="147213" y="185803"/>
                  <a:pt x="133480" y="172070"/>
                  <a:pt x="116616" y="172070"/>
                </a:cubicBezTo>
                <a:lnTo>
                  <a:pt x="110516" y="172070"/>
                </a:lnTo>
                <a:lnTo>
                  <a:pt x="110516" y="85431"/>
                </a:lnTo>
                <a:cubicBezTo>
                  <a:pt x="120335" y="83409"/>
                  <a:pt x="128457" y="76624"/>
                  <a:pt x="132404" y="67654"/>
                </a:cubicBezTo>
                <a:cubicBezTo>
                  <a:pt x="138504" y="70720"/>
                  <a:pt x="146855" y="72579"/>
                  <a:pt x="155858" y="73362"/>
                </a:cubicBezTo>
                <a:lnTo>
                  <a:pt x="137297" y="110516"/>
                </a:lnTo>
                <a:lnTo>
                  <a:pt x="128848" y="110516"/>
                </a:lnTo>
                <a:cubicBezTo>
                  <a:pt x="125456" y="110516"/>
                  <a:pt x="122749" y="113224"/>
                  <a:pt x="122749" y="116616"/>
                </a:cubicBezTo>
                <a:cubicBezTo>
                  <a:pt x="122749" y="140233"/>
                  <a:pt x="141929" y="159446"/>
                  <a:pt x="165546" y="159446"/>
                </a:cubicBezTo>
                <a:cubicBezTo>
                  <a:pt x="189163" y="159446"/>
                  <a:pt x="208767" y="140233"/>
                  <a:pt x="208767" y="116616"/>
                </a:cubicBezTo>
                <a:cubicBezTo>
                  <a:pt x="208767" y="113224"/>
                  <a:pt x="206027" y="110516"/>
                  <a:pt x="202667" y="110516"/>
                </a:cubicBezTo>
                <a:lnTo>
                  <a:pt x="193795" y="110516"/>
                </a:lnTo>
                <a:lnTo>
                  <a:pt x="175234" y="73362"/>
                </a:lnTo>
                <a:cubicBezTo>
                  <a:pt x="192881" y="71862"/>
                  <a:pt x="208767" y="66186"/>
                  <a:pt x="208767" y="55454"/>
                </a:cubicBezTo>
                <a:cubicBezTo>
                  <a:pt x="208767" y="52061"/>
                  <a:pt x="206125" y="48962"/>
                  <a:pt x="202732" y="48962"/>
                </a:cubicBezTo>
                <a:cubicBezTo>
                  <a:pt x="199340" y="48962"/>
                  <a:pt x="196698" y="51344"/>
                  <a:pt x="196698" y="54704"/>
                </a:cubicBezTo>
                <a:cubicBezTo>
                  <a:pt x="195458" y="56726"/>
                  <a:pt x="184465" y="61586"/>
                  <a:pt x="165546" y="61586"/>
                </a:cubicBezTo>
                <a:cubicBezTo>
                  <a:pt x="146626" y="61586"/>
                  <a:pt x="136025" y="56726"/>
                  <a:pt x="134981" y="55454"/>
                </a:cubicBezTo>
                <a:cubicBezTo>
                  <a:pt x="134981" y="40677"/>
                  <a:pt x="124445" y="28347"/>
                  <a:pt x="110516" y="25476"/>
                </a:cubicBezTo>
                <a:lnTo>
                  <a:pt x="110516" y="12232"/>
                </a:lnTo>
                <a:lnTo>
                  <a:pt x="116616" y="12232"/>
                </a:lnTo>
                <a:cubicBezTo>
                  <a:pt x="120008" y="12232"/>
                  <a:pt x="122749" y="9492"/>
                  <a:pt x="122749" y="6133"/>
                </a:cubicBezTo>
                <a:cubicBezTo>
                  <a:pt x="122749" y="2740"/>
                  <a:pt x="120008" y="0"/>
                  <a:pt x="116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84"/>
          <p:cNvGrpSpPr/>
          <p:nvPr/>
        </p:nvGrpSpPr>
        <p:grpSpPr>
          <a:xfrm>
            <a:off x="4900535" y="1221955"/>
            <a:ext cx="483820" cy="453583"/>
            <a:chOff x="1190625" y="401200"/>
            <a:chExt cx="5219200" cy="4893025"/>
          </a:xfrm>
        </p:grpSpPr>
        <p:sp>
          <p:nvSpPr>
            <p:cNvPr id="2165" name="Google Shape;2165;p84"/>
            <p:cNvSpPr/>
            <p:nvPr/>
          </p:nvSpPr>
          <p:spPr>
            <a:xfrm>
              <a:off x="2118650" y="401200"/>
              <a:ext cx="917450" cy="611650"/>
            </a:xfrm>
            <a:custGeom>
              <a:avLst/>
              <a:gdLst/>
              <a:ahLst/>
              <a:cxnLst/>
              <a:rect l="l" t="t" r="r" b="b"/>
              <a:pathLst>
                <a:path w="36698" h="24466" extrusionOk="0">
                  <a:moveTo>
                    <a:pt x="6100" y="1"/>
                  </a:moveTo>
                  <a:cubicBezTo>
                    <a:pt x="2708" y="1"/>
                    <a:pt x="0" y="2741"/>
                    <a:pt x="0" y="6134"/>
                  </a:cubicBezTo>
                  <a:lnTo>
                    <a:pt x="0" y="24466"/>
                  </a:lnTo>
                  <a:lnTo>
                    <a:pt x="36698" y="24466"/>
                  </a:lnTo>
                  <a:lnTo>
                    <a:pt x="36698" y="6134"/>
                  </a:lnTo>
                  <a:cubicBezTo>
                    <a:pt x="36698" y="2741"/>
                    <a:pt x="33958" y="1"/>
                    <a:pt x="30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4"/>
            <p:cNvSpPr/>
            <p:nvPr/>
          </p:nvSpPr>
          <p:spPr>
            <a:xfrm>
              <a:off x="4565150" y="401200"/>
              <a:ext cx="917450" cy="611650"/>
            </a:xfrm>
            <a:custGeom>
              <a:avLst/>
              <a:gdLst/>
              <a:ahLst/>
              <a:cxnLst/>
              <a:rect l="l" t="t" r="r" b="b"/>
              <a:pathLst>
                <a:path w="36698" h="24466" extrusionOk="0">
                  <a:moveTo>
                    <a:pt x="6100" y="1"/>
                  </a:moveTo>
                  <a:cubicBezTo>
                    <a:pt x="2707" y="1"/>
                    <a:pt x="0" y="2741"/>
                    <a:pt x="0" y="6134"/>
                  </a:cubicBezTo>
                  <a:lnTo>
                    <a:pt x="0" y="24466"/>
                  </a:lnTo>
                  <a:lnTo>
                    <a:pt x="36697" y="24466"/>
                  </a:lnTo>
                  <a:lnTo>
                    <a:pt x="36697" y="6134"/>
                  </a:lnTo>
                  <a:cubicBezTo>
                    <a:pt x="36697" y="2741"/>
                    <a:pt x="33957" y="1"/>
                    <a:pt x="30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4"/>
            <p:cNvSpPr/>
            <p:nvPr/>
          </p:nvSpPr>
          <p:spPr>
            <a:xfrm>
              <a:off x="2118650" y="2083575"/>
              <a:ext cx="3363950" cy="2446525"/>
            </a:xfrm>
            <a:custGeom>
              <a:avLst/>
              <a:gdLst/>
              <a:ahLst/>
              <a:cxnLst/>
              <a:rect l="l" t="t" r="r" b="b"/>
              <a:pathLst>
                <a:path w="134558" h="97861" extrusionOk="0">
                  <a:moveTo>
                    <a:pt x="67265" y="12225"/>
                  </a:moveTo>
                  <a:cubicBezTo>
                    <a:pt x="89845" y="12225"/>
                    <a:pt x="107764" y="32778"/>
                    <a:pt x="103275" y="56140"/>
                  </a:cubicBezTo>
                  <a:cubicBezTo>
                    <a:pt x="100502" y="70460"/>
                    <a:pt x="88792" y="82170"/>
                    <a:pt x="74472" y="84910"/>
                  </a:cubicBezTo>
                  <a:cubicBezTo>
                    <a:pt x="72030" y="85379"/>
                    <a:pt x="69620" y="85604"/>
                    <a:pt x="67261" y="85604"/>
                  </a:cubicBezTo>
                  <a:cubicBezTo>
                    <a:pt x="44680" y="85604"/>
                    <a:pt x="26761" y="65050"/>
                    <a:pt x="31250" y="41689"/>
                  </a:cubicBezTo>
                  <a:cubicBezTo>
                    <a:pt x="34023" y="27369"/>
                    <a:pt x="45733" y="15658"/>
                    <a:pt x="60054" y="12918"/>
                  </a:cubicBezTo>
                  <a:cubicBezTo>
                    <a:pt x="62495" y="12449"/>
                    <a:pt x="64905" y="12225"/>
                    <a:pt x="67265" y="12225"/>
                  </a:cubicBezTo>
                  <a:close/>
                  <a:moveTo>
                    <a:pt x="0" y="1"/>
                  </a:moveTo>
                  <a:lnTo>
                    <a:pt x="0" y="97860"/>
                  </a:lnTo>
                  <a:lnTo>
                    <a:pt x="134557" y="97860"/>
                  </a:lnTo>
                  <a:lnTo>
                    <a:pt x="1345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4"/>
            <p:cNvSpPr/>
            <p:nvPr/>
          </p:nvSpPr>
          <p:spPr>
            <a:xfrm>
              <a:off x="3188575" y="2695200"/>
              <a:ext cx="920725" cy="919900"/>
            </a:xfrm>
            <a:custGeom>
              <a:avLst/>
              <a:gdLst/>
              <a:ahLst/>
              <a:cxnLst/>
              <a:rect l="l" t="t" r="r" b="b"/>
              <a:pathLst>
                <a:path w="36829" h="36796" extrusionOk="0">
                  <a:moveTo>
                    <a:pt x="24466" y="1"/>
                  </a:moveTo>
                  <a:cubicBezTo>
                    <a:pt x="10961" y="1"/>
                    <a:pt x="1" y="10961"/>
                    <a:pt x="1" y="24466"/>
                  </a:cubicBezTo>
                  <a:cubicBezTo>
                    <a:pt x="1" y="28967"/>
                    <a:pt x="1305" y="33175"/>
                    <a:pt x="3458" y="36796"/>
                  </a:cubicBezTo>
                  <a:lnTo>
                    <a:pt x="36828" y="3458"/>
                  </a:lnTo>
                  <a:cubicBezTo>
                    <a:pt x="33175" y="1305"/>
                    <a:pt x="29000" y="1"/>
                    <a:pt x="24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4"/>
            <p:cNvSpPr/>
            <p:nvPr/>
          </p:nvSpPr>
          <p:spPr>
            <a:xfrm>
              <a:off x="3491125" y="2997750"/>
              <a:ext cx="920725" cy="920725"/>
            </a:xfrm>
            <a:custGeom>
              <a:avLst/>
              <a:gdLst/>
              <a:ahLst/>
              <a:cxnLst/>
              <a:rect l="l" t="t" r="r" b="b"/>
              <a:pathLst>
                <a:path w="36829" h="36829" extrusionOk="0">
                  <a:moveTo>
                    <a:pt x="33371" y="1"/>
                  </a:moveTo>
                  <a:lnTo>
                    <a:pt x="1" y="33338"/>
                  </a:lnTo>
                  <a:cubicBezTo>
                    <a:pt x="3654" y="35491"/>
                    <a:pt x="7829" y="36828"/>
                    <a:pt x="12364" y="36828"/>
                  </a:cubicBezTo>
                  <a:cubicBezTo>
                    <a:pt x="25868" y="36828"/>
                    <a:pt x="36828" y="25836"/>
                    <a:pt x="36828" y="12364"/>
                  </a:cubicBezTo>
                  <a:cubicBezTo>
                    <a:pt x="36828" y="7829"/>
                    <a:pt x="35524" y="3621"/>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4"/>
            <p:cNvSpPr/>
            <p:nvPr/>
          </p:nvSpPr>
          <p:spPr>
            <a:xfrm>
              <a:off x="1190625" y="707025"/>
              <a:ext cx="5219200" cy="4587200"/>
            </a:xfrm>
            <a:custGeom>
              <a:avLst/>
              <a:gdLst/>
              <a:ahLst/>
              <a:cxnLst/>
              <a:rect l="l" t="t" r="r" b="b"/>
              <a:pathLst>
                <a:path w="208768" h="183488" extrusionOk="0">
                  <a:moveTo>
                    <a:pt x="177778" y="42830"/>
                  </a:moveTo>
                  <a:cubicBezTo>
                    <a:pt x="181171" y="42830"/>
                    <a:pt x="183911" y="45538"/>
                    <a:pt x="183911" y="48930"/>
                  </a:cubicBezTo>
                  <a:lnTo>
                    <a:pt x="183911" y="159022"/>
                  </a:lnTo>
                  <a:cubicBezTo>
                    <a:pt x="183911" y="162415"/>
                    <a:pt x="181171" y="165155"/>
                    <a:pt x="177778" y="165155"/>
                  </a:cubicBezTo>
                  <a:lnTo>
                    <a:pt x="30989" y="165155"/>
                  </a:lnTo>
                  <a:cubicBezTo>
                    <a:pt x="27596" y="165155"/>
                    <a:pt x="24889" y="162415"/>
                    <a:pt x="24889" y="159022"/>
                  </a:cubicBezTo>
                  <a:lnTo>
                    <a:pt x="24889" y="48930"/>
                  </a:lnTo>
                  <a:cubicBezTo>
                    <a:pt x="24889" y="45538"/>
                    <a:pt x="27596" y="42830"/>
                    <a:pt x="30989" y="42830"/>
                  </a:cubicBezTo>
                  <a:close/>
                  <a:moveTo>
                    <a:pt x="6133" y="0"/>
                  </a:moveTo>
                  <a:cubicBezTo>
                    <a:pt x="2740" y="0"/>
                    <a:pt x="0" y="2740"/>
                    <a:pt x="0" y="6133"/>
                  </a:cubicBezTo>
                  <a:lnTo>
                    <a:pt x="0" y="177387"/>
                  </a:lnTo>
                  <a:cubicBezTo>
                    <a:pt x="0" y="180747"/>
                    <a:pt x="2740" y="183487"/>
                    <a:pt x="6133" y="183487"/>
                  </a:cubicBezTo>
                  <a:lnTo>
                    <a:pt x="202667" y="183487"/>
                  </a:lnTo>
                  <a:cubicBezTo>
                    <a:pt x="206027" y="183487"/>
                    <a:pt x="208767" y="180747"/>
                    <a:pt x="208767" y="177387"/>
                  </a:cubicBezTo>
                  <a:lnTo>
                    <a:pt x="208767" y="6133"/>
                  </a:lnTo>
                  <a:cubicBezTo>
                    <a:pt x="208767" y="2740"/>
                    <a:pt x="206027" y="0"/>
                    <a:pt x="202667" y="0"/>
                  </a:cubicBezTo>
                  <a:lnTo>
                    <a:pt x="183911" y="0"/>
                  </a:lnTo>
                  <a:lnTo>
                    <a:pt x="183911" y="18365"/>
                  </a:lnTo>
                  <a:cubicBezTo>
                    <a:pt x="183911" y="21725"/>
                    <a:pt x="181171" y="24465"/>
                    <a:pt x="177778" y="24465"/>
                  </a:cubicBezTo>
                  <a:lnTo>
                    <a:pt x="128848" y="24465"/>
                  </a:lnTo>
                  <a:cubicBezTo>
                    <a:pt x="125456" y="24465"/>
                    <a:pt x="122749" y="21725"/>
                    <a:pt x="122749" y="18365"/>
                  </a:cubicBezTo>
                  <a:lnTo>
                    <a:pt x="122749" y="0"/>
                  </a:lnTo>
                  <a:lnTo>
                    <a:pt x="86051" y="0"/>
                  </a:lnTo>
                  <a:lnTo>
                    <a:pt x="86051" y="18365"/>
                  </a:lnTo>
                  <a:cubicBezTo>
                    <a:pt x="86051" y="21725"/>
                    <a:pt x="83311" y="24465"/>
                    <a:pt x="79919" y="24465"/>
                  </a:cubicBezTo>
                  <a:lnTo>
                    <a:pt x="30989" y="24465"/>
                  </a:lnTo>
                  <a:cubicBezTo>
                    <a:pt x="27596" y="24465"/>
                    <a:pt x="24889" y="21725"/>
                    <a:pt x="24889" y="18365"/>
                  </a:cubicBezTo>
                  <a:lnTo>
                    <a:pt x="248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1" name="Google Shape;2171;p84"/>
          <p:cNvGrpSpPr/>
          <p:nvPr/>
        </p:nvGrpSpPr>
        <p:grpSpPr>
          <a:xfrm>
            <a:off x="4081198" y="4058768"/>
            <a:ext cx="483820" cy="483820"/>
            <a:chOff x="1190625" y="238125"/>
            <a:chExt cx="5219200" cy="5219200"/>
          </a:xfrm>
        </p:grpSpPr>
        <p:sp>
          <p:nvSpPr>
            <p:cNvPr id="2172" name="Google Shape;2172;p84"/>
            <p:cNvSpPr/>
            <p:nvPr/>
          </p:nvSpPr>
          <p:spPr>
            <a:xfrm>
              <a:off x="1965325" y="1003025"/>
              <a:ext cx="920725" cy="919925"/>
            </a:xfrm>
            <a:custGeom>
              <a:avLst/>
              <a:gdLst/>
              <a:ahLst/>
              <a:cxnLst/>
              <a:rect l="l" t="t" r="r" b="b"/>
              <a:pathLst>
                <a:path w="36829" h="36797" extrusionOk="0">
                  <a:moveTo>
                    <a:pt x="24628" y="1"/>
                  </a:moveTo>
                  <a:cubicBezTo>
                    <a:pt x="24574" y="1"/>
                    <a:pt x="24520" y="1"/>
                    <a:pt x="24466" y="1"/>
                  </a:cubicBezTo>
                  <a:cubicBezTo>
                    <a:pt x="10961" y="1"/>
                    <a:pt x="1" y="10962"/>
                    <a:pt x="1" y="24466"/>
                  </a:cubicBezTo>
                  <a:cubicBezTo>
                    <a:pt x="1" y="28968"/>
                    <a:pt x="1306" y="33176"/>
                    <a:pt x="3459" y="36797"/>
                  </a:cubicBezTo>
                  <a:lnTo>
                    <a:pt x="36829" y="3459"/>
                  </a:lnTo>
                  <a:cubicBezTo>
                    <a:pt x="33219" y="1332"/>
                    <a:pt x="29100" y="1"/>
                    <a:pt x="24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4"/>
            <p:cNvSpPr/>
            <p:nvPr/>
          </p:nvSpPr>
          <p:spPr>
            <a:xfrm>
              <a:off x="4259325" y="2072975"/>
              <a:ext cx="2150500" cy="3384350"/>
            </a:xfrm>
            <a:custGeom>
              <a:avLst/>
              <a:gdLst/>
              <a:ahLst/>
              <a:cxnLst/>
              <a:rect l="l" t="t" r="r" b="b"/>
              <a:pathLst>
                <a:path w="86020" h="135374" extrusionOk="0">
                  <a:moveTo>
                    <a:pt x="61146" y="18341"/>
                  </a:moveTo>
                  <a:cubicBezTo>
                    <a:pt x="62712" y="18341"/>
                    <a:pt x="64278" y="18937"/>
                    <a:pt x="65469" y="20127"/>
                  </a:cubicBezTo>
                  <a:cubicBezTo>
                    <a:pt x="67850" y="22541"/>
                    <a:pt x="67850" y="26390"/>
                    <a:pt x="65469" y="28804"/>
                  </a:cubicBezTo>
                  <a:lnTo>
                    <a:pt x="51442" y="42798"/>
                  </a:lnTo>
                  <a:lnTo>
                    <a:pt x="65469" y="56825"/>
                  </a:lnTo>
                  <a:cubicBezTo>
                    <a:pt x="67850" y="59238"/>
                    <a:pt x="67850" y="63088"/>
                    <a:pt x="65469" y="65501"/>
                  </a:cubicBezTo>
                  <a:cubicBezTo>
                    <a:pt x="64278" y="66692"/>
                    <a:pt x="62712" y="67287"/>
                    <a:pt x="61146" y="67287"/>
                  </a:cubicBezTo>
                  <a:cubicBezTo>
                    <a:pt x="59581" y="67287"/>
                    <a:pt x="58015" y="66692"/>
                    <a:pt x="56824" y="65501"/>
                  </a:cubicBezTo>
                  <a:lnTo>
                    <a:pt x="42798" y="51475"/>
                  </a:lnTo>
                  <a:lnTo>
                    <a:pt x="28771" y="65501"/>
                  </a:lnTo>
                  <a:cubicBezTo>
                    <a:pt x="27581" y="66692"/>
                    <a:pt x="26015" y="67287"/>
                    <a:pt x="24449" y="67287"/>
                  </a:cubicBezTo>
                  <a:cubicBezTo>
                    <a:pt x="22883" y="67287"/>
                    <a:pt x="21318" y="66692"/>
                    <a:pt x="20127" y="65501"/>
                  </a:cubicBezTo>
                  <a:cubicBezTo>
                    <a:pt x="17746" y="63088"/>
                    <a:pt x="17746" y="59238"/>
                    <a:pt x="20127" y="56825"/>
                  </a:cubicBezTo>
                  <a:lnTo>
                    <a:pt x="34154" y="42831"/>
                  </a:lnTo>
                  <a:lnTo>
                    <a:pt x="20127" y="28804"/>
                  </a:lnTo>
                  <a:cubicBezTo>
                    <a:pt x="17746" y="26390"/>
                    <a:pt x="17746" y="22541"/>
                    <a:pt x="20127" y="20127"/>
                  </a:cubicBezTo>
                  <a:cubicBezTo>
                    <a:pt x="21318" y="18937"/>
                    <a:pt x="22883" y="18341"/>
                    <a:pt x="24449" y="18341"/>
                  </a:cubicBezTo>
                  <a:cubicBezTo>
                    <a:pt x="26015" y="18341"/>
                    <a:pt x="27581" y="18937"/>
                    <a:pt x="28771" y="20127"/>
                  </a:cubicBezTo>
                  <a:lnTo>
                    <a:pt x="42798" y="34154"/>
                  </a:lnTo>
                  <a:lnTo>
                    <a:pt x="56824" y="20127"/>
                  </a:lnTo>
                  <a:cubicBezTo>
                    <a:pt x="58015" y="18937"/>
                    <a:pt x="59581" y="18341"/>
                    <a:pt x="61146" y="18341"/>
                  </a:cubicBezTo>
                  <a:close/>
                  <a:moveTo>
                    <a:pt x="6100" y="1"/>
                  </a:moveTo>
                  <a:cubicBezTo>
                    <a:pt x="2708" y="1"/>
                    <a:pt x="1" y="2741"/>
                    <a:pt x="1" y="6133"/>
                  </a:cubicBezTo>
                  <a:lnTo>
                    <a:pt x="1" y="79528"/>
                  </a:lnTo>
                  <a:cubicBezTo>
                    <a:pt x="1" y="82888"/>
                    <a:pt x="2708" y="85628"/>
                    <a:pt x="6100" y="85628"/>
                  </a:cubicBezTo>
                  <a:lnTo>
                    <a:pt x="36698" y="85628"/>
                  </a:lnTo>
                  <a:lnTo>
                    <a:pt x="36698" y="129273"/>
                  </a:lnTo>
                  <a:cubicBezTo>
                    <a:pt x="36698" y="132633"/>
                    <a:pt x="39405" y="135373"/>
                    <a:pt x="42798" y="135373"/>
                  </a:cubicBezTo>
                  <a:cubicBezTo>
                    <a:pt x="46190" y="135373"/>
                    <a:pt x="48930" y="132633"/>
                    <a:pt x="48930" y="129273"/>
                  </a:cubicBezTo>
                  <a:lnTo>
                    <a:pt x="48930" y="85628"/>
                  </a:lnTo>
                  <a:lnTo>
                    <a:pt x="79919" y="85628"/>
                  </a:lnTo>
                  <a:cubicBezTo>
                    <a:pt x="83279" y="85628"/>
                    <a:pt x="86019" y="82888"/>
                    <a:pt x="86019" y="79528"/>
                  </a:cubicBezTo>
                  <a:lnTo>
                    <a:pt x="86019" y="6133"/>
                  </a:lnTo>
                  <a:cubicBezTo>
                    <a:pt x="86019" y="2741"/>
                    <a:pt x="83279" y="1"/>
                    <a:pt x="79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4"/>
            <p:cNvSpPr/>
            <p:nvPr/>
          </p:nvSpPr>
          <p:spPr>
            <a:xfrm>
              <a:off x="2267875" y="1305600"/>
              <a:ext cx="920725" cy="920725"/>
            </a:xfrm>
            <a:custGeom>
              <a:avLst/>
              <a:gdLst/>
              <a:ahLst/>
              <a:cxnLst/>
              <a:rect l="l" t="t" r="r" b="b"/>
              <a:pathLst>
                <a:path w="36829" h="36829" extrusionOk="0">
                  <a:moveTo>
                    <a:pt x="33371" y="0"/>
                  </a:moveTo>
                  <a:lnTo>
                    <a:pt x="1" y="33338"/>
                  </a:lnTo>
                  <a:cubicBezTo>
                    <a:pt x="3654" y="35491"/>
                    <a:pt x="7830" y="36828"/>
                    <a:pt x="12364" y="36828"/>
                  </a:cubicBezTo>
                  <a:cubicBezTo>
                    <a:pt x="25868" y="36828"/>
                    <a:pt x="36829" y="25835"/>
                    <a:pt x="36829" y="12363"/>
                  </a:cubicBezTo>
                  <a:cubicBezTo>
                    <a:pt x="36829" y="7829"/>
                    <a:pt x="35524" y="3621"/>
                    <a:pt x="33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4"/>
            <p:cNvSpPr/>
            <p:nvPr/>
          </p:nvSpPr>
          <p:spPr>
            <a:xfrm>
              <a:off x="1190625" y="238125"/>
              <a:ext cx="2762925" cy="5219200"/>
            </a:xfrm>
            <a:custGeom>
              <a:avLst/>
              <a:gdLst/>
              <a:ahLst/>
              <a:cxnLst/>
              <a:rect l="l" t="t" r="r" b="b"/>
              <a:pathLst>
                <a:path w="110517" h="208768" extrusionOk="0">
                  <a:moveTo>
                    <a:pt x="55454" y="18365"/>
                  </a:moveTo>
                  <a:cubicBezTo>
                    <a:pt x="75548" y="18365"/>
                    <a:pt x="92151" y="34708"/>
                    <a:pt x="92151" y="55062"/>
                  </a:cubicBezTo>
                  <a:cubicBezTo>
                    <a:pt x="92151" y="75287"/>
                    <a:pt x="75678" y="91760"/>
                    <a:pt x="55454" y="91760"/>
                  </a:cubicBezTo>
                  <a:cubicBezTo>
                    <a:pt x="35360" y="91760"/>
                    <a:pt x="18756" y="75385"/>
                    <a:pt x="18756" y="55062"/>
                  </a:cubicBezTo>
                  <a:cubicBezTo>
                    <a:pt x="18756" y="34805"/>
                    <a:pt x="35229" y="18365"/>
                    <a:pt x="55454" y="18365"/>
                  </a:cubicBezTo>
                  <a:close/>
                  <a:moveTo>
                    <a:pt x="6133" y="0"/>
                  </a:moveTo>
                  <a:cubicBezTo>
                    <a:pt x="2740" y="0"/>
                    <a:pt x="0" y="2740"/>
                    <a:pt x="0" y="6133"/>
                  </a:cubicBezTo>
                  <a:lnTo>
                    <a:pt x="0" y="103992"/>
                  </a:lnTo>
                  <a:cubicBezTo>
                    <a:pt x="0" y="107352"/>
                    <a:pt x="2740" y="110092"/>
                    <a:pt x="6133" y="110092"/>
                  </a:cubicBezTo>
                  <a:lnTo>
                    <a:pt x="49354" y="110092"/>
                  </a:lnTo>
                  <a:lnTo>
                    <a:pt x="49354" y="202667"/>
                  </a:lnTo>
                  <a:cubicBezTo>
                    <a:pt x="49354" y="206027"/>
                    <a:pt x="52061" y="208767"/>
                    <a:pt x="55454" y="208767"/>
                  </a:cubicBezTo>
                  <a:cubicBezTo>
                    <a:pt x="58846" y="208767"/>
                    <a:pt x="61586" y="206027"/>
                    <a:pt x="61586" y="202667"/>
                  </a:cubicBezTo>
                  <a:lnTo>
                    <a:pt x="61586" y="110092"/>
                  </a:lnTo>
                  <a:lnTo>
                    <a:pt x="104384" y="110092"/>
                  </a:lnTo>
                  <a:cubicBezTo>
                    <a:pt x="107776" y="110092"/>
                    <a:pt x="110516" y="107352"/>
                    <a:pt x="110516" y="103992"/>
                  </a:cubicBezTo>
                  <a:lnTo>
                    <a:pt x="110516" y="6133"/>
                  </a:lnTo>
                  <a:cubicBezTo>
                    <a:pt x="110516" y="2740"/>
                    <a:pt x="10777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84"/>
          <p:cNvGrpSpPr/>
          <p:nvPr/>
        </p:nvGrpSpPr>
        <p:grpSpPr>
          <a:xfrm>
            <a:off x="4081198" y="3318237"/>
            <a:ext cx="483820" cy="483820"/>
            <a:chOff x="1190625" y="238125"/>
            <a:chExt cx="5219200" cy="5219200"/>
          </a:xfrm>
        </p:grpSpPr>
        <p:sp>
          <p:nvSpPr>
            <p:cNvPr id="2177" name="Google Shape;2177;p84"/>
            <p:cNvSpPr/>
            <p:nvPr/>
          </p:nvSpPr>
          <p:spPr>
            <a:xfrm>
              <a:off x="2118650" y="2236075"/>
              <a:ext cx="3363950" cy="2446525"/>
            </a:xfrm>
            <a:custGeom>
              <a:avLst/>
              <a:gdLst/>
              <a:ahLst/>
              <a:cxnLst/>
              <a:rect l="l" t="t" r="r" b="b"/>
              <a:pathLst>
                <a:path w="134558" h="97861" extrusionOk="0">
                  <a:moveTo>
                    <a:pt x="67263" y="12233"/>
                  </a:moveTo>
                  <a:cubicBezTo>
                    <a:pt x="87356" y="12233"/>
                    <a:pt x="103960" y="28608"/>
                    <a:pt x="103960" y="48930"/>
                  </a:cubicBezTo>
                  <a:cubicBezTo>
                    <a:pt x="103960" y="69155"/>
                    <a:pt x="87487" y="85628"/>
                    <a:pt x="67263" y="85628"/>
                  </a:cubicBezTo>
                  <a:cubicBezTo>
                    <a:pt x="47169" y="85628"/>
                    <a:pt x="30565" y="69253"/>
                    <a:pt x="30565" y="48930"/>
                  </a:cubicBezTo>
                  <a:cubicBezTo>
                    <a:pt x="30565" y="28706"/>
                    <a:pt x="47038" y="12233"/>
                    <a:pt x="67263" y="12233"/>
                  </a:cubicBezTo>
                  <a:close/>
                  <a:moveTo>
                    <a:pt x="0" y="1"/>
                  </a:moveTo>
                  <a:lnTo>
                    <a:pt x="0" y="97860"/>
                  </a:lnTo>
                  <a:lnTo>
                    <a:pt x="134557" y="97860"/>
                  </a:lnTo>
                  <a:lnTo>
                    <a:pt x="1345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4"/>
            <p:cNvSpPr/>
            <p:nvPr/>
          </p:nvSpPr>
          <p:spPr>
            <a:xfrm>
              <a:off x="1190625" y="1461350"/>
              <a:ext cx="5219200" cy="3995975"/>
            </a:xfrm>
            <a:custGeom>
              <a:avLst/>
              <a:gdLst/>
              <a:ahLst/>
              <a:cxnLst/>
              <a:rect l="l" t="t" r="r" b="b"/>
              <a:pathLst>
                <a:path w="208768" h="159839" extrusionOk="0">
                  <a:moveTo>
                    <a:pt x="177778" y="18757"/>
                  </a:moveTo>
                  <a:cubicBezTo>
                    <a:pt x="181171" y="18757"/>
                    <a:pt x="183911" y="21497"/>
                    <a:pt x="183911" y="24890"/>
                  </a:cubicBezTo>
                  <a:lnTo>
                    <a:pt x="183911" y="134982"/>
                  </a:lnTo>
                  <a:cubicBezTo>
                    <a:pt x="183911" y="138342"/>
                    <a:pt x="181171" y="141082"/>
                    <a:pt x="177778" y="141082"/>
                  </a:cubicBezTo>
                  <a:lnTo>
                    <a:pt x="30989" y="141082"/>
                  </a:lnTo>
                  <a:cubicBezTo>
                    <a:pt x="27596" y="141082"/>
                    <a:pt x="24889" y="138342"/>
                    <a:pt x="24889" y="134982"/>
                  </a:cubicBezTo>
                  <a:lnTo>
                    <a:pt x="24889" y="24890"/>
                  </a:lnTo>
                  <a:cubicBezTo>
                    <a:pt x="24889" y="21497"/>
                    <a:pt x="27596" y="18757"/>
                    <a:pt x="30989" y="18757"/>
                  </a:cubicBezTo>
                  <a:close/>
                  <a:moveTo>
                    <a:pt x="0" y="1"/>
                  </a:moveTo>
                  <a:lnTo>
                    <a:pt x="0" y="153738"/>
                  </a:lnTo>
                  <a:cubicBezTo>
                    <a:pt x="0" y="157098"/>
                    <a:pt x="2740" y="159838"/>
                    <a:pt x="6133" y="159838"/>
                  </a:cubicBezTo>
                  <a:lnTo>
                    <a:pt x="202667" y="159838"/>
                  </a:lnTo>
                  <a:cubicBezTo>
                    <a:pt x="206027" y="159838"/>
                    <a:pt x="208767" y="157098"/>
                    <a:pt x="208767" y="153738"/>
                  </a:cubicBezTo>
                  <a:lnTo>
                    <a:pt x="208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a:off x="3491125" y="3150250"/>
              <a:ext cx="920725" cy="920725"/>
            </a:xfrm>
            <a:custGeom>
              <a:avLst/>
              <a:gdLst/>
              <a:ahLst/>
              <a:cxnLst/>
              <a:rect l="l" t="t" r="r" b="b"/>
              <a:pathLst>
                <a:path w="36829" h="36829" extrusionOk="0">
                  <a:moveTo>
                    <a:pt x="33371" y="1"/>
                  </a:moveTo>
                  <a:lnTo>
                    <a:pt x="1" y="33371"/>
                  </a:lnTo>
                  <a:cubicBezTo>
                    <a:pt x="3654" y="35524"/>
                    <a:pt x="7829" y="36828"/>
                    <a:pt x="12364" y="36828"/>
                  </a:cubicBezTo>
                  <a:cubicBezTo>
                    <a:pt x="25868" y="36828"/>
                    <a:pt x="36828" y="25868"/>
                    <a:pt x="36828" y="12363"/>
                  </a:cubicBezTo>
                  <a:cubicBezTo>
                    <a:pt x="36828" y="7829"/>
                    <a:pt x="35524" y="3654"/>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4"/>
            <p:cNvSpPr/>
            <p:nvPr/>
          </p:nvSpPr>
          <p:spPr>
            <a:xfrm>
              <a:off x="3188575" y="2847700"/>
              <a:ext cx="920725" cy="920725"/>
            </a:xfrm>
            <a:custGeom>
              <a:avLst/>
              <a:gdLst/>
              <a:ahLst/>
              <a:cxnLst/>
              <a:rect l="l" t="t" r="r" b="b"/>
              <a:pathLst>
                <a:path w="36829" h="36829" extrusionOk="0">
                  <a:moveTo>
                    <a:pt x="24466" y="1"/>
                  </a:moveTo>
                  <a:cubicBezTo>
                    <a:pt x="10961" y="1"/>
                    <a:pt x="1" y="10961"/>
                    <a:pt x="1" y="24465"/>
                  </a:cubicBezTo>
                  <a:cubicBezTo>
                    <a:pt x="1" y="29000"/>
                    <a:pt x="1305" y="33175"/>
                    <a:pt x="3458" y="36828"/>
                  </a:cubicBezTo>
                  <a:lnTo>
                    <a:pt x="36828" y="3458"/>
                  </a:lnTo>
                  <a:cubicBezTo>
                    <a:pt x="33175" y="1305"/>
                    <a:pt x="29000" y="1"/>
                    <a:pt x="24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4"/>
            <p:cNvSpPr/>
            <p:nvPr/>
          </p:nvSpPr>
          <p:spPr>
            <a:xfrm>
              <a:off x="1190625" y="238125"/>
              <a:ext cx="5219200" cy="917450"/>
            </a:xfrm>
            <a:custGeom>
              <a:avLst/>
              <a:gdLst/>
              <a:ahLst/>
              <a:cxnLst/>
              <a:rect l="l" t="t" r="r" b="b"/>
              <a:pathLst>
                <a:path w="208768" h="36698" extrusionOk="0">
                  <a:moveTo>
                    <a:pt x="128848" y="12232"/>
                  </a:moveTo>
                  <a:cubicBezTo>
                    <a:pt x="132241" y="12232"/>
                    <a:pt x="134981" y="14973"/>
                    <a:pt x="134981" y="18365"/>
                  </a:cubicBezTo>
                  <a:cubicBezTo>
                    <a:pt x="134981" y="21725"/>
                    <a:pt x="132241" y="24465"/>
                    <a:pt x="128848" y="24465"/>
                  </a:cubicBezTo>
                  <a:cubicBezTo>
                    <a:pt x="125456" y="24465"/>
                    <a:pt x="122749" y="21725"/>
                    <a:pt x="122749" y="18365"/>
                  </a:cubicBezTo>
                  <a:cubicBezTo>
                    <a:pt x="122749" y="14973"/>
                    <a:pt x="125456" y="12232"/>
                    <a:pt x="128848" y="12232"/>
                  </a:cubicBezTo>
                  <a:close/>
                  <a:moveTo>
                    <a:pt x="153313" y="12232"/>
                  </a:moveTo>
                  <a:cubicBezTo>
                    <a:pt x="156706" y="12232"/>
                    <a:pt x="159446" y="14973"/>
                    <a:pt x="159446" y="18365"/>
                  </a:cubicBezTo>
                  <a:cubicBezTo>
                    <a:pt x="159446" y="21725"/>
                    <a:pt x="156706" y="24465"/>
                    <a:pt x="153313" y="24465"/>
                  </a:cubicBezTo>
                  <a:cubicBezTo>
                    <a:pt x="149921" y="24465"/>
                    <a:pt x="147213" y="21725"/>
                    <a:pt x="147213" y="18365"/>
                  </a:cubicBezTo>
                  <a:cubicBezTo>
                    <a:pt x="147213" y="14973"/>
                    <a:pt x="149921" y="12232"/>
                    <a:pt x="153313" y="12232"/>
                  </a:cubicBezTo>
                  <a:close/>
                  <a:moveTo>
                    <a:pt x="177778" y="12232"/>
                  </a:moveTo>
                  <a:cubicBezTo>
                    <a:pt x="181171" y="12232"/>
                    <a:pt x="183911" y="14973"/>
                    <a:pt x="183911" y="18365"/>
                  </a:cubicBezTo>
                  <a:cubicBezTo>
                    <a:pt x="183911" y="21725"/>
                    <a:pt x="181171" y="24465"/>
                    <a:pt x="177778" y="24465"/>
                  </a:cubicBezTo>
                  <a:cubicBezTo>
                    <a:pt x="174386" y="24465"/>
                    <a:pt x="171678" y="21725"/>
                    <a:pt x="171678" y="18365"/>
                  </a:cubicBezTo>
                  <a:cubicBezTo>
                    <a:pt x="171678" y="14973"/>
                    <a:pt x="174386" y="12232"/>
                    <a:pt x="177778" y="12232"/>
                  </a:cubicBezTo>
                  <a:close/>
                  <a:moveTo>
                    <a:pt x="6133" y="0"/>
                  </a:moveTo>
                  <a:cubicBezTo>
                    <a:pt x="2740" y="0"/>
                    <a:pt x="0" y="2740"/>
                    <a:pt x="0" y="6133"/>
                  </a:cubicBezTo>
                  <a:lnTo>
                    <a:pt x="0" y="36697"/>
                  </a:lnTo>
                  <a:lnTo>
                    <a:pt x="208767" y="36697"/>
                  </a:lnTo>
                  <a:lnTo>
                    <a:pt x="208767" y="6133"/>
                  </a:lnTo>
                  <a:cubicBezTo>
                    <a:pt x="208767" y="2740"/>
                    <a:pt x="206027" y="0"/>
                    <a:pt x="202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84"/>
          <p:cNvGrpSpPr/>
          <p:nvPr/>
        </p:nvGrpSpPr>
        <p:grpSpPr>
          <a:xfrm>
            <a:off x="4081198" y="1926627"/>
            <a:ext cx="483820" cy="483820"/>
            <a:chOff x="1190625" y="238125"/>
            <a:chExt cx="5219200" cy="5219200"/>
          </a:xfrm>
        </p:grpSpPr>
        <p:sp>
          <p:nvSpPr>
            <p:cNvPr id="2183" name="Google Shape;2183;p84"/>
            <p:cNvSpPr/>
            <p:nvPr/>
          </p:nvSpPr>
          <p:spPr>
            <a:xfrm>
              <a:off x="2118650" y="3306825"/>
              <a:ext cx="917450" cy="917450"/>
            </a:xfrm>
            <a:custGeom>
              <a:avLst/>
              <a:gdLst/>
              <a:ahLst/>
              <a:cxnLst/>
              <a:rect l="l" t="t" r="r" b="b"/>
              <a:pathLst>
                <a:path w="36698" h="36698" extrusionOk="0">
                  <a:moveTo>
                    <a:pt x="18333" y="1"/>
                  </a:moveTo>
                  <a:cubicBezTo>
                    <a:pt x="8188" y="1"/>
                    <a:pt x="0" y="8188"/>
                    <a:pt x="0" y="18333"/>
                  </a:cubicBezTo>
                  <a:cubicBezTo>
                    <a:pt x="0" y="28478"/>
                    <a:pt x="8188" y="36698"/>
                    <a:pt x="18333" y="36698"/>
                  </a:cubicBezTo>
                  <a:cubicBezTo>
                    <a:pt x="28478" y="36698"/>
                    <a:pt x="36698" y="28478"/>
                    <a:pt x="36698" y="18333"/>
                  </a:cubicBezTo>
                  <a:cubicBezTo>
                    <a:pt x="36698" y="8188"/>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4"/>
            <p:cNvSpPr/>
            <p:nvPr/>
          </p:nvSpPr>
          <p:spPr>
            <a:xfrm>
              <a:off x="4565150" y="3306825"/>
              <a:ext cx="917450" cy="917450"/>
            </a:xfrm>
            <a:custGeom>
              <a:avLst/>
              <a:gdLst/>
              <a:ahLst/>
              <a:cxnLst/>
              <a:rect l="l" t="t" r="r" b="b"/>
              <a:pathLst>
                <a:path w="36698" h="36698" extrusionOk="0">
                  <a:moveTo>
                    <a:pt x="18332" y="1"/>
                  </a:moveTo>
                  <a:cubicBezTo>
                    <a:pt x="8188" y="1"/>
                    <a:pt x="0" y="8188"/>
                    <a:pt x="0" y="18333"/>
                  </a:cubicBezTo>
                  <a:cubicBezTo>
                    <a:pt x="0" y="28478"/>
                    <a:pt x="8188" y="36698"/>
                    <a:pt x="18332" y="36698"/>
                  </a:cubicBezTo>
                  <a:cubicBezTo>
                    <a:pt x="28477" y="36698"/>
                    <a:pt x="36697" y="28478"/>
                    <a:pt x="36697" y="18333"/>
                  </a:cubicBezTo>
                  <a:cubicBezTo>
                    <a:pt x="36697" y="8188"/>
                    <a:pt x="28477" y="1"/>
                    <a:pt x="18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4"/>
            <p:cNvSpPr/>
            <p:nvPr/>
          </p:nvSpPr>
          <p:spPr>
            <a:xfrm>
              <a:off x="2543525" y="1318650"/>
              <a:ext cx="372700" cy="305825"/>
            </a:xfrm>
            <a:custGeom>
              <a:avLst/>
              <a:gdLst/>
              <a:ahLst/>
              <a:cxnLst/>
              <a:rect l="l" t="t" r="r" b="b"/>
              <a:pathLst>
                <a:path w="14908" h="12233" extrusionOk="0">
                  <a:moveTo>
                    <a:pt x="3067" y="0"/>
                  </a:moveTo>
                  <a:lnTo>
                    <a:pt x="0" y="12233"/>
                  </a:lnTo>
                  <a:lnTo>
                    <a:pt x="11841" y="12233"/>
                  </a:lnTo>
                  <a:lnTo>
                    <a:pt x="14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4"/>
            <p:cNvSpPr/>
            <p:nvPr/>
          </p:nvSpPr>
          <p:spPr>
            <a:xfrm>
              <a:off x="1190625" y="238125"/>
              <a:ext cx="5219200" cy="2457100"/>
            </a:xfrm>
            <a:custGeom>
              <a:avLst/>
              <a:gdLst/>
              <a:ahLst/>
              <a:cxnLst/>
              <a:rect l="l" t="t" r="r" b="b"/>
              <a:pathLst>
                <a:path w="208768" h="98284" extrusionOk="0">
                  <a:moveTo>
                    <a:pt x="110516" y="18756"/>
                  </a:moveTo>
                  <a:cubicBezTo>
                    <a:pt x="113876" y="18756"/>
                    <a:pt x="116616" y="21496"/>
                    <a:pt x="116616" y="24889"/>
                  </a:cubicBezTo>
                  <a:cubicBezTo>
                    <a:pt x="116616" y="28249"/>
                    <a:pt x="113876" y="30989"/>
                    <a:pt x="110516" y="30989"/>
                  </a:cubicBezTo>
                  <a:cubicBezTo>
                    <a:pt x="107124" y="30989"/>
                    <a:pt x="104384" y="28249"/>
                    <a:pt x="104384" y="24889"/>
                  </a:cubicBezTo>
                  <a:cubicBezTo>
                    <a:pt x="104384" y="21496"/>
                    <a:pt x="107124" y="18756"/>
                    <a:pt x="110516" y="18756"/>
                  </a:cubicBezTo>
                  <a:close/>
                  <a:moveTo>
                    <a:pt x="165546" y="18756"/>
                  </a:moveTo>
                  <a:cubicBezTo>
                    <a:pt x="168938" y="18756"/>
                    <a:pt x="171678" y="21496"/>
                    <a:pt x="171678" y="24889"/>
                  </a:cubicBezTo>
                  <a:lnTo>
                    <a:pt x="171678" y="49354"/>
                  </a:lnTo>
                  <a:cubicBezTo>
                    <a:pt x="171678" y="52714"/>
                    <a:pt x="168938" y="55454"/>
                    <a:pt x="165546" y="55454"/>
                  </a:cubicBezTo>
                  <a:cubicBezTo>
                    <a:pt x="162153" y="55454"/>
                    <a:pt x="159446" y="52714"/>
                    <a:pt x="159446" y="49354"/>
                  </a:cubicBezTo>
                  <a:lnTo>
                    <a:pt x="159446" y="24889"/>
                  </a:lnTo>
                  <a:cubicBezTo>
                    <a:pt x="159446" y="21496"/>
                    <a:pt x="162153" y="18756"/>
                    <a:pt x="165546" y="18756"/>
                  </a:cubicBezTo>
                  <a:close/>
                  <a:moveTo>
                    <a:pt x="79838" y="18746"/>
                  </a:moveTo>
                  <a:cubicBezTo>
                    <a:pt x="80349" y="18746"/>
                    <a:pt x="80869" y="18812"/>
                    <a:pt x="81387" y="18952"/>
                  </a:cubicBezTo>
                  <a:cubicBezTo>
                    <a:pt x="84681" y="19768"/>
                    <a:pt x="86671" y="23095"/>
                    <a:pt x="85855" y="26357"/>
                  </a:cubicBezTo>
                  <a:lnTo>
                    <a:pt x="84681" y="30989"/>
                  </a:lnTo>
                  <a:lnTo>
                    <a:pt x="89085" y="30989"/>
                  </a:lnTo>
                  <a:cubicBezTo>
                    <a:pt x="92477" y="30989"/>
                    <a:pt x="95217" y="33729"/>
                    <a:pt x="95217" y="37121"/>
                  </a:cubicBezTo>
                  <a:cubicBezTo>
                    <a:pt x="95217" y="40481"/>
                    <a:pt x="92477" y="43221"/>
                    <a:pt x="89085" y="43221"/>
                  </a:cubicBezTo>
                  <a:lnTo>
                    <a:pt x="81648" y="43221"/>
                  </a:lnTo>
                  <a:lnTo>
                    <a:pt x="78581" y="55454"/>
                  </a:lnTo>
                  <a:lnTo>
                    <a:pt x="82985" y="55454"/>
                  </a:lnTo>
                  <a:cubicBezTo>
                    <a:pt x="86345" y="55454"/>
                    <a:pt x="89085" y="58194"/>
                    <a:pt x="89085" y="61586"/>
                  </a:cubicBezTo>
                  <a:cubicBezTo>
                    <a:pt x="89085" y="64946"/>
                    <a:pt x="86345" y="67686"/>
                    <a:pt x="82985" y="67686"/>
                  </a:cubicBezTo>
                  <a:lnTo>
                    <a:pt x="75515" y="67686"/>
                  </a:lnTo>
                  <a:lnTo>
                    <a:pt x="73623" y="75287"/>
                  </a:lnTo>
                  <a:cubicBezTo>
                    <a:pt x="72932" y="78077"/>
                    <a:pt x="70417" y="79908"/>
                    <a:pt x="67701" y="79908"/>
                  </a:cubicBezTo>
                  <a:cubicBezTo>
                    <a:pt x="67210" y="79908"/>
                    <a:pt x="66713" y="79848"/>
                    <a:pt x="66218" y="79723"/>
                  </a:cubicBezTo>
                  <a:cubicBezTo>
                    <a:pt x="62924" y="78907"/>
                    <a:pt x="60934" y="75580"/>
                    <a:pt x="61749" y="72318"/>
                  </a:cubicBezTo>
                  <a:lnTo>
                    <a:pt x="62924" y="67686"/>
                  </a:lnTo>
                  <a:lnTo>
                    <a:pt x="51050" y="67686"/>
                  </a:lnTo>
                  <a:lnTo>
                    <a:pt x="49158" y="75287"/>
                  </a:lnTo>
                  <a:cubicBezTo>
                    <a:pt x="48468" y="78077"/>
                    <a:pt x="45952" y="79908"/>
                    <a:pt x="43237" y="79908"/>
                  </a:cubicBezTo>
                  <a:cubicBezTo>
                    <a:pt x="42745" y="79908"/>
                    <a:pt x="42248" y="79848"/>
                    <a:pt x="41753" y="79723"/>
                  </a:cubicBezTo>
                  <a:cubicBezTo>
                    <a:pt x="38459" y="78907"/>
                    <a:pt x="36469" y="75580"/>
                    <a:pt x="37285" y="72318"/>
                  </a:cubicBezTo>
                  <a:lnTo>
                    <a:pt x="38459" y="67686"/>
                  </a:lnTo>
                  <a:lnTo>
                    <a:pt x="34055" y="67686"/>
                  </a:lnTo>
                  <a:cubicBezTo>
                    <a:pt x="30663" y="67686"/>
                    <a:pt x="27923" y="64946"/>
                    <a:pt x="27923" y="61586"/>
                  </a:cubicBezTo>
                  <a:cubicBezTo>
                    <a:pt x="27923" y="58194"/>
                    <a:pt x="30663" y="55454"/>
                    <a:pt x="34055" y="55454"/>
                  </a:cubicBezTo>
                  <a:lnTo>
                    <a:pt x="41492" y="55454"/>
                  </a:lnTo>
                  <a:lnTo>
                    <a:pt x="44559" y="43221"/>
                  </a:lnTo>
                  <a:lnTo>
                    <a:pt x="40155" y="43221"/>
                  </a:lnTo>
                  <a:cubicBezTo>
                    <a:pt x="36795" y="43221"/>
                    <a:pt x="34055" y="40481"/>
                    <a:pt x="34055" y="37121"/>
                  </a:cubicBezTo>
                  <a:cubicBezTo>
                    <a:pt x="34055" y="33729"/>
                    <a:pt x="36795" y="30989"/>
                    <a:pt x="40155" y="30989"/>
                  </a:cubicBezTo>
                  <a:lnTo>
                    <a:pt x="47625" y="30989"/>
                  </a:lnTo>
                  <a:lnTo>
                    <a:pt x="49517" y="23388"/>
                  </a:lnTo>
                  <a:cubicBezTo>
                    <a:pt x="50203" y="20617"/>
                    <a:pt x="52666" y="18746"/>
                    <a:pt x="55373" y="18746"/>
                  </a:cubicBezTo>
                  <a:cubicBezTo>
                    <a:pt x="55884" y="18746"/>
                    <a:pt x="56404" y="18812"/>
                    <a:pt x="56922" y="18952"/>
                  </a:cubicBezTo>
                  <a:cubicBezTo>
                    <a:pt x="60216" y="19768"/>
                    <a:pt x="62206" y="23095"/>
                    <a:pt x="61391" y="26357"/>
                  </a:cubicBezTo>
                  <a:lnTo>
                    <a:pt x="60216" y="30989"/>
                  </a:lnTo>
                  <a:lnTo>
                    <a:pt x="72090" y="30989"/>
                  </a:lnTo>
                  <a:lnTo>
                    <a:pt x="73982" y="23388"/>
                  </a:lnTo>
                  <a:cubicBezTo>
                    <a:pt x="74668" y="20617"/>
                    <a:pt x="77131" y="18746"/>
                    <a:pt x="79838" y="18746"/>
                  </a:cubicBezTo>
                  <a:close/>
                  <a:moveTo>
                    <a:pt x="134967" y="18765"/>
                  </a:moveTo>
                  <a:cubicBezTo>
                    <a:pt x="135885" y="18765"/>
                    <a:pt x="136816" y="18972"/>
                    <a:pt x="137688" y="19409"/>
                  </a:cubicBezTo>
                  <a:cubicBezTo>
                    <a:pt x="140722" y="20909"/>
                    <a:pt x="141962" y="24595"/>
                    <a:pt x="140429" y="27596"/>
                  </a:cubicBezTo>
                  <a:lnTo>
                    <a:pt x="115964" y="76526"/>
                  </a:lnTo>
                  <a:cubicBezTo>
                    <a:pt x="114897" y="78659"/>
                    <a:pt x="112743" y="79919"/>
                    <a:pt x="110498" y="79919"/>
                  </a:cubicBezTo>
                  <a:cubicBezTo>
                    <a:pt x="109583" y="79919"/>
                    <a:pt x="108654" y="79710"/>
                    <a:pt x="107776" y="79266"/>
                  </a:cubicBezTo>
                  <a:cubicBezTo>
                    <a:pt x="104742" y="77766"/>
                    <a:pt x="103503" y="74080"/>
                    <a:pt x="105036" y="71079"/>
                  </a:cubicBezTo>
                  <a:lnTo>
                    <a:pt x="129501" y="22149"/>
                  </a:lnTo>
                  <a:cubicBezTo>
                    <a:pt x="130565" y="19998"/>
                    <a:pt x="132728" y="18765"/>
                    <a:pt x="134967" y="18765"/>
                  </a:cubicBezTo>
                  <a:close/>
                  <a:moveTo>
                    <a:pt x="134981" y="67686"/>
                  </a:moveTo>
                  <a:cubicBezTo>
                    <a:pt x="138341" y="67686"/>
                    <a:pt x="141081" y="70426"/>
                    <a:pt x="141081" y="73819"/>
                  </a:cubicBezTo>
                  <a:cubicBezTo>
                    <a:pt x="141081" y="77179"/>
                    <a:pt x="138341" y="79919"/>
                    <a:pt x="134981" y="79919"/>
                  </a:cubicBezTo>
                  <a:cubicBezTo>
                    <a:pt x="131589" y="79919"/>
                    <a:pt x="128848" y="77179"/>
                    <a:pt x="128848" y="73819"/>
                  </a:cubicBezTo>
                  <a:cubicBezTo>
                    <a:pt x="128848" y="70426"/>
                    <a:pt x="131589" y="67686"/>
                    <a:pt x="134981" y="67686"/>
                  </a:cubicBezTo>
                  <a:close/>
                  <a:moveTo>
                    <a:pt x="165546" y="67686"/>
                  </a:moveTo>
                  <a:cubicBezTo>
                    <a:pt x="168938" y="67686"/>
                    <a:pt x="171678" y="70426"/>
                    <a:pt x="171678" y="73819"/>
                  </a:cubicBezTo>
                  <a:cubicBezTo>
                    <a:pt x="171678" y="77179"/>
                    <a:pt x="168938" y="79919"/>
                    <a:pt x="165546" y="79919"/>
                  </a:cubicBezTo>
                  <a:cubicBezTo>
                    <a:pt x="162153" y="79919"/>
                    <a:pt x="159446" y="77179"/>
                    <a:pt x="159446" y="73819"/>
                  </a:cubicBezTo>
                  <a:cubicBezTo>
                    <a:pt x="159446" y="70426"/>
                    <a:pt x="162153" y="67686"/>
                    <a:pt x="165546" y="67686"/>
                  </a:cubicBezTo>
                  <a:close/>
                  <a:moveTo>
                    <a:pt x="6133" y="0"/>
                  </a:moveTo>
                  <a:cubicBezTo>
                    <a:pt x="2740" y="0"/>
                    <a:pt x="0" y="2740"/>
                    <a:pt x="0" y="6133"/>
                  </a:cubicBezTo>
                  <a:lnTo>
                    <a:pt x="0" y="92151"/>
                  </a:lnTo>
                  <a:cubicBezTo>
                    <a:pt x="0" y="95544"/>
                    <a:pt x="2740" y="98284"/>
                    <a:pt x="6133" y="98284"/>
                  </a:cubicBezTo>
                  <a:lnTo>
                    <a:pt x="202667" y="98284"/>
                  </a:lnTo>
                  <a:cubicBezTo>
                    <a:pt x="206027" y="98284"/>
                    <a:pt x="208767" y="95544"/>
                    <a:pt x="208767" y="92151"/>
                  </a:cubicBezTo>
                  <a:lnTo>
                    <a:pt x="208767" y="6133"/>
                  </a:lnTo>
                  <a:cubicBezTo>
                    <a:pt x="208767" y="2740"/>
                    <a:pt x="206027" y="0"/>
                    <a:pt x="202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4"/>
            <p:cNvSpPr/>
            <p:nvPr/>
          </p:nvSpPr>
          <p:spPr>
            <a:xfrm>
              <a:off x="1190625" y="2972475"/>
              <a:ext cx="5219200" cy="2484850"/>
            </a:xfrm>
            <a:custGeom>
              <a:avLst/>
              <a:gdLst/>
              <a:ahLst/>
              <a:cxnLst/>
              <a:rect l="l" t="t" r="r" b="b"/>
              <a:pathLst>
                <a:path w="208768" h="99394" extrusionOk="0">
                  <a:moveTo>
                    <a:pt x="0" y="0"/>
                  </a:moveTo>
                  <a:lnTo>
                    <a:pt x="0" y="31707"/>
                  </a:lnTo>
                  <a:cubicBezTo>
                    <a:pt x="0" y="46484"/>
                    <a:pt x="10928" y="58814"/>
                    <a:pt x="24889" y="61685"/>
                  </a:cubicBezTo>
                  <a:lnTo>
                    <a:pt x="24889" y="93293"/>
                  </a:lnTo>
                  <a:cubicBezTo>
                    <a:pt x="24889" y="96653"/>
                    <a:pt x="27596" y="99393"/>
                    <a:pt x="30989" y="99393"/>
                  </a:cubicBezTo>
                  <a:lnTo>
                    <a:pt x="79919" y="99393"/>
                  </a:lnTo>
                  <a:cubicBezTo>
                    <a:pt x="83311" y="99393"/>
                    <a:pt x="86051" y="96653"/>
                    <a:pt x="86051" y="93293"/>
                  </a:cubicBezTo>
                  <a:lnTo>
                    <a:pt x="86051" y="61685"/>
                  </a:lnTo>
                  <a:cubicBezTo>
                    <a:pt x="93521" y="60151"/>
                    <a:pt x="99980" y="55813"/>
                    <a:pt x="104384" y="49876"/>
                  </a:cubicBezTo>
                  <a:cubicBezTo>
                    <a:pt x="108787" y="55813"/>
                    <a:pt x="115246" y="60151"/>
                    <a:pt x="122749" y="61685"/>
                  </a:cubicBezTo>
                  <a:lnTo>
                    <a:pt x="122749" y="93293"/>
                  </a:lnTo>
                  <a:cubicBezTo>
                    <a:pt x="122749" y="96653"/>
                    <a:pt x="125456" y="99393"/>
                    <a:pt x="128848" y="99393"/>
                  </a:cubicBezTo>
                  <a:lnTo>
                    <a:pt x="177778" y="99393"/>
                  </a:lnTo>
                  <a:cubicBezTo>
                    <a:pt x="181171" y="99393"/>
                    <a:pt x="183911" y="96653"/>
                    <a:pt x="183911" y="93293"/>
                  </a:cubicBezTo>
                  <a:lnTo>
                    <a:pt x="183911" y="61685"/>
                  </a:lnTo>
                  <a:cubicBezTo>
                    <a:pt x="197839" y="58814"/>
                    <a:pt x="208767" y="46484"/>
                    <a:pt x="208767" y="31707"/>
                  </a:cubicBezTo>
                  <a:lnTo>
                    <a:pt x="208767" y="0"/>
                  </a:lnTo>
                  <a:cubicBezTo>
                    <a:pt x="206843" y="685"/>
                    <a:pt x="204820" y="1109"/>
                    <a:pt x="202667" y="1109"/>
                  </a:cubicBezTo>
                  <a:lnTo>
                    <a:pt x="196535" y="1142"/>
                  </a:lnTo>
                  <a:lnTo>
                    <a:pt x="196535" y="31707"/>
                  </a:lnTo>
                  <a:cubicBezTo>
                    <a:pt x="196535" y="41819"/>
                    <a:pt x="187890" y="50072"/>
                    <a:pt x="177778" y="50072"/>
                  </a:cubicBezTo>
                  <a:lnTo>
                    <a:pt x="128848" y="50072"/>
                  </a:lnTo>
                  <a:cubicBezTo>
                    <a:pt x="118736" y="50072"/>
                    <a:pt x="110516" y="41819"/>
                    <a:pt x="110516" y="31707"/>
                  </a:cubicBezTo>
                  <a:lnTo>
                    <a:pt x="110516" y="1142"/>
                  </a:lnTo>
                  <a:lnTo>
                    <a:pt x="98284" y="1142"/>
                  </a:lnTo>
                  <a:lnTo>
                    <a:pt x="98284" y="31707"/>
                  </a:lnTo>
                  <a:cubicBezTo>
                    <a:pt x="98284" y="41819"/>
                    <a:pt x="90031" y="50072"/>
                    <a:pt x="79919" y="50072"/>
                  </a:cubicBezTo>
                  <a:lnTo>
                    <a:pt x="30989" y="50072"/>
                  </a:lnTo>
                  <a:cubicBezTo>
                    <a:pt x="20877" y="50072"/>
                    <a:pt x="12232" y="41819"/>
                    <a:pt x="12232" y="31707"/>
                  </a:cubicBezTo>
                  <a:lnTo>
                    <a:pt x="12232" y="1142"/>
                  </a:lnTo>
                  <a:lnTo>
                    <a:pt x="6133" y="1142"/>
                  </a:lnTo>
                  <a:cubicBezTo>
                    <a:pt x="3947" y="1142"/>
                    <a:pt x="1925" y="68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84"/>
          <p:cNvGrpSpPr/>
          <p:nvPr/>
        </p:nvGrpSpPr>
        <p:grpSpPr>
          <a:xfrm>
            <a:off x="4081198" y="1302353"/>
            <a:ext cx="483820" cy="311838"/>
            <a:chOff x="1190625" y="1166150"/>
            <a:chExt cx="5219200" cy="3363950"/>
          </a:xfrm>
        </p:grpSpPr>
        <p:sp>
          <p:nvSpPr>
            <p:cNvPr id="2189" name="Google Shape;2189;p84"/>
            <p:cNvSpPr/>
            <p:nvPr/>
          </p:nvSpPr>
          <p:spPr>
            <a:xfrm>
              <a:off x="4259325" y="2695200"/>
              <a:ext cx="2150500" cy="1834900"/>
            </a:xfrm>
            <a:custGeom>
              <a:avLst/>
              <a:gdLst/>
              <a:ahLst/>
              <a:cxnLst/>
              <a:rect l="l" t="t" r="r" b="b"/>
              <a:pathLst>
                <a:path w="86020" h="73396" extrusionOk="0">
                  <a:moveTo>
                    <a:pt x="34317" y="1"/>
                  </a:moveTo>
                  <a:lnTo>
                    <a:pt x="13929" y="61163"/>
                  </a:lnTo>
                  <a:lnTo>
                    <a:pt x="6100" y="61163"/>
                  </a:lnTo>
                  <a:cubicBezTo>
                    <a:pt x="2708" y="61163"/>
                    <a:pt x="1" y="63870"/>
                    <a:pt x="1" y="67263"/>
                  </a:cubicBezTo>
                  <a:cubicBezTo>
                    <a:pt x="1" y="70655"/>
                    <a:pt x="2708" y="73395"/>
                    <a:pt x="6100" y="73395"/>
                  </a:cubicBezTo>
                  <a:lnTo>
                    <a:pt x="18333" y="73395"/>
                  </a:lnTo>
                  <a:cubicBezTo>
                    <a:pt x="20975" y="73395"/>
                    <a:pt x="23291" y="71699"/>
                    <a:pt x="24139" y="69187"/>
                  </a:cubicBezTo>
                  <a:lnTo>
                    <a:pt x="42798" y="13212"/>
                  </a:lnTo>
                  <a:lnTo>
                    <a:pt x="61456" y="69187"/>
                  </a:lnTo>
                  <a:cubicBezTo>
                    <a:pt x="62304" y="71699"/>
                    <a:pt x="64621" y="73395"/>
                    <a:pt x="67263" y="73395"/>
                  </a:cubicBezTo>
                  <a:lnTo>
                    <a:pt x="79919" y="73395"/>
                  </a:lnTo>
                  <a:cubicBezTo>
                    <a:pt x="83279" y="73395"/>
                    <a:pt x="86019" y="70655"/>
                    <a:pt x="86019" y="67263"/>
                  </a:cubicBezTo>
                  <a:cubicBezTo>
                    <a:pt x="86019" y="63870"/>
                    <a:pt x="83279" y="61163"/>
                    <a:pt x="79919" y="61163"/>
                  </a:cubicBezTo>
                  <a:lnTo>
                    <a:pt x="71666" y="61163"/>
                  </a:lnTo>
                  <a:lnTo>
                    <a:pt x="51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4"/>
            <p:cNvSpPr/>
            <p:nvPr/>
          </p:nvSpPr>
          <p:spPr>
            <a:xfrm>
              <a:off x="1190625" y="2695200"/>
              <a:ext cx="2151300" cy="1834900"/>
            </a:xfrm>
            <a:custGeom>
              <a:avLst/>
              <a:gdLst/>
              <a:ahLst/>
              <a:cxnLst/>
              <a:rect l="l" t="t" r="r" b="b"/>
              <a:pathLst>
                <a:path w="86052" h="73396" extrusionOk="0">
                  <a:moveTo>
                    <a:pt x="34740" y="1"/>
                  </a:moveTo>
                  <a:lnTo>
                    <a:pt x="14353" y="61163"/>
                  </a:lnTo>
                  <a:lnTo>
                    <a:pt x="6133" y="61163"/>
                  </a:lnTo>
                  <a:cubicBezTo>
                    <a:pt x="2740" y="61163"/>
                    <a:pt x="0" y="63870"/>
                    <a:pt x="0" y="67263"/>
                  </a:cubicBezTo>
                  <a:cubicBezTo>
                    <a:pt x="0" y="70655"/>
                    <a:pt x="2740" y="73395"/>
                    <a:pt x="6133" y="73395"/>
                  </a:cubicBezTo>
                  <a:lnTo>
                    <a:pt x="18756" y="73395"/>
                  </a:lnTo>
                  <a:cubicBezTo>
                    <a:pt x="21399" y="73395"/>
                    <a:pt x="23715" y="71699"/>
                    <a:pt x="24563" y="69187"/>
                  </a:cubicBezTo>
                  <a:lnTo>
                    <a:pt x="43221" y="13212"/>
                  </a:lnTo>
                  <a:lnTo>
                    <a:pt x="61880" y="69187"/>
                  </a:lnTo>
                  <a:cubicBezTo>
                    <a:pt x="62728" y="71699"/>
                    <a:pt x="65044" y="73395"/>
                    <a:pt x="67686" y="73395"/>
                  </a:cubicBezTo>
                  <a:lnTo>
                    <a:pt x="79919" y="73395"/>
                  </a:lnTo>
                  <a:cubicBezTo>
                    <a:pt x="83311" y="73395"/>
                    <a:pt x="86051" y="70655"/>
                    <a:pt x="86051" y="67263"/>
                  </a:cubicBezTo>
                  <a:cubicBezTo>
                    <a:pt x="86051" y="63870"/>
                    <a:pt x="83311" y="61163"/>
                    <a:pt x="79919" y="61163"/>
                  </a:cubicBezTo>
                  <a:lnTo>
                    <a:pt x="72090" y="61163"/>
                  </a:lnTo>
                  <a:lnTo>
                    <a:pt x="51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4"/>
            <p:cNvSpPr/>
            <p:nvPr/>
          </p:nvSpPr>
          <p:spPr>
            <a:xfrm>
              <a:off x="3665650" y="1166150"/>
              <a:ext cx="1186575" cy="1223275"/>
            </a:xfrm>
            <a:custGeom>
              <a:avLst/>
              <a:gdLst/>
              <a:ahLst/>
              <a:cxnLst/>
              <a:rect l="l" t="t" r="r" b="b"/>
              <a:pathLst>
                <a:path w="47463" h="48931" extrusionOk="0">
                  <a:moveTo>
                    <a:pt x="24465" y="0"/>
                  </a:moveTo>
                  <a:lnTo>
                    <a:pt x="0" y="48930"/>
                  </a:lnTo>
                  <a:lnTo>
                    <a:pt x="22997" y="48930"/>
                  </a:lnTo>
                  <a:lnTo>
                    <a:pt x="474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4"/>
            <p:cNvSpPr/>
            <p:nvPr/>
          </p:nvSpPr>
          <p:spPr>
            <a:xfrm>
              <a:off x="5500500" y="1166150"/>
              <a:ext cx="909325" cy="1223275"/>
            </a:xfrm>
            <a:custGeom>
              <a:avLst/>
              <a:gdLst/>
              <a:ahLst/>
              <a:cxnLst/>
              <a:rect l="l" t="t" r="r" b="b"/>
              <a:pathLst>
                <a:path w="36373" h="48931" extrusionOk="0">
                  <a:moveTo>
                    <a:pt x="24466" y="0"/>
                  </a:moveTo>
                  <a:lnTo>
                    <a:pt x="1" y="48930"/>
                  </a:lnTo>
                  <a:lnTo>
                    <a:pt x="30272" y="48930"/>
                  </a:lnTo>
                  <a:cubicBezTo>
                    <a:pt x="33632" y="48930"/>
                    <a:pt x="36372" y="46190"/>
                    <a:pt x="36372" y="42798"/>
                  </a:cubicBezTo>
                  <a:lnTo>
                    <a:pt x="36372" y="6100"/>
                  </a:lnTo>
                  <a:cubicBezTo>
                    <a:pt x="36372" y="2708"/>
                    <a:pt x="33632" y="0"/>
                    <a:pt x="30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4"/>
            <p:cNvSpPr/>
            <p:nvPr/>
          </p:nvSpPr>
          <p:spPr>
            <a:xfrm>
              <a:off x="2748200" y="1166150"/>
              <a:ext cx="1186575" cy="1223275"/>
            </a:xfrm>
            <a:custGeom>
              <a:avLst/>
              <a:gdLst/>
              <a:ahLst/>
              <a:cxnLst/>
              <a:rect l="l" t="t" r="r" b="b"/>
              <a:pathLst>
                <a:path w="47463" h="48931" extrusionOk="0">
                  <a:moveTo>
                    <a:pt x="24466" y="0"/>
                  </a:moveTo>
                  <a:lnTo>
                    <a:pt x="1" y="48930"/>
                  </a:lnTo>
                  <a:lnTo>
                    <a:pt x="22998" y="48930"/>
                  </a:lnTo>
                  <a:lnTo>
                    <a:pt x="474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4"/>
            <p:cNvSpPr/>
            <p:nvPr/>
          </p:nvSpPr>
          <p:spPr>
            <a:xfrm>
              <a:off x="4583075" y="1166150"/>
              <a:ext cx="1186575" cy="1223275"/>
            </a:xfrm>
            <a:custGeom>
              <a:avLst/>
              <a:gdLst/>
              <a:ahLst/>
              <a:cxnLst/>
              <a:rect l="l" t="t" r="r" b="b"/>
              <a:pathLst>
                <a:path w="47463" h="48931" extrusionOk="0">
                  <a:moveTo>
                    <a:pt x="24466" y="0"/>
                  </a:moveTo>
                  <a:lnTo>
                    <a:pt x="1" y="48930"/>
                  </a:lnTo>
                  <a:lnTo>
                    <a:pt x="22998" y="48930"/>
                  </a:lnTo>
                  <a:lnTo>
                    <a:pt x="474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4"/>
            <p:cNvSpPr/>
            <p:nvPr/>
          </p:nvSpPr>
          <p:spPr>
            <a:xfrm>
              <a:off x="1830775" y="1166150"/>
              <a:ext cx="1186575" cy="1223275"/>
            </a:xfrm>
            <a:custGeom>
              <a:avLst/>
              <a:gdLst/>
              <a:ahLst/>
              <a:cxnLst/>
              <a:rect l="l" t="t" r="r" b="b"/>
              <a:pathLst>
                <a:path w="47463" h="48931" extrusionOk="0">
                  <a:moveTo>
                    <a:pt x="24465" y="0"/>
                  </a:moveTo>
                  <a:lnTo>
                    <a:pt x="1" y="48930"/>
                  </a:lnTo>
                  <a:lnTo>
                    <a:pt x="22998" y="48930"/>
                  </a:lnTo>
                  <a:lnTo>
                    <a:pt x="474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4"/>
            <p:cNvSpPr/>
            <p:nvPr/>
          </p:nvSpPr>
          <p:spPr>
            <a:xfrm>
              <a:off x="1190625" y="1166150"/>
              <a:ext cx="909300" cy="1223275"/>
            </a:xfrm>
            <a:custGeom>
              <a:avLst/>
              <a:gdLst/>
              <a:ahLst/>
              <a:cxnLst/>
              <a:rect l="l" t="t" r="r" b="b"/>
              <a:pathLst>
                <a:path w="36372" h="48931" extrusionOk="0">
                  <a:moveTo>
                    <a:pt x="6133" y="0"/>
                  </a:moveTo>
                  <a:cubicBezTo>
                    <a:pt x="2740" y="0"/>
                    <a:pt x="0" y="2708"/>
                    <a:pt x="0" y="6100"/>
                  </a:cubicBezTo>
                  <a:lnTo>
                    <a:pt x="0" y="42798"/>
                  </a:lnTo>
                  <a:cubicBezTo>
                    <a:pt x="0" y="46190"/>
                    <a:pt x="2740" y="48930"/>
                    <a:pt x="6133" y="48930"/>
                  </a:cubicBezTo>
                  <a:lnTo>
                    <a:pt x="11906" y="48930"/>
                  </a:lnTo>
                  <a:lnTo>
                    <a:pt x="363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84"/>
          <p:cNvGrpSpPr/>
          <p:nvPr/>
        </p:nvGrpSpPr>
        <p:grpSpPr>
          <a:xfrm>
            <a:off x="4167189" y="2626424"/>
            <a:ext cx="311838" cy="483820"/>
            <a:chOff x="2118650" y="238125"/>
            <a:chExt cx="3363950" cy="5219200"/>
          </a:xfrm>
        </p:grpSpPr>
        <p:sp>
          <p:nvSpPr>
            <p:cNvPr id="2198" name="Google Shape;2198;p84"/>
            <p:cNvSpPr/>
            <p:nvPr/>
          </p:nvSpPr>
          <p:spPr>
            <a:xfrm>
              <a:off x="3341900" y="238125"/>
              <a:ext cx="2140700" cy="5219200"/>
            </a:xfrm>
            <a:custGeom>
              <a:avLst/>
              <a:gdLst/>
              <a:ahLst/>
              <a:cxnLst/>
              <a:rect l="l" t="t" r="r" b="b"/>
              <a:pathLst>
                <a:path w="85628" h="208768" extrusionOk="0">
                  <a:moveTo>
                    <a:pt x="18333" y="0"/>
                  </a:moveTo>
                  <a:cubicBezTo>
                    <a:pt x="8220" y="0"/>
                    <a:pt x="0" y="8220"/>
                    <a:pt x="0" y="18365"/>
                  </a:cubicBezTo>
                  <a:lnTo>
                    <a:pt x="0" y="190435"/>
                  </a:lnTo>
                  <a:cubicBezTo>
                    <a:pt x="0" y="200547"/>
                    <a:pt x="8220" y="208767"/>
                    <a:pt x="18333" y="208767"/>
                  </a:cubicBezTo>
                  <a:cubicBezTo>
                    <a:pt x="28445" y="208767"/>
                    <a:pt x="36698" y="200547"/>
                    <a:pt x="36698" y="190435"/>
                  </a:cubicBezTo>
                  <a:lnTo>
                    <a:pt x="36698" y="159837"/>
                  </a:lnTo>
                  <a:lnTo>
                    <a:pt x="67262" y="159837"/>
                  </a:lnTo>
                  <a:cubicBezTo>
                    <a:pt x="77375" y="159837"/>
                    <a:pt x="85627" y="151617"/>
                    <a:pt x="85627" y="141505"/>
                  </a:cubicBezTo>
                  <a:cubicBezTo>
                    <a:pt x="85627" y="131360"/>
                    <a:pt x="77375" y="123140"/>
                    <a:pt x="67262" y="123140"/>
                  </a:cubicBezTo>
                  <a:lnTo>
                    <a:pt x="36698" y="123140"/>
                  </a:lnTo>
                  <a:lnTo>
                    <a:pt x="36698" y="18365"/>
                  </a:lnTo>
                  <a:cubicBezTo>
                    <a:pt x="36698" y="8220"/>
                    <a:pt x="28445"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4"/>
            <p:cNvSpPr/>
            <p:nvPr/>
          </p:nvSpPr>
          <p:spPr>
            <a:xfrm>
              <a:off x="2118650" y="4998975"/>
              <a:ext cx="917450" cy="458350"/>
            </a:xfrm>
            <a:custGeom>
              <a:avLst/>
              <a:gdLst/>
              <a:ahLst/>
              <a:cxnLst/>
              <a:rect l="l" t="t" r="r" b="b"/>
              <a:pathLst>
                <a:path w="36698" h="18334" extrusionOk="0">
                  <a:moveTo>
                    <a:pt x="0" y="1"/>
                  </a:moveTo>
                  <a:cubicBezTo>
                    <a:pt x="0" y="10113"/>
                    <a:pt x="8221" y="18333"/>
                    <a:pt x="18333" y="18333"/>
                  </a:cubicBezTo>
                  <a:cubicBezTo>
                    <a:pt x="28445" y="18333"/>
                    <a:pt x="36698" y="10113"/>
                    <a:pt x="36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4"/>
            <p:cNvSpPr/>
            <p:nvPr/>
          </p:nvSpPr>
          <p:spPr>
            <a:xfrm>
              <a:off x="2118650" y="4234050"/>
              <a:ext cx="917450" cy="459150"/>
            </a:xfrm>
            <a:custGeom>
              <a:avLst/>
              <a:gdLst/>
              <a:ahLst/>
              <a:cxnLst/>
              <a:rect l="l" t="t" r="r" b="b"/>
              <a:pathLst>
                <a:path w="36698" h="18366" extrusionOk="0">
                  <a:moveTo>
                    <a:pt x="0" y="0"/>
                  </a:moveTo>
                  <a:lnTo>
                    <a:pt x="0" y="18365"/>
                  </a:lnTo>
                  <a:lnTo>
                    <a:pt x="36698" y="18365"/>
                  </a:lnTo>
                  <a:lnTo>
                    <a:pt x="36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4"/>
            <p:cNvSpPr/>
            <p:nvPr/>
          </p:nvSpPr>
          <p:spPr>
            <a:xfrm>
              <a:off x="2118650" y="3469925"/>
              <a:ext cx="917450" cy="458325"/>
            </a:xfrm>
            <a:custGeom>
              <a:avLst/>
              <a:gdLst/>
              <a:ahLst/>
              <a:cxnLst/>
              <a:rect l="l" t="t" r="r" b="b"/>
              <a:pathLst>
                <a:path w="36698" h="18333" extrusionOk="0">
                  <a:moveTo>
                    <a:pt x="0" y="1"/>
                  </a:moveTo>
                  <a:lnTo>
                    <a:pt x="0" y="18333"/>
                  </a:lnTo>
                  <a:lnTo>
                    <a:pt x="36698" y="18333"/>
                  </a:lnTo>
                  <a:lnTo>
                    <a:pt x="366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4"/>
            <p:cNvSpPr/>
            <p:nvPr/>
          </p:nvSpPr>
          <p:spPr>
            <a:xfrm>
              <a:off x="2118650" y="238125"/>
              <a:ext cx="917450" cy="2926025"/>
            </a:xfrm>
            <a:custGeom>
              <a:avLst/>
              <a:gdLst/>
              <a:ahLst/>
              <a:cxnLst/>
              <a:rect l="l" t="t" r="r" b="b"/>
              <a:pathLst>
                <a:path w="36698" h="117041" extrusionOk="0">
                  <a:moveTo>
                    <a:pt x="18333" y="0"/>
                  </a:moveTo>
                  <a:cubicBezTo>
                    <a:pt x="8221" y="0"/>
                    <a:pt x="0" y="8220"/>
                    <a:pt x="0" y="18365"/>
                  </a:cubicBezTo>
                  <a:lnTo>
                    <a:pt x="0" y="117040"/>
                  </a:lnTo>
                  <a:lnTo>
                    <a:pt x="36698" y="117040"/>
                  </a:lnTo>
                  <a:lnTo>
                    <a:pt x="36698" y="18365"/>
                  </a:lnTo>
                  <a:cubicBezTo>
                    <a:pt x="36698" y="8220"/>
                    <a:pt x="28445"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84"/>
          <p:cNvGrpSpPr/>
          <p:nvPr/>
        </p:nvGrpSpPr>
        <p:grpSpPr>
          <a:xfrm>
            <a:off x="3328873" y="4058768"/>
            <a:ext cx="483820" cy="483820"/>
            <a:chOff x="1190625" y="238125"/>
            <a:chExt cx="5219200" cy="5219200"/>
          </a:xfrm>
        </p:grpSpPr>
        <p:sp>
          <p:nvSpPr>
            <p:cNvPr id="2204" name="Google Shape;2204;p84"/>
            <p:cNvSpPr/>
            <p:nvPr/>
          </p:nvSpPr>
          <p:spPr>
            <a:xfrm>
              <a:off x="1190625" y="1651150"/>
              <a:ext cx="437925" cy="1781500"/>
            </a:xfrm>
            <a:custGeom>
              <a:avLst/>
              <a:gdLst/>
              <a:ahLst/>
              <a:cxnLst/>
              <a:rect l="l" t="t" r="r" b="b"/>
              <a:pathLst>
                <a:path w="17517" h="71260" extrusionOk="0">
                  <a:moveTo>
                    <a:pt x="10682" y="0"/>
                  </a:moveTo>
                  <a:cubicBezTo>
                    <a:pt x="8069" y="0"/>
                    <a:pt x="5650" y="1656"/>
                    <a:pt x="4828" y="4282"/>
                  </a:cubicBezTo>
                  <a:cubicBezTo>
                    <a:pt x="1631" y="14427"/>
                    <a:pt x="0" y="24963"/>
                    <a:pt x="0" y="35630"/>
                  </a:cubicBezTo>
                  <a:cubicBezTo>
                    <a:pt x="0" y="46297"/>
                    <a:pt x="1631" y="56833"/>
                    <a:pt x="4828" y="66978"/>
                  </a:cubicBezTo>
                  <a:cubicBezTo>
                    <a:pt x="5650" y="69604"/>
                    <a:pt x="8069" y="71260"/>
                    <a:pt x="10682" y="71260"/>
                  </a:cubicBezTo>
                  <a:cubicBezTo>
                    <a:pt x="11281" y="71260"/>
                    <a:pt x="11891" y="71173"/>
                    <a:pt x="12493" y="70990"/>
                  </a:cubicBezTo>
                  <a:cubicBezTo>
                    <a:pt x="15723" y="69946"/>
                    <a:pt x="17517" y="66521"/>
                    <a:pt x="16473" y="63292"/>
                  </a:cubicBezTo>
                  <a:cubicBezTo>
                    <a:pt x="13668" y="54354"/>
                    <a:pt x="12232" y="45057"/>
                    <a:pt x="12232" y="35630"/>
                  </a:cubicBezTo>
                  <a:cubicBezTo>
                    <a:pt x="12232" y="26203"/>
                    <a:pt x="13668" y="16906"/>
                    <a:pt x="16473" y="7968"/>
                  </a:cubicBezTo>
                  <a:cubicBezTo>
                    <a:pt x="17517" y="4739"/>
                    <a:pt x="15723" y="1314"/>
                    <a:pt x="12493" y="270"/>
                  </a:cubicBezTo>
                  <a:cubicBezTo>
                    <a:pt x="11891" y="88"/>
                    <a:pt x="11281" y="0"/>
                    <a:pt x="10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4"/>
            <p:cNvSpPr/>
            <p:nvPr/>
          </p:nvSpPr>
          <p:spPr>
            <a:xfrm>
              <a:off x="5971875" y="1651150"/>
              <a:ext cx="437950" cy="1781500"/>
            </a:xfrm>
            <a:custGeom>
              <a:avLst/>
              <a:gdLst/>
              <a:ahLst/>
              <a:cxnLst/>
              <a:rect l="l" t="t" r="r" b="b"/>
              <a:pathLst>
                <a:path w="17518" h="71260" extrusionOk="0">
                  <a:moveTo>
                    <a:pt x="6848" y="0"/>
                  </a:moveTo>
                  <a:cubicBezTo>
                    <a:pt x="6246" y="0"/>
                    <a:pt x="5633" y="88"/>
                    <a:pt x="5024" y="270"/>
                  </a:cubicBezTo>
                  <a:cubicBezTo>
                    <a:pt x="1794" y="1314"/>
                    <a:pt x="0" y="4739"/>
                    <a:pt x="1044" y="7968"/>
                  </a:cubicBezTo>
                  <a:cubicBezTo>
                    <a:pt x="3849" y="16906"/>
                    <a:pt x="5285" y="26203"/>
                    <a:pt x="5285" y="35630"/>
                  </a:cubicBezTo>
                  <a:cubicBezTo>
                    <a:pt x="5285" y="45057"/>
                    <a:pt x="3849" y="54354"/>
                    <a:pt x="1044" y="63292"/>
                  </a:cubicBezTo>
                  <a:cubicBezTo>
                    <a:pt x="0" y="66521"/>
                    <a:pt x="1794" y="69946"/>
                    <a:pt x="5024" y="70990"/>
                  </a:cubicBezTo>
                  <a:cubicBezTo>
                    <a:pt x="5627" y="71173"/>
                    <a:pt x="6236" y="71260"/>
                    <a:pt x="6836" y="71260"/>
                  </a:cubicBezTo>
                  <a:cubicBezTo>
                    <a:pt x="9448" y="71260"/>
                    <a:pt x="11867" y="69604"/>
                    <a:pt x="12689" y="66978"/>
                  </a:cubicBezTo>
                  <a:cubicBezTo>
                    <a:pt x="15886" y="56833"/>
                    <a:pt x="17517" y="46297"/>
                    <a:pt x="17517" y="35630"/>
                  </a:cubicBezTo>
                  <a:cubicBezTo>
                    <a:pt x="17517" y="24963"/>
                    <a:pt x="15886" y="14427"/>
                    <a:pt x="12689" y="4282"/>
                  </a:cubicBezTo>
                  <a:cubicBezTo>
                    <a:pt x="11867" y="1656"/>
                    <a:pt x="9469" y="0"/>
                    <a:pt x="6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4"/>
            <p:cNvSpPr/>
            <p:nvPr/>
          </p:nvSpPr>
          <p:spPr>
            <a:xfrm>
              <a:off x="1803050" y="1893600"/>
              <a:ext cx="390650" cy="1296425"/>
            </a:xfrm>
            <a:custGeom>
              <a:avLst/>
              <a:gdLst/>
              <a:ahLst/>
              <a:cxnLst/>
              <a:rect l="l" t="t" r="r" b="b"/>
              <a:pathLst>
                <a:path w="15626" h="51857" extrusionOk="0">
                  <a:moveTo>
                    <a:pt x="8827" y="1"/>
                  </a:moveTo>
                  <a:cubicBezTo>
                    <a:pt x="6147" y="1"/>
                    <a:pt x="3696" y="1788"/>
                    <a:pt x="2936" y="4501"/>
                  </a:cubicBezTo>
                  <a:cubicBezTo>
                    <a:pt x="979" y="11449"/>
                    <a:pt x="1" y="18658"/>
                    <a:pt x="1" y="25932"/>
                  </a:cubicBezTo>
                  <a:cubicBezTo>
                    <a:pt x="1" y="33206"/>
                    <a:pt x="979" y="40415"/>
                    <a:pt x="2936" y="47363"/>
                  </a:cubicBezTo>
                  <a:cubicBezTo>
                    <a:pt x="3695" y="50128"/>
                    <a:pt x="6189" y="51857"/>
                    <a:pt x="8844" y="51857"/>
                  </a:cubicBezTo>
                  <a:cubicBezTo>
                    <a:pt x="9384" y="51857"/>
                    <a:pt x="9931" y="51785"/>
                    <a:pt x="10471" y="51637"/>
                  </a:cubicBezTo>
                  <a:cubicBezTo>
                    <a:pt x="13733" y="50723"/>
                    <a:pt x="15625" y="47331"/>
                    <a:pt x="14712" y="44101"/>
                  </a:cubicBezTo>
                  <a:cubicBezTo>
                    <a:pt x="13081" y="38197"/>
                    <a:pt x="12233" y="32097"/>
                    <a:pt x="12233" y="25932"/>
                  </a:cubicBezTo>
                  <a:cubicBezTo>
                    <a:pt x="12233" y="19767"/>
                    <a:pt x="13081" y="13667"/>
                    <a:pt x="14712" y="7763"/>
                  </a:cubicBezTo>
                  <a:cubicBezTo>
                    <a:pt x="15625" y="4533"/>
                    <a:pt x="13733" y="1141"/>
                    <a:pt x="10471" y="228"/>
                  </a:cubicBezTo>
                  <a:cubicBezTo>
                    <a:pt x="9922" y="74"/>
                    <a:pt x="9370" y="1"/>
                    <a:pt x="8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4"/>
            <p:cNvSpPr/>
            <p:nvPr/>
          </p:nvSpPr>
          <p:spPr>
            <a:xfrm>
              <a:off x="5406725" y="1893875"/>
              <a:ext cx="390650" cy="1296150"/>
            </a:xfrm>
            <a:custGeom>
              <a:avLst/>
              <a:gdLst/>
              <a:ahLst/>
              <a:cxnLst/>
              <a:rect l="l" t="t" r="r" b="b"/>
              <a:pathLst>
                <a:path w="15626" h="51846" extrusionOk="0">
                  <a:moveTo>
                    <a:pt x="6776" y="1"/>
                  </a:moveTo>
                  <a:cubicBezTo>
                    <a:pt x="6240" y="1"/>
                    <a:pt x="5695" y="71"/>
                    <a:pt x="5155" y="217"/>
                  </a:cubicBezTo>
                  <a:cubicBezTo>
                    <a:pt x="1893" y="1130"/>
                    <a:pt x="1" y="4522"/>
                    <a:pt x="914" y="7752"/>
                  </a:cubicBezTo>
                  <a:cubicBezTo>
                    <a:pt x="2545" y="13656"/>
                    <a:pt x="3393" y="19756"/>
                    <a:pt x="3393" y="25921"/>
                  </a:cubicBezTo>
                  <a:cubicBezTo>
                    <a:pt x="3393" y="32086"/>
                    <a:pt x="2545" y="38186"/>
                    <a:pt x="914" y="44090"/>
                  </a:cubicBezTo>
                  <a:cubicBezTo>
                    <a:pt x="1" y="47320"/>
                    <a:pt x="1893" y="50712"/>
                    <a:pt x="5155" y="51626"/>
                  </a:cubicBezTo>
                  <a:cubicBezTo>
                    <a:pt x="5695" y="51774"/>
                    <a:pt x="6242" y="51846"/>
                    <a:pt x="6782" y="51846"/>
                  </a:cubicBezTo>
                  <a:cubicBezTo>
                    <a:pt x="9437" y="51846"/>
                    <a:pt x="11931" y="50117"/>
                    <a:pt x="12690" y="47352"/>
                  </a:cubicBezTo>
                  <a:cubicBezTo>
                    <a:pt x="14647" y="40404"/>
                    <a:pt x="15626" y="33195"/>
                    <a:pt x="15626" y="25921"/>
                  </a:cubicBezTo>
                  <a:cubicBezTo>
                    <a:pt x="15626" y="18647"/>
                    <a:pt x="14647" y="11438"/>
                    <a:pt x="12690" y="4490"/>
                  </a:cubicBezTo>
                  <a:cubicBezTo>
                    <a:pt x="11955" y="1769"/>
                    <a:pt x="9472" y="1"/>
                    <a:pt x="6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4"/>
            <p:cNvSpPr/>
            <p:nvPr/>
          </p:nvSpPr>
          <p:spPr>
            <a:xfrm>
              <a:off x="3647700" y="4224250"/>
              <a:ext cx="305850" cy="305850"/>
            </a:xfrm>
            <a:custGeom>
              <a:avLst/>
              <a:gdLst/>
              <a:ahLst/>
              <a:cxnLst/>
              <a:rect l="l" t="t" r="r" b="b"/>
              <a:pathLst>
                <a:path w="12234" h="12234" extrusionOk="0">
                  <a:moveTo>
                    <a:pt x="6101" y="1"/>
                  </a:moveTo>
                  <a:cubicBezTo>
                    <a:pt x="2708" y="1"/>
                    <a:pt x="1" y="2708"/>
                    <a:pt x="1" y="6101"/>
                  </a:cubicBezTo>
                  <a:cubicBezTo>
                    <a:pt x="1" y="9493"/>
                    <a:pt x="2708" y="12233"/>
                    <a:pt x="6101" y="12233"/>
                  </a:cubicBezTo>
                  <a:cubicBezTo>
                    <a:pt x="9493" y="12233"/>
                    <a:pt x="12233" y="9493"/>
                    <a:pt x="12233" y="6101"/>
                  </a:cubicBezTo>
                  <a:cubicBezTo>
                    <a:pt x="12233" y="2708"/>
                    <a:pt x="9493" y="1"/>
                    <a:pt x="6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4"/>
            <p:cNvSpPr/>
            <p:nvPr/>
          </p:nvSpPr>
          <p:spPr>
            <a:xfrm>
              <a:off x="2413850" y="1471950"/>
              <a:ext cx="2772725" cy="3985375"/>
            </a:xfrm>
            <a:custGeom>
              <a:avLst/>
              <a:gdLst/>
              <a:ahLst/>
              <a:cxnLst/>
              <a:rect l="l" t="t" r="r" b="b"/>
              <a:pathLst>
                <a:path w="110909" h="159415" extrusionOk="0">
                  <a:moveTo>
                    <a:pt x="79919" y="24466"/>
                  </a:moveTo>
                  <a:cubicBezTo>
                    <a:pt x="83312" y="24466"/>
                    <a:pt x="86052" y="27173"/>
                    <a:pt x="86052" y="30566"/>
                  </a:cubicBezTo>
                  <a:cubicBezTo>
                    <a:pt x="86052" y="33958"/>
                    <a:pt x="83312" y="36698"/>
                    <a:pt x="79919" y="36698"/>
                  </a:cubicBezTo>
                  <a:lnTo>
                    <a:pt x="30990" y="36698"/>
                  </a:lnTo>
                  <a:cubicBezTo>
                    <a:pt x="27597" y="36698"/>
                    <a:pt x="24890" y="33958"/>
                    <a:pt x="24890" y="30566"/>
                  </a:cubicBezTo>
                  <a:cubicBezTo>
                    <a:pt x="24890" y="27173"/>
                    <a:pt x="27597" y="24466"/>
                    <a:pt x="30990" y="24466"/>
                  </a:cubicBezTo>
                  <a:close/>
                  <a:moveTo>
                    <a:pt x="79919" y="48931"/>
                  </a:moveTo>
                  <a:cubicBezTo>
                    <a:pt x="83312" y="48931"/>
                    <a:pt x="86052" y="51638"/>
                    <a:pt x="86052" y="55031"/>
                  </a:cubicBezTo>
                  <a:cubicBezTo>
                    <a:pt x="86052" y="58423"/>
                    <a:pt x="83312" y="61163"/>
                    <a:pt x="79919" y="61163"/>
                  </a:cubicBezTo>
                  <a:lnTo>
                    <a:pt x="30990" y="61163"/>
                  </a:lnTo>
                  <a:cubicBezTo>
                    <a:pt x="27597" y="61163"/>
                    <a:pt x="24890" y="58423"/>
                    <a:pt x="24890" y="55031"/>
                  </a:cubicBezTo>
                  <a:cubicBezTo>
                    <a:pt x="24890" y="51638"/>
                    <a:pt x="27597" y="48931"/>
                    <a:pt x="30990" y="48931"/>
                  </a:cubicBezTo>
                  <a:close/>
                  <a:moveTo>
                    <a:pt x="55455" y="97860"/>
                  </a:moveTo>
                  <a:cubicBezTo>
                    <a:pt x="65567" y="97860"/>
                    <a:pt x="73820" y="106081"/>
                    <a:pt x="73820" y="116193"/>
                  </a:cubicBezTo>
                  <a:cubicBezTo>
                    <a:pt x="73820" y="126305"/>
                    <a:pt x="65567" y="134558"/>
                    <a:pt x="55455" y="134558"/>
                  </a:cubicBezTo>
                  <a:cubicBezTo>
                    <a:pt x="45342" y="134558"/>
                    <a:pt x="37122" y="126305"/>
                    <a:pt x="37122" y="116193"/>
                  </a:cubicBezTo>
                  <a:cubicBezTo>
                    <a:pt x="37122" y="106081"/>
                    <a:pt x="45342" y="97860"/>
                    <a:pt x="55455" y="97860"/>
                  </a:cubicBezTo>
                  <a:close/>
                  <a:moveTo>
                    <a:pt x="6133" y="1"/>
                  </a:moveTo>
                  <a:cubicBezTo>
                    <a:pt x="2741" y="1"/>
                    <a:pt x="1" y="2708"/>
                    <a:pt x="1" y="6101"/>
                  </a:cubicBezTo>
                  <a:lnTo>
                    <a:pt x="1" y="79495"/>
                  </a:lnTo>
                  <a:cubicBezTo>
                    <a:pt x="1" y="82888"/>
                    <a:pt x="2741" y="85628"/>
                    <a:pt x="6133" y="85628"/>
                  </a:cubicBezTo>
                  <a:cubicBezTo>
                    <a:pt x="9493" y="85628"/>
                    <a:pt x="12657" y="88368"/>
                    <a:pt x="12657" y="91728"/>
                  </a:cubicBezTo>
                  <a:lnTo>
                    <a:pt x="12657" y="153314"/>
                  </a:lnTo>
                  <a:cubicBezTo>
                    <a:pt x="12657" y="156674"/>
                    <a:pt x="15365" y="159414"/>
                    <a:pt x="18757" y="159414"/>
                  </a:cubicBezTo>
                  <a:lnTo>
                    <a:pt x="92152" y="159414"/>
                  </a:lnTo>
                  <a:cubicBezTo>
                    <a:pt x="95544" y="159414"/>
                    <a:pt x="98284" y="156674"/>
                    <a:pt x="98284" y="153314"/>
                  </a:cubicBezTo>
                  <a:lnTo>
                    <a:pt x="98284" y="91728"/>
                  </a:lnTo>
                  <a:cubicBezTo>
                    <a:pt x="98284" y="88368"/>
                    <a:pt x="101416" y="85628"/>
                    <a:pt x="104808" y="85628"/>
                  </a:cubicBezTo>
                  <a:cubicBezTo>
                    <a:pt x="108168" y="85628"/>
                    <a:pt x="110908" y="82888"/>
                    <a:pt x="110908" y="79495"/>
                  </a:cubicBezTo>
                  <a:lnTo>
                    <a:pt x="110908" y="6101"/>
                  </a:lnTo>
                  <a:cubicBezTo>
                    <a:pt x="110908" y="2708"/>
                    <a:pt x="108168" y="1"/>
                    <a:pt x="104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4"/>
            <p:cNvSpPr/>
            <p:nvPr/>
          </p:nvSpPr>
          <p:spPr>
            <a:xfrm>
              <a:off x="3647700" y="860325"/>
              <a:ext cx="917450" cy="305850"/>
            </a:xfrm>
            <a:custGeom>
              <a:avLst/>
              <a:gdLst/>
              <a:ahLst/>
              <a:cxnLst/>
              <a:rect l="l" t="t" r="r" b="b"/>
              <a:pathLst>
                <a:path w="36698" h="12234" extrusionOk="0">
                  <a:moveTo>
                    <a:pt x="6101" y="1"/>
                  </a:moveTo>
                  <a:cubicBezTo>
                    <a:pt x="2708" y="1"/>
                    <a:pt x="1" y="2708"/>
                    <a:pt x="1" y="6101"/>
                  </a:cubicBezTo>
                  <a:lnTo>
                    <a:pt x="1" y="12233"/>
                  </a:lnTo>
                  <a:lnTo>
                    <a:pt x="36698" y="12233"/>
                  </a:lnTo>
                  <a:lnTo>
                    <a:pt x="36698" y="6101"/>
                  </a:lnTo>
                  <a:cubicBezTo>
                    <a:pt x="36698" y="2708"/>
                    <a:pt x="33958" y="1"/>
                    <a:pt x="30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4"/>
            <p:cNvSpPr/>
            <p:nvPr/>
          </p:nvSpPr>
          <p:spPr>
            <a:xfrm>
              <a:off x="3036075" y="238125"/>
              <a:ext cx="305850" cy="928050"/>
            </a:xfrm>
            <a:custGeom>
              <a:avLst/>
              <a:gdLst/>
              <a:ahLst/>
              <a:cxnLst/>
              <a:rect l="l" t="t" r="r" b="b"/>
              <a:pathLst>
                <a:path w="12234" h="37122" extrusionOk="0">
                  <a:moveTo>
                    <a:pt x="6101" y="0"/>
                  </a:moveTo>
                  <a:cubicBezTo>
                    <a:pt x="2708" y="0"/>
                    <a:pt x="1" y="2740"/>
                    <a:pt x="1" y="6133"/>
                  </a:cubicBezTo>
                  <a:lnTo>
                    <a:pt x="1" y="37121"/>
                  </a:lnTo>
                  <a:lnTo>
                    <a:pt x="12233" y="37121"/>
                  </a:lnTo>
                  <a:lnTo>
                    <a:pt x="12233" y="6133"/>
                  </a:lnTo>
                  <a:cubicBezTo>
                    <a:pt x="12233" y="2740"/>
                    <a:pt x="9493" y="0"/>
                    <a:pt x="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84"/>
          <p:cNvGrpSpPr/>
          <p:nvPr/>
        </p:nvGrpSpPr>
        <p:grpSpPr>
          <a:xfrm>
            <a:off x="3328873" y="2626424"/>
            <a:ext cx="483820" cy="483820"/>
            <a:chOff x="1190625" y="238125"/>
            <a:chExt cx="5219200" cy="5219200"/>
          </a:xfrm>
        </p:grpSpPr>
        <p:sp>
          <p:nvSpPr>
            <p:cNvPr id="2213" name="Google Shape;2213;p84"/>
            <p:cNvSpPr/>
            <p:nvPr/>
          </p:nvSpPr>
          <p:spPr>
            <a:xfrm>
              <a:off x="1190625" y="3622425"/>
              <a:ext cx="5219200" cy="1834900"/>
            </a:xfrm>
            <a:custGeom>
              <a:avLst/>
              <a:gdLst/>
              <a:ahLst/>
              <a:cxnLst/>
              <a:rect l="l" t="t" r="r" b="b"/>
              <a:pathLst>
                <a:path w="208768" h="73396" extrusionOk="0">
                  <a:moveTo>
                    <a:pt x="177778" y="30598"/>
                  </a:moveTo>
                  <a:cubicBezTo>
                    <a:pt x="181171" y="30598"/>
                    <a:pt x="183911" y="33305"/>
                    <a:pt x="183911" y="36698"/>
                  </a:cubicBezTo>
                  <a:cubicBezTo>
                    <a:pt x="183911" y="40090"/>
                    <a:pt x="181171" y="42830"/>
                    <a:pt x="177778" y="42830"/>
                  </a:cubicBezTo>
                  <a:lnTo>
                    <a:pt x="30989" y="42830"/>
                  </a:lnTo>
                  <a:cubicBezTo>
                    <a:pt x="27596" y="42830"/>
                    <a:pt x="24889" y="40090"/>
                    <a:pt x="24889" y="36698"/>
                  </a:cubicBezTo>
                  <a:cubicBezTo>
                    <a:pt x="24889" y="33305"/>
                    <a:pt x="27596" y="30598"/>
                    <a:pt x="30989" y="30598"/>
                  </a:cubicBezTo>
                  <a:close/>
                  <a:moveTo>
                    <a:pt x="18756" y="0"/>
                  </a:moveTo>
                  <a:cubicBezTo>
                    <a:pt x="8644" y="0"/>
                    <a:pt x="0" y="8221"/>
                    <a:pt x="0" y="18365"/>
                  </a:cubicBezTo>
                  <a:lnTo>
                    <a:pt x="0" y="55063"/>
                  </a:lnTo>
                  <a:cubicBezTo>
                    <a:pt x="0" y="65175"/>
                    <a:pt x="8644" y="73395"/>
                    <a:pt x="18756" y="73395"/>
                  </a:cubicBezTo>
                  <a:lnTo>
                    <a:pt x="24889" y="73395"/>
                  </a:lnTo>
                  <a:lnTo>
                    <a:pt x="24889" y="67295"/>
                  </a:lnTo>
                  <a:cubicBezTo>
                    <a:pt x="24889" y="63903"/>
                    <a:pt x="27596" y="61163"/>
                    <a:pt x="30989" y="61163"/>
                  </a:cubicBezTo>
                  <a:cubicBezTo>
                    <a:pt x="34381" y="61163"/>
                    <a:pt x="37121" y="63903"/>
                    <a:pt x="37121" y="67295"/>
                  </a:cubicBezTo>
                  <a:lnTo>
                    <a:pt x="37121" y="73395"/>
                  </a:lnTo>
                  <a:lnTo>
                    <a:pt x="49354" y="73395"/>
                  </a:lnTo>
                  <a:lnTo>
                    <a:pt x="49354" y="67295"/>
                  </a:lnTo>
                  <a:cubicBezTo>
                    <a:pt x="49354" y="63903"/>
                    <a:pt x="52061" y="61163"/>
                    <a:pt x="55454" y="61163"/>
                  </a:cubicBezTo>
                  <a:cubicBezTo>
                    <a:pt x="58846" y="61163"/>
                    <a:pt x="61586" y="63903"/>
                    <a:pt x="61586" y="67295"/>
                  </a:cubicBezTo>
                  <a:lnTo>
                    <a:pt x="61586" y="73395"/>
                  </a:lnTo>
                  <a:lnTo>
                    <a:pt x="73819" y="73395"/>
                  </a:lnTo>
                  <a:lnTo>
                    <a:pt x="73819" y="67295"/>
                  </a:lnTo>
                  <a:cubicBezTo>
                    <a:pt x="73819" y="63903"/>
                    <a:pt x="76526" y="61163"/>
                    <a:pt x="79919" y="61163"/>
                  </a:cubicBezTo>
                  <a:cubicBezTo>
                    <a:pt x="83311" y="61163"/>
                    <a:pt x="86051" y="63903"/>
                    <a:pt x="86051" y="67295"/>
                  </a:cubicBezTo>
                  <a:lnTo>
                    <a:pt x="86051" y="73395"/>
                  </a:lnTo>
                  <a:lnTo>
                    <a:pt x="98284" y="73395"/>
                  </a:lnTo>
                  <a:lnTo>
                    <a:pt x="98284" y="67295"/>
                  </a:lnTo>
                  <a:cubicBezTo>
                    <a:pt x="98284" y="63903"/>
                    <a:pt x="100991" y="61163"/>
                    <a:pt x="104384" y="61163"/>
                  </a:cubicBezTo>
                  <a:cubicBezTo>
                    <a:pt x="107776" y="61163"/>
                    <a:pt x="110516" y="63903"/>
                    <a:pt x="110516" y="67295"/>
                  </a:cubicBezTo>
                  <a:lnTo>
                    <a:pt x="110516" y="73395"/>
                  </a:lnTo>
                  <a:lnTo>
                    <a:pt x="122749" y="73395"/>
                  </a:lnTo>
                  <a:lnTo>
                    <a:pt x="122749" y="67295"/>
                  </a:lnTo>
                  <a:cubicBezTo>
                    <a:pt x="122749" y="63903"/>
                    <a:pt x="125456" y="61163"/>
                    <a:pt x="128848" y="61163"/>
                  </a:cubicBezTo>
                  <a:cubicBezTo>
                    <a:pt x="132241" y="61163"/>
                    <a:pt x="134981" y="63903"/>
                    <a:pt x="134981" y="67295"/>
                  </a:cubicBezTo>
                  <a:lnTo>
                    <a:pt x="134981" y="73395"/>
                  </a:lnTo>
                  <a:lnTo>
                    <a:pt x="147213" y="73395"/>
                  </a:lnTo>
                  <a:lnTo>
                    <a:pt x="147213" y="67295"/>
                  </a:lnTo>
                  <a:cubicBezTo>
                    <a:pt x="147213" y="63903"/>
                    <a:pt x="149921" y="61163"/>
                    <a:pt x="153313" y="61163"/>
                  </a:cubicBezTo>
                  <a:cubicBezTo>
                    <a:pt x="156706" y="61163"/>
                    <a:pt x="159446" y="63903"/>
                    <a:pt x="159446" y="67295"/>
                  </a:cubicBezTo>
                  <a:lnTo>
                    <a:pt x="159446" y="73395"/>
                  </a:lnTo>
                  <a:lnTo>
                    <a:pt x="171678" y="73395"/>
                  </a:lnTo>
                  <a:lnTo>
                    <a:pt x="171678" y="67295"/>
                  </a:lnTo>
                  <a:cubicBezTo>
                    <a:pt x="171678" y="63903"/>
                    <a:pt x="174386" y="61163"/>
                    <a:pt x="177778" y="61163"/>
                  </a:cubicBezTo>
                  <a:cubicBezTo>
                    <a:pt x="181171" y="61163"/>
                    <a:pt x="183911" y="63903"/>
                    <a:pt x="183911" y="67295"/>
                  </a:cubicBezTo>
                  <a:lnTo>
                    <a:pt x="183911" y="73395"/>
                  </a:lnTo>
                  <a:lnTo>
                    <a:pt x="190011" y="73395"/>
                  </a:lnTo>
                  <a:cubicBezTo>
                    <a:pt x="200123" y="73395"/>
                    <a:pt x="208767" y="65175"/>
                    <a:pt x="208767" y="55063"/>
                  </a:cubicBezTo>
                  <a:lnTo>
                    <a:pt x="208767" y="18365"/>
                  </a:lnTo>
                  <a:cubicBezTo>
                    <a:pt x="208767" y="8221"/>
                    <a:pt x="200123" y="0"/>
                    <a:pt x="190011" y="0"/>
                  </a:cubicBezTo>
                  <a:lnTo>
                    <a:pt x="183911" y="0"/>
                  </a:lnTo>
                  <a:lnTo>
                    <a:pt x="183911" y="6133"/>
                  </a:lnTo>
                  <a:cubicBezTo>
                    <a:pt x="183911" y="9493"/>
                    <a:pt x="181171" y="12233"/>
                    <a:pt x="177778" y="12233"/>
                  </a:cubicBezTo>
                  <a:cubicBezTo>
                    <a:pt x="174386" y="12233"/>
                    <a:pt x="171678" y="9493"/>
                    <a:pt x="171678" y="6133"/>
                  </a:cubicBezTo>
                  <a:lnTo>
                    <a:pt x="171678" y="0"/>
                  </a:lnTo>
                  <a:lnTo>
                    <a:pt x="159446" y="0"/>
                  </a:lnTo>
                  <a:lnTo>
                    <a:pt x="159446" y="6133"/>
                  </a:lnTo>
                  <a:cubicBezTo>
                    <a:pt x="159446" y="9493"/>
                    <a:pt x="156706" y="12233"/>
                    <a:pt x="153313" y="12233"/>
                  </a:cubicBezTo>
                  <a:cubicBezTo>
                    <a:pt x="149921" y="12233"/>
                    <a:pt x="147213" y="9493"/>
                    <a:pt x="147213" y="6133"/>
                  </a:cubicBezTo>
                  <a:lnTo>
                    <a:pt x="147213" y="0"/>
                  </a:lnTo>
                  <a:lnTo>
                    <a:pt x="134981" y="0"/>
                  </a:lnTo>
                  <a:lnTo>
                    <a:pt x="134981" y="6133"/>
                  </a:lnTo>
                  <a:cubicBezTo>
                    <a:pt x="134981" y="9493"/>
                    <a:pt x="132241" y="12233"/>
                    <a:pt x="128848" y="12233"/>
                  </a:cubicBezTo>
                  <a:cubicBezTo>
                    <a:pt x="125456" y="12233"/>
                    <a:pt x="122749" y="9493"/>
                    <a:pt x="122749" y="6133"/>
                  </a:cubicBezTo>
                  <a:lnTo>
                    <a:pt x="122749" y="0"/>
                  </a:lnTo>
                  <a:lnTo>
                    <a:pt x="110516" y="0"/>
                  </a:lnTo>
                  <a:lnTo>
                    <a:pt x="110516" y="6133"/>
                  </a:lnTo>
                  <a:cubicBezTo>
                    <a:pt x="110516" y="9493"/>
                    <a:pt x="107776" y="12233"/>
                    <a:pt x="104384" y="12233"/>
                  </a:cubicBezTo>
                  <a:cubicBezTo>
                    <a:pt x="100991" y="12233"/>
                    <a:pt x="98284" y="9493"/>
                    <a:pt x="98284" y="6133"/>
                  </a:cubicBezTo>
                  <a:lnTo>
                    <a:pt x="98284" y="0"/>
                  </a:lnTo>
                  <a:lnTo>
                    <a:pt x="86051" y="0"/>
                  </a:lnTo>
                  <a:lnTo>
                    <a:pt x="86051" y="6133"/>
                  </a:lnTo>
                  <a:cubicBezTo>
                    <a:pt x="86051" y="9493"/>
                    <a:pt x="83311" y="12233"/>
                    <a:pt x="79919" y="12233"/>
                  </a:cubicBezTo>
                  <a:cubicBezTo>
                    <a:pt x="76526" y="12233"/>
                    <a:pt x="73819" y="9493"/>
                    <a:pt x="73819" y="6133"/>
                  </a:cubicBezTo>
                  <a:lnTo>
                    <a:pt x="73819" y="0"/>
                  </a:lnTo>
                  <a:lnTo>
                    <a:pt x="61586" y="0"/>
                  </a:lnTo>
                  <a:lnTo>
                    <a:pt x="61586" y="6133"/>
                  </a:lnTo>
                  <a:cubicBezTo>
                    <a:pt x="61586" y="9493"/>
                    <a:pt x="58846" y="12233"/>
                    <a:pt x="55454" y="12233"/>
                  </a:cubicBezTo>
                  <a:cubicBezTo>
                    <a:pt x="52061" y="12233"/>
                    <a:pt x="49354" y="9493"/>
                    <a:pt x="49354" y="6133"/>
                  </a:cubicBezTo>
                  <a:lnTo>
                    <a:pt x="49354" y="0"/>
                  </a:lnTo>
                  <a:lnTo>
                    <a:pt x="37121" y="0"/>
                  </a:lnTo>
                  <a:lnTo>
                    <a:pt x="37121" y="6133"/>
                  </a:lnTo>
                  <a:cubicBezTo>
                    <a:pt x="37121" y="9493"/>
                    <a:pt x="34381" y="12233"/>
                    <a:pt x="30989" y="12233"/>
                  </a:cubicBezTo>
                  <a:cubicBezTo>
                    <a:pt x="27596" y="12233"/>
                    <a:pt x="24889" y="9493"/>
                    <a:pt x="24889" y="6133"/>
                  </a:cubicBezTo>
                  <a:lnTo>
                    <a:pt x="248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4"/>
            <p:cNvSpPr/>
            <p:nvPr/>
          </p:nvSpPr>
          <p:spPr>
            <a:xfrm>
              <a:off x="1829150" y="238125"/>
              <a:ext cx="3942125" cy="3078500"/>
            </a:xfrm>
            <a:custGeom>
              <a:avLst/>
              <a:gdLst/>
              <a:ahLst/>
              <a:cxnLst/>
              <a:rect l="l" t="t" r="r" b="b"/>
              <a:pathLst>
                <a:path w="157685" h="123140" extrusionOk="0">
                  <a:moveTo>
                    <a:pt x="78843" y="0"/>
                  </a:moveTo>
                  <a:cubicBezTo>
                    <a:pt x="75776" y="0"/>
                    <a:pt x="73199" y="2251"/>
                    <a:pt x="72775" y="5317"/>
                  </a:cubicBezTo>
                  <a:cubicBezTo>
                    <a:pt x="71144" y="17582"/>
                    <a:pt x="68926" y="26063"/>
                    <a:pt x="66806" y="33859"/>
                  </a:cubicBezTo>
                  <a:cubicBezTo>
                    <a:pt x="63544" y="45798"/>
                    <a:pt x="60478" y="57052"/>
                    <a:pt x="60478" y="79919"/>
                  </a:cubicBezTo>
                  <a:cubicBezTo>
                    <a:pt x="60478" y="83279"/>
                    <a:pt x="57738" y="86051"/>
                    <a:pt x="54378" y="86051"/>
                  </a:cubicBezTo>
                  <a:cubicBezTo>
                    <a:pt x="48604" y="86051"/>
                    <a:pt x="47006" y="80636"/>
                    <a:pt x="45179" y="64359"/>
                  </a:cubicBezTo>
                  <a:cubicBezTo>
                    <a:pt x="43352" y="48277"/>
                    <a:pt x="40873" y="26259"/>
                    <a:pt x="18039" y="24889"/>
                  </a:cubicBezTo>
                  <a:cubicBezTo>
                    <a:pt x="17942" y="24885"/>
                    <a:pt x="17846" y="24883"/>
                    <a:pt x="17750" y="24883"/>
                  </a:cubicBezTo>
                  <a:cubicBezTo>
                    <a:pt x="15309" y="24883"/>
                    <a:pt x="13365" y="26078"/>
                    <a:pt x="12298" y="28118"/>
                  </a:cubicBezTo>
                  <a:cubicBezTo>
                    <a:pt x="11156" y="30206"/>
                    <a:pt x="11352" y="32783"/>
                    <a:pt x="12820" y="34708"/>
                  </a:cubicBezTo>
                  <a:cubicBezTo>
                    <a:pt x="15691" y="38491"/>
                    <a:pt x="9656" y="54410"/>
                    <a:pt x="8057" y="58977"/>
                  </a:cubicBezTo>
                  <a:cubicBezTo>
                    <a:pt x="4274" y="69774"/>
                    <a:pt x="0" y="82006"/>
                    <a:pt x="0" y="93554"/>
                  </a:cubicBezTo>
                  <a:cubicBezTo>
                    <a:pt x="0" y="105232"/>
                    <a:pt x="3197" y="115279"/>
                    <a:pt x="8906" y="123140"/>
                  </a:cubicBezTo>
                  <a:lnTo>
                    <a:pt x="148780" y="123140"/>
                  </a:lnTo>
                  <a:cubicBezTo>
                    <a:pt x="154488" y="115279"/>
                    <a:pt x="157685" y="105232"/>
                    <a:pt x="157685" y="93554"/>
                  </a:cubicBezTo>
                  <a:cubicBezTo>
                    <a:pt x="157685" y="82006"/>
                    <a:pt x="153412" y="69774"/>
                    <a:pt x="149628" y="58977"/>
                  </a:cubicBezTo>
                  <a:cubicBezTo>
                    <a:pt x="148029" y="54410"/>
                    <a:pt x="141995" y="38491"/>
                    <a:pt x="144865" y="34708"/>
                  </a:cubicBezTo>
                  <a:cubicBezTo>
                    <a:pt x="146333" y="32783"/>
                    <a:pt x="146529" y="30206"/>
                    <a:pt x="145387" y="28118"/>
                  </a:cubicBezTo>
                  <a:cubicBezTo>
                    <a:pt x="144307" y="26054"/>
                    <a:pt x="142269" y="24886"/>
                    <a:pt x="139844" y="24886"/>
                  </a:cubicBezTo>
                  <a:cubicBezTo>
                    <a:pt x="139778" y="24886"/>
                    <a:pt x="139712" y="24887"/>
                    <a:pt x="139646" y="24889"/>
                  </a:cubicBezTo>
                  <a:cubicBezTo>
                    <a:pt x="116812" y="26259"/>
                    <a:pt x="114333" y="48277"/>
                    <a:pt x="112506" y="64359"/>
                  </a:cubicBezTo>
                  <a:cubicBezTo>
                    <a:pt x="110680" y="80636"/>
                    <a:pt x="109081" y="86051"/>
                    <a:pt x="103307" y="86051"/>
                  </a:cubicBezTo>
                  <a:cubicBezTo>
                    <a:pt x="99948" y="86051"/>
                    <a:pt x="97175" y="83279"/>
                    <a:pt x="97175" y="79919"/>
                  </a:cubicBezTo>
                  <a:cubicBezTo>
                    <a:pt x="97175" y="57052"/>
                    <a:pt x="94141" y="45798"/>
                    <a:pt x="90879" y="33859"/>
                  </a:cubicBezTo>
                  <a:cubicBezTo>
                    <a:pt x="88759" y="26063"/>
                    <a:pt x="86541" y="17582"/>
                    <a:pt x="84910" y="5317"/>
                  </a:cubicBezTo>
                  <a:cubicBezTo>
                    <a:pt x="84486" y="2251"/>
                    <a:pt x="81909" y="0"/>
                    <a:pt x="788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84"/>
          <p:cNvGrpSpPr/>
          <p:nvPr/>
        </p:nvGrpSpPr>
        <p:grpSpPr>
          <a:xfrm>
            <a:off x="3328873" y="3318237"/>
            <a:ext cx="483820" cy="483820"/>
            <a:chOff x="1190625" y="238125"/>
            <a:chExt cx="5219200" cy="5219200"/>
          </a:xfrm>
        </p:grpSpPr>
        <p:sp>
          <p:nvSpPr>
            <p:cNvPr id="2216" name="Google Shape;2216;p84"/>
            <p:cNvSpPr/>
            <p:nvPr/>
          </p:nvSpPr>
          <p:spPr>
            <a:xfrm>
              <a:off x="4389800" y="4324375"/>
              <a:ext cx="655700" cy="835925"/>
            </a:xfrm>
            <a:custGeom>
              <a:avLst/>
              <a:gdLst/>
              <a:ahLst/>
              <a:cxnLst/>
              <a:rect l="l" t="t" r="r" b="b"/>
              <a:pathLst>
                <a:path w="26228" h="33437" extrusionOk="0">
                  <a:moveTo>
                    <a:pt x="6984" y="1"/>
                  </a:moveTo>
                  <a:cubicBezTo>
                    <a:pt x="5949" y="1"/>
                    <a:pt x="4903" y="266"/>
                    <a:pt x="3948" y="824"/>
                  </a:cubicBezTo>
                  <a:cubicBezTo>
                    <a:pt x="1012" y="2520"/>
                    <a:pt x="1" y="6271"/>
                    <a:pt x="1697" y="9207"/>
                  </a:cubicBezTo>
                  <a:lnTo>
                    <a:pt x="13929" y="30377"/>
                  </a:lnTo>
                  <a:cubicBezTo>
                    <a:pt x="15068" y="32348"/>
                    <a:pt x="17132" y="33436"/>
                    <a:pt x="19244" y="33436"/>
                  </a:cubicBezTo>
                  <a:cubicBezTo>
                    <a:pt x="20279" y="33436"/>
                    <a:pt x="21325" y="33175"/>
                    <a:pt x="22280" y="32628"/>
                  </a:cubicBezTo>
                  <a:cubicBezTo>
                    <a:pt x="25216" y="30932"/>
                    <a:pt x="26227" y="27180"/>
                    <a:pt x="24531" y="24277"/>
                  </a:cubicBezTo>
                  <a:lnTo>
                    <a:pt x="12298" y="3074"/>
                  </a:lnTo>
                  <a:cubicBezTo>
                    <a:pt x="11160" y="1104"/>
                    <a:pt x="9096" y="1"/>
                    <a:pt x="6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4"/>
            <p:cNvSpPr/>
            <p:nvPr/>
          </p:nvSpPr>
          <p:spPr>
            <a:xfrm>
              <a:off x="2554950" y="535125"/>
              <a:ext cx="655675" cy="835550"/>
            </a:xfrm>
            <a:custGeom>
              <a:avLst/>
              <a:gdLst/>
              <a:ahLst/>
              <a:cxnLst/>
              <a:rect l="l" t="t" r="r" b="b"/>
              <a:pathLst>
                <a:path w="26227" h="33422" extrusionOk="0">
                  <a:moveTo>
                    <a:pt x="6983" y="1"/>
                  </a:moveTo>
                  <a:cubicBezTo>
                    <a:pt x="5948" y="1"/>
                    <a:pt x="4902" y="262"/>
                    <a:pt x="3947" y="809"/>
                  </a:cubicBezTo>
                  <a:cubicBezTo>
                    <a:pt x="1011" y="2505"/>
                    <a:pt x="0" y="6257"/>
                    <a:pt x="1696" y="9160"/>
                  </a:cubicBezTo>
                  <a:lnTo>
                    <a:pt x="13929" y="30363"/>
                  </a:lnTo>
                  <a:cubicBezTo>
                    <a:pt x="15067" y="32333"/>
                    <a:pt x="17131" y="33422"/>
                    <a:pt x="19244" y="33422"/>
                  </a:cubicBezTo>
                  <a:cubicBezTo>
                    <a:pt x="20278" y="33422"/>
                    <a:pt x="21325" y="33161"/>
                    <a:pt x="22279" y="32613"/>
                  </a:cubicBezTo>
                  <a:cubicBezTo>
                    <a:pt x="25215" y="30917"/>
                    <a:pt x="26226" y="27166"/>
                    <a:pt x="24530" y="24230"/>
                  </a:cubicBezTo>
                  <a:lnTo>
                    <a:pt x="12298" y="3060"/>
                  </a:lnTo>
                  <a:cubicBezTo>
                    <a:pt x="11159" y="1089"/>
                    <a:pt x="9095" y="1"/>
                    <a:pt x="69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4"/>
            <p:cNvSpPr/>
            <p:nvPr/>
          </p:nvSpPr>
          <p:spPr>
            <a:xfrm>
              <a:off x="2554950" y="4324375"/>
              <a:ext cx="655675" cy="835925"/>
            </a:xfrm>
            <a:custGeom>
              <a:avLst/>
              <a:gdLst/>
              <a:ahLst/>
              <a:cxnLst/>
              <a:rect l="l" t="t" r="r" b="b"/>
              <a:pathLst>
                <a:path w="26227" h="33437" extrusionOk="0">
                  <a:moveTo>
                    <a:pt x="19243" y="1"/>
                  </a:moveTo>
                  <a:cubicBezTo>
                    <a:pt x="17131" y="1"/>
                    <a:pt x="15067" y="1104"/>
                    <a:pt x="13929" y="3074"/>
                  </a:cubicBezTo>
                  <a:lnTo>
                    <a:pt x="1696" y="24277"/>
                  </a:lnTo>
                  <a:cubicBezTo>
                    <a:pt x="0" y="27180"/>
                    <a:pt x="1011" y="30932"/>
                    <a:pt x="3947" y="32628"/>
                  </a:cubicBezTo>
                  <a:cubicBezTo>
                    <a:pt x="4902" y="33175"/>
                    <a:pt x="5948" y="33436"/>
                    <a:pt x="6983" y="33436"/>
                  </a:cubicBezTo>
                  <a:cubicBezTo>
                    <a:pt x="9095" y="33436"/>
                    <a:pt x="11159" y="32348"/>
                    <a:pt x="12298" y="30377"/>
                  </a:cubicBezTo>
                  <a:lnTo>
                    <a:pt x="24530" y="9207"/>
                  </a:lnTo>
                  <a:cubicBezTo>
                    <a:pt x="26226" y="6271"/>
                    <a:pt x="25215" y="2520"/>
                    <a:pt x="22279" y="824"/>
                  </a:cubicBezTo>
                  <a:cubicBezTo>
                    <a:pt x="21325" y="266"/>
                    <a:pt x="20278" y="1"/>
                    <a:pt x="19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4"/>
            <p:cNvSpPr/>
            <p:nvPr/>
          </p:nvSpPr>
          <p:spPr>
            <a:xfrm>
              <a:off x="4389800" y="535125"/>
              <a:ext cx="655700" cy="835550"/>
            </a:xfrm>
            <a:custGeom>
              <a:avLst/>
              <a:gdLst/>
              <a:ahLst/>
              <a:cxnLst/>
              <a:rect l="l" t="t" r="r" b="b"/>
              <a:pathLst>
                <a:path w="26228" h="33422" extrusionOk="0">
                  <a:moveTo>
                    <a:pt x="19230" y="1"/>
                  </a:moveTo>
                  <a:cubicBezTo>
                    <a:pt x="17117" y="1"/>
                    <a:pt x="15068" y="1089"/>
                    <a:pt x="13929" y="3060"/>
                  </a:cubicBezTo>
                  <a:lnTo>
                    <a:pt x="1697" y="24230"/>
                  </a:lnTo>
                  <a:cubicBezTo>
                    <a:pt x="1" y="27166"/>
                    <a:pt x="1012" y="30917"/>
                    <a:pt x="3948" y="32613"/>
                  </a:cubicBezTo>
                  <a:cubicBezTo>
                    <a:pt x="4902" y="33161"/>
                    <a:pt x="5949" y="33422"/>
                    <a:pt x="6984" y="33422"/>
                  </a:cubicBezTo>
                  <a:cubicBezTo>
                    <a:pt x="9096" y="33422"/>
                    <a:pt x="11160" y="32333"/>
                    <a:pt x="12298" y="30363"/>
                  </a:cubicBezTo>
                  <a:lnTo>
                    <a:pt x="24531" y="9192"/>
                  </a:lnTo>
                  <a:cubicBezTo>
                    <a:pt x="26227" y="6257"/>
                    <a:pt x="25216" y="2505"/>
                    <a:pt x="22280" y="809"/>
                  </a:cubicBezTo>
                  <a:cubicBezTo>
                    <a:pt x="21315" y="262"/>
                    <a:pt x="20265" y="1"/>
                    <a:pt x="19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4"/>
            <p:cNvSpPr/>
            <p:nvPr/>
          </p:nvSpPr>
          <p:spPr>
            <a:xfrm>
              <a:off x="3647700" y="4530075"/>
              <a:ext cx="305850" cy="927250"/>
            </a:xfrm>
            <a:custGeom>
              <a:avLst/>
              <a:gdLst/>
              <a:ahLst/>
              <a:cxnLst/>
              <a:rect l="l" t="t" r="r" b="b"/>
              <a:pathLst>
                <a:path w="12234" h="37090" extrusionOk="0">
                  <a:moveTo>
                    <a:pt x="6101" y="0"/>
                  </a:moveTo>
                  <a:cubicBezTo>
                    <a:pt x="2708" y="0"/>
                    <a:pt x="1" y="2708"/>
                    <a:pt x="1" y="6100"/>
                  </a:cubicBezTo>
                  <a:lnTo>
                    <a:pt x="1" y="30989"/>
                  </a:lnTo>
                  <a:cubicBezTo>
                    <a:pt x="1" y="34349"/>
                    <a:pt x="2708" y="37089"/>
                    <a:pt x="6101" y="37089"/>
                  </a:cubicBezTo>
                  <a:cubicBezTo>
                    <a:pt x="9493" y="37089"/>
                    <a:pt x="12233" y="34349"/>
                    <a:pt x="12233" y="30989"/>
                  </a:cubicBezTo>
                  <a:lnTo>
                    <a:pt x="12233" y="6100"/>
                  </a:lnTo>
                  <a:cubicBezTo>
                    <a:pt x="12233" y="2708"/>
                    <a:pt x="9493" y="0"/>
                    <a:pt x="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4"/>
            <p:cNvSpPr/>
            <p:nvPr/>
          </p:nvSpPr>
          <p:spPr>
            <a:xfrm>
              <a:off x="3647700" y="238125"/>
              <a:ext cx="305850" cy="928050"/>
            </a:xfrm>
            <a:custGeom>
              <a:avLst/>
              <a:gdLst/>
              <a:ahLst/>
              <a:cxnLst/>
              <a:rect l="l" t="t" r="r" b="b"/>
              <a:pathLst>
                <a:path w="12234" h="37122" extrusionOk="0">
                  <a:moveTo>
                    <a:pt x="6101" y="0"/>
                  </a:moveTo>
                  <a:cubicBezTo>
                    <a:pt x="2708" y="0"/>
                    <a:pt x="1" y="2740"/>
                    <a:pt x="1" y="6133"/>
                  </a:cubicBezTo>
                  <a:lnTo>
                    <a:pt x="1" y="30989"/>
                  </a:lnTo>
                  <a:cubicBezTo>
                    <a:pt x="1" y="34381"/>
                    <a:pt x="2708" y="37121"/>
                    <a:pt x="6101" y="37121"/>
                  </a:cubicBezTo>
                  <a:cubicBezTo>
                    <a:pt x="9493" y="37121"/>
                    <a:pt x="12233" y="34381"/>
                    <a:pt x="12233" y="30989"/>
                  </a:cubicBezTo>
                  <a:lnTo>
                    <a:pt x="12233" y="6133"/>
                  </a:lnTo>
                  <a:cubicBezTo>
                    <a:pt x="12233" y="2740"/>
                    <a:pt x="9493" y="0"/>
                    <a:pt x="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4"/>
            <p:cNvSpPr/>
            <p:nvPr/>
          </p:nvSpPr>
          <p:spPr>
            <a:xfrm>
              <a:off x="1190625" y="2541900"/>
              <a:ext cx="1845475" cy="611650"/>
            </a:xfrm>
            <a:custGeom>
              <a:avLst/>
              <a:gdLst/>
              <a:ahLst/>
              <a:cxnLst/>
              <a:rect l="l" t="t" r="r" b="b"/>
              <a:pathLst>
                <a:path w="73819" h="24466" extrusionOk="0">
                  <a:moveTo>
                    <a:pt x="6133" y="0"/>
                  </a:moveTo>
                  <a:cubicBezTo>
                    <a:pt x="2740" y="0"/>
                    <a:pt x="0" y="2740"/>
                    <a:pt x="0" y="6133"/>
                  </a:cubicBezTo>
                  <a:lnTo>
                    <a:pt x="0" y="18365"/>
                  </a:lnTo>
                  <a:cubicBezTo>
                    <a:pt x="0" y="21725"/>
                    <a:pt x="2740" y="24465"/>
                    <a:pt x="6133" y="24465"/>
                  </a:cubicBezTo>
                  <a:lnTo>
                    <a:pt x="67686" y="24465"/>
                  </a:lnTo>
                  <a:cubicBezTo>
                    <a:pt x="71079" y="24465"/>
                    <a:pt x="73819" y="21725"/>
                    <a:pt x="73819" y="18365"/>
                  </a:cubicBezTo>
                  <a:lnTo>
                    <a:pt x="73819" y="6133"/>
                  </a:lnTo>
                  <a:cubicBezTo>
                    <a:pt x="73819" y="2740"/>
                    <a:pt x="71079" y="0"/>
                    <a:pt x="67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4"/>
            <p:cNvSpPr/>
            <p:nvPr/>
          </p:nvSpPr>
          <p:spPr>
            <a:xfrm>
              <a:off x="2133325" y="1624450"/>
              <a:ext cx="1727250" cy="611650"/>
            </a:xfrm>
            <a:custGeom>
              <a:avLst/>
              <a:gdLst/>
              <a:ahLst/>
              <a:cxnLst/>
              <a:rect l="l" t="t" r="r" b="b"/>
              <a:pathLst>
                <a:path w="69090" h="24466" extrusionOk="0">
                  <a:moveTo>
                    <a:pt x="29978" y="1"/>
                  </a:moveTo>
                  <a:cubicBezTo>
                    <a:pt x="15201" y="1"/>
                    <a:pt x="2871" y="10537"/>
                    <a:pt x="1" y="24466"/>
                  </a:cubicBezTo>
                  <a:lnTo>
                    <a:pt x="60380" y="24466"/>
                  </a:lnTo>
                  <a:cubicBezTo>
                    <a:pt x="63381" y="24466"/>
                    <a:pt x="65925" y="22313"/>
                    <a:pt x="66415" y="19344"/>
                  </a:cubicBezTo>
                  <a:lnTo>
                    <a:pt x="68470" y="7112"/>
                  </a:lnTo>
                  <a:cubicBezTo>
                    <a:pt x="69089" y="3426"/>
                    <a:pt x="66219" y="1"/>
                    <a:pt x="62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4"/>
            <p:cNvSpPr/>
            <p:nvPr/>
          </p:nvSpPr>
          <p:spPr>
            <a:xfrm>
              <a:off x="2133325" y="3459325"/>
              <a:ext cx="1370050" cy="611650"/>
            </a:xfrm>
            <a:custGeom>
              <a:avLst/>
              <a:gdLst/>
              <a:ahLst/>
              <a:cxnLst/>
              <a:rect l="l" t="t" r="r" b="b"/>
              <a:pathLst>
                <a:path w="54802" h="24466" extrusionOk="0">
                  <a:moveTo>
                    <a:pt x="1" y="0"/>
                  </a:moveTo>
                  <a:cubicBezTo>
                    <a:pt x="2871" y="13929"/>
                    <a:pt x="15201" y="24465"/>
                    <a:pt x="29978" y="24465"/>
                  </a:cubicBezTo>
                  <a:lnTo>
                    <a:pt x="46125" y="24465"/>
                  </a:lnTo>
                  <a:cubicBezTo>
                    <a:pt x="49093" y="24465"/>
                    <a:pt x="51670" y="22312"/>
                    <a:pt x="52160" y="19344"/>
                  </a:cubicBezTo>
                  <a:lnTo>
                    <a:pt x="54182" y="7112"/>
                  </a:lnTo>
                  <a:cubicBezTo>
                    <a:pt x="54802" y="3393"/>
                    <a:pt x="51931" y="0"/>
                    <a:pt x="48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4"/>
            <p:cNvSpPr/>
            <p:nvPr/>
          </p:nvSpPr>
          <p:spPr>
            <a:xfrm>
              <a:off x="4565150" y="2541900"/>
              <a:ext cx="1844675" cy="611650"/>
            </a:xfrm>
            <a:custGeom>
              <a:avLst/>
              <a:gdLst/>
              <a:ahLst/>
              <a:cxnLst/>
              <a:rect l="l" t="t" r="r" b="b"/>
              <a:pathLst>
                <a:path w="73787" h="24466" extrusionOk="0">
                  <a:moveTo>
                    <a:pt x="6100" y="0"/>
                  </a:moveTo>
                  <a:cubicBezTo>
                    <a:pt x="2707" y="0"/>
                    <a:pt x="0" y="2740"/>
                    <a:pt x="0" y="6133"/>
                  </a:cubicBezTo>
                  <a:lnTo>
                    <a:pt x="0" y="18365"/>
                  </a:lnTo>
                  <a:cubicBezTo>
                    <a:pt x="0" y="21725"/>
                    <a:pt x="2707" y="24465"/>
                    <a:pt x="6100" y="24465"/>
                  </a:cubicBezTo>
                  <a:lnTo>
                    <a:pt x="67686" y="24465"/>
                  </a:lnTo>
                  <a:cubicBezTo>
                    <a:pt x="71046" y="24465"/>
                    <a:pt x="73786" y="21725"/>
                    <a:pt x="73786" y="18365"/>
                  </a:cubicBezTo>
                  <a:lnTo>
                    <a:pt x="73786" y="6133"/>
                  </a:lnTo>
                  <a:cubicBezTo>
                    <a:pt x="73786" y="2740"/>
                    <a:pt x="71046" y="0"/>
                    <a:pt x="67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4"/>
            <p:cNvSpPr/>
            <p:nvPr/>
          </p:nvSpPr>
          <p:spPr>
            <a:xfrm>
              <a:off x="4097050" y="1624450"/>
              <a:ext cx="1370050" cy="611650"/>
            </a:xfrm>
            <a:custGeom>
              <a:avLst/>
              <a:gdLst/>
              <a:ahLst/>
              <a:cxnLst/>
              <a:rect l="l" t="t" r="r" b="b"/>
              <a:pathLst>
                <a:path w="54802" h="24466" extrusionOk="0">
                  <a:moveTo>
                    <a:pt x="8677" y="1"/>
                  </a:moveTo>
                  <a:cubicBezTo>
                    <a:pt x="5676" y="1"/>
                    <a:pt x="3132" y="2154"/>
                    <a:pt x="2642" y="5122"/>
                  </a:cubicBezTo>
                  <a:lnTo>
                    <a:pt x="620" y="17355"/>
                  </a:lnTo>
                  <a:cubicBezTo>
                    <a:pt x="0" y="21073"/>
                    <a:pt x="2871" y="24466"/>
                    <a:pt x="6655" y="24466"/>
                  </a:cubicBezTo>
                  <a:lnTo>
                    <a:pt x="54802" y="24466"/>
                  </a:lnTo>
                  <a:cubicBezTo>
                    <a:pt x="51931" y="10537"/>
                    <a:pt x="39601" y="1"/>
                    <a:pt x="24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4"/>
            <p:cNvSpPr/>
            <p:nvPr/>
          </p:nvSpPr>
          <p:spPr>
            <a:xfrm>
              <a:off x="3739850" y="3459325"/>
              <a:ext cx="1727250" cy="611650"/>
            </a:xfrm>
            <a:custGeom>
              <a:avLst/>
              <a:gdLst/>
              <a:ahLst/>
              <a:cxnLst/>
              <a:rect l="l" t="t" r="r" b="b"/>
              <a:pathLst>
                <a:path w="69090" h="24466" extrusionOk="0">
                  <a:moveTo>
                    <a:pt x="8710" y="0"/>
                  </a:moveTo>
                  <a:cubicBezTo>
                    <a:pt x="5709" y="0"/>
                    <a:pt x="3165" y="2153"/>
                    <a:pt x="2676" y="5122"/>
                  </a:cubicBezTo>
                  <a:lnTo>
                    <a:pt x="620" y="17354"/>
                  </a:lnTo>
                  <a:cubicBezTo>
                    <a:pt x="1" y="21040"/>
                    <a:pt x="2871" y="24465"/>
                    <a:pt x="6655" y="24465"/>
                  </a:cubicBezTo>
                  <a:lnTo>
                    <a:pt x="39112" y="24465"/>
                  </a:lnTo>
                  <a:cubicBezTo>
                    <a:pt x="53889" y="24465"/>
                    <a:pt x="66219" y="13929"/>
                    <a:pt x="690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8" name="Google Shape;2228;p84"/>
          <p:cNvGrpSpPr/>
          <p:nvPr/>
        </p:nvGrpSpPr>
        <p:grpSpPr>
          <a:xfrm>
            <a:off x="3328873" y="1926627"/>
            <a:ext cx="483820" cy="483820"/>
            <a:chOff x="1190625" y="238125"/>
            <a:chExt cx="5219200" cy="5219200"/>
          </a:xfrm>
        </p:grpSpPr>
        <p:sp>
          <p:nvSpPr>
            <p:cNvPr id="2229" name="Google Shape;2229;p84"/>
            <p:cNvSpPr/>
            <p:nvPr/>
          </p:nvSpPr>
          <p:spPr>
            <a:xfrm>
              <a:off x="2567175" y="238125"/>
              <a:ext cx="2466900" cy="5219200"/>
            </a:xfrm>
            <a:custGeom>
              <a:avLst/>
              <a:gdLst/>
              <a:ahLst/>
              <a:cxnLst/>
              <a:rect l="l" t="t" r="r" b="b"/>
              <a:pathLst>
                <a:path w="98676" h="208768" extrusionOk="0">
                  <a:moveTo>
                    <a:pt x="73786" y="37121"/>
                  </a:moveTo>
                  <a:cubicBezTo>
                    <a:pt x="77179" y="37121"/>
                    <a:pt x="79919" y="39829"/>
                    <a:pt x="79919" y="43221"/>
                  </a:cubicBezTo>
                  <a:lnTo>
                    <a:pt x="79919" y="92151"/>
                  </a:lnTo>
                  <a:cubicBezTo>
                    <a:pt x="79919" y="95544"/>
                    <a:pt x="77179" y="98284"/>
                    <a:pt x="73786" y="98284"/>
                  </a:cubicBezTo>
                  <a:lnTo>
                    <a:pt x="24857" y="98284"/>
                  </a:lnTo>
                  <a:cubicBezTo>
                    <a:pt x="21464" y="98284"/>
                    <a:pt x="18757" y="95544"/>
                    <a:pt x="18757" y="92151"/>
                  </a:cubicBezTo>
                  <a:lnTo>
                    <a:pt x="18757" y="43221"/>
                  </a:lnTo>
                  <a:cubicBezTo>
                    <a:pt x="18757" y="39829"/>
                    <a:pt x="21464" y="37121"/>
                    <a:pt x="24857" y="37121"/>
                  </a:cubicBezTo>
                  <a:close/>
                  <a:moveTo>
                    <a:pt x="24857" y="110516"/>
                  </a:moveTo>
                  <a:cubicBezTo>
                    <a:pt x="28249" y="110516"/>
                    <a:pt x="30989" y="113224"/>
                    <a:pt x="30989" y="116616"/>
                  </a:cubicBezTo>
                  <a:cubicBezTo>
                    <a:pt x="30989" y="120008"/>
                    <a:pt x="28249" y="122749"/>
                    <a:pt x="24857" y="122749"/>
                  </a:cubicBezTo>
                  <a:cubicBezTo>
                    <a:pt x="21464" y="122749"/>
                    <a:pt x="18757" y="120008"/>
                    <a:pt x="18757" y="116616"/>
                  </a:cubicBezTo>
                  <a:cubicBezTo>
                    <a:pt x="18757" y="113224"/>
                    <a:pt x="21464" y="110516"/>
                    <a:pt x="24857" y="110516"/>
                  </a:cubicBezTo>
                  <a:close/>
                  <a:moveTo>
                    <a:pt x="49322" y="110516"/>
                  </a:moveTo>
                  <a:cubicBezTo>
                    <a:pt x="52714" y="110516"/>
                    <a:pt x="55454" y="113224"/>
                    <a:pt x="55454" y="116616"/>
                  </a:cubicBezTo>
                  <a:cubicBezTo>
                    <a:pt x="55454" y="120008"/>
                    <a:pt x="52714" y="122749"/>
                    <a:pt x="49322" y="122749"/>
                  </a:cubicBezTo>
                  <a:cubicBezTo>
                    <a:pt x="45929" y="122749"/>
                    <a:pt x="43222" y="120008"/>
                    <a:pt x="43222" y="116616"/>
                  </a:cubicBezTo>
                  <a:cubicBezTo>
                    <a:pt x="43222" y="113224"/>
                    <a:pt x="45929" y="110516"/>
                    <a:pt x="49322" y="110516"/>
                  </a:cubicBezTo>
                  <a:close/>
                  <a:moveTo>
                    <a:pt x="73786" y="110516"/>
                  </a:moveTo>
                  <a:cubicBezTo>
                    <a:pt x="77179" y="110516"/>
                    <a:pt x="79919" y="113224"/>
                    <a:pt x="79919" y="116616"/>
                  </a:cubicBezTo>
                  <a:cubicBezTo>
                    <a:pt x="79919" y="120008"/>
                    <a:pt x="77179" y="122749"/>
                    <a:pt x="73786" y="122749"/>
                  </a:cubicBezTo>
                  <a:cubicBezTo>
                    <a:pt x="70394" y="122749"/>
                    <a:pt x="67687" y="120008"/>
                    <a:pt x="67687" y="116616"/>
                  </a:cubicBezTo>
                  <a:cubicBezTo>
                    <a:pt x="67687" y="113224"/>
                    <a:pt x="70394" y="110516"/>
                    <a:pt x="73786" y="110516"/>
                  </a:cubicBezTo>
                  <a:close/>
                  <a:moveTo>
                    <a:pt x="18757" y="0"/>
                  </a:moveTo>
                  <a:cubicBezTo>
                    <a:pt x="8612" y="0"/>
                    <a:pt x="0" y="8220"/>
                    <a:pt x="0" y="18365"/>
                  </a:cubicBezTo>
                  <a:lnTo>
                    <a:pt x="0" y="190435"/>
                  </a:lnTo>
                  <a:cubicBezTo>
                    <a:pt x="0" y="200547"/>
                    <a:pt x="8612" y="208767"/>
                    <a:pt x="18757" y="208767"/>
                  </a:cubicBezTo>
                  <a:lnTo>
                    <a:pt x="79919" y="208767"/>
                  </a:lnTo>
                  <a:cubicBezTo>
                    <a:pt x="90031" y="208767"/>
                    <a:pt x="98675" y="200547"/>
                    <a:pt x="98675" y="190435"/>
                  </a:cubicBezTo>
                  <a:lnTo>
                    <a:pt x="98675" y="18365"/>
                  </a:lnTo>
                  <a:cubicBezTo>
                    <a:pt x="98675" y="8220"/>
                    <a:pt x="90031" y="0"/>
                    <a:pt x="799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4"/>
            <p:cNvSpPr/>
            <p:nvPr/>
          </p:nvSpPr>
          <p:spPr>
            <a:xfrm>
              <a:off x="3341900" y="1471950"/>
              <a:ext cx="917450" cy="917475"/>
            </a:xfrm>
            <a:custGeom>
              <a:avLst/>
              <a:gdLst/>
              <a:ahLst/>
              <a:cxnLst/>
              <a:rect l="l" t="t" r="r" b="b"/>
              <a:pathLst>
                <a:path w="36698" h="36699" extrusionOk="0">
                  <a:moveTo>
                    <a:pt x="0" y="1"/>
                  </a:moveTo>
                  <a:lnTo>
                    <a:pt x="0" y="36698"/>
                  </a:lnTo>
                  <a:lnTo>
                    <a:pt x="36698" y="36698"/>
                  </a:lnTo>
                  <a:lnTo>
                    <a:pt x="366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4"/>
            <p:cNvSpPr/>
            <p:nvPr/>
          </p:nvSpPr>
          <p:spPr>
            <a:xfrm>
              <a:off x="5339850" y="2083575"/>
              <a:ext cx="305850" cy="611650"/>
            </a:xfrm>
            <a:custGeom>
              <a:avLst/>
              <a:gdLst/>
              <a:ahLst/>
              <a:cxnLst/>
              <a:rect l="l" t="t" r="r" b="b"/>
              <a:pathLst>
                <a:path w="12234" h="24466" extrusionOk="0">
                  <a:moveTo>
                    <a:pt x="1" y="1"/>
                  </a:moveTo>
                  <a:lnTo>
                    <a:pt x="1" y="24466"/>
                  </a:lnTo>
                  <a:lnTo>
                    <a:pt x="12233" y="24466"/>
                  </a:lnTo>
                  <a:lnTo>
                    <a:pt x="122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4"/>
            <p:cNvSpPr/>
            <p:nvPr/>
          </p:nvSpPr>
          <p:spPr>
            <a:xfrm>
              <a:off x="5339850" y="860325"/>
              <a:ext cx="1069975" cy="3985375"/>
            </a:xfrm>
            <a:custGeom>
              <a:avLst/>
              <a:gdLst/>
              <a:ahLst/>
              <a:cxnLst/>
              <a:rect l="l" t="t" r="r" b="b"/>
              <a:pathLst>
                <a:path w="42799" h="159415" extrusionOk="0">
                  <a:moveTo>
                    <a:pt x="18333" y="97861"/>
                  </a:moveTo>
                  <a:cubicBezTo>
                    <a:pt x="21726" y="97861"/>
                    <a:pt x="24466" y="100568"/>
                    <a:pt x="24466" y="103960"/>
                  </a:cubicBezTo>
                  <a:cubicBezTo>
                    <a:pt x="24466" y="107353"/>
                    <a:pt x="21726" y="110093"/>
                    <a:pt x="18333" y="110093"/>
                  </a:cubicBezTo>
                  <a:cubicBezTo>
                    <a:pt x="14941" y="110093"/>
                    <a:pt x="12233" y="107353"/>
                    <a:pt x="12233" y="103960"/>
                  </a:cubicBezTo>
                  <a:cubicBezTo>
                    <a:pt x="12233" y="100568"/>
                    <a:pt x="14941" y="97861"/>
                    <a:pt x="18333" y="97861"/>
                  </a:cubicBezTo>
                  <a:close/>
                  <a:moveTo>
                    <a:pt x="1" y="1"/>
                  </a:moveTo>
                  <a:lnTo>
                    <a:pt x="1" y="36698"/>
                  </a:lnTo>
                  <a:lnTo>
                    <a:pt x="18333" y="36698"/>
                  </a:lnTo>
                  <a:cubicBezTo>
                    <a:pt x="21726" y="36698"/>
                    <a:pt x="24466" y="39406"/>
                    <a:pt x="24466" y="42798"/>
                  </a:cubicBezTo>
                  <a:lnTo>
                    <a:pt x="24466" y="79496"/>
                  </a:lnTo>
                  <a:cubicBezTo>
                    <a:pt x="24466" y="82888"/>
                    <a:pt x="21726" y="85628"/>
                    <a:pt x="18333" y="85628"/>
                  </a:cubicBezTo>
                  <a:lnTo>
                    <a:pt x="1" y="85628"/>
                  </a:lnTo>
                  <a:lnTo>
                    <a:pt x="1" y="159414"/>
                  </a:lnTo>
                  <a:lnTo>
                    <a:pt x="24466" y="159414"/>
                  </a:lnTo>
                  <a:cubicBezTo>
                    <a:pt x="34578" y="159414"/>
                    <a:pt x="42798" y="151194"/>
                    <a:pt x="42798" y="141082"/>
                  </a:cubicBezTo>
                  <a:lnTo>
                    <a:pt x="42798" y="18333"/>
                  </a:lnTo>
                  <a:cubicBezTo>
                    <a:pt x="42798" y="8221"/>
                    <a:pt x="34578" y="1"/>
                    <a:pt x="24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4"/>
            <p:cNvSpPr/>
            <p:nvPr/>
          </p:nvSpPr>
          <p:spPr>
            <a:xfrm>
              <a:off x="1955550" y="2083575"/>
              <a:ext cx="305825" cy="611650"/>
            </a:xfrm>
            <a:custGeom>
              <a:avLst/>
              <a:gdLst/>
              <a:ahLst/>
              <a:cxnLst/>
              <a:rect l="l" t="t" r="r" b="b"/>
              <a:pathLst>
                <a:path w="12233" h="24466" extrusionOk="0">
                  <a:moveTo>
                    <a:pt x="0" y="1"/>
                  </a:moveTo>
                  <a:lnTo>
                    <a:pt x="0" y="24466"/>
                  </a:lnTo>
                  <a:lnTo>
                    <a:pt x="12233" y="24466"/>
                  </a:lnTo>
                  <a:lnTo>
                    <a:pt x="122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4"/>
            <p:cNvSpPr/>
            <p:nvPr/>
          </p:nvSpPr>
          <p:spPr>
            <a:xfrm>
              <a:off x="1190625" y="860325"/>
              <a:ext cx="1070750" cy="3985375"/>
            </a:xfrm>
            <a:custGeom>
              <a:avLst/>
              <a:gdLst/>
              <a:ahLst/>
              <a:cxnLst/>
              <a:rect l="l" t="t" r="r" b="b"/>
              <a:pathLst>
                <a:path w="42830" h="159415" extrusionOk="0">
                  <a:moveTo>
                    <a:pt x="24465" y="97861"/>
                  </a:moveTo>
                  <a:cubicBezTo>
                    <a:pt x="27857" y="97861"/>
                    <a:pt x="30597" y="100568"/>
                    <a:pt x="30597" y="103960"/>
                  </a:cubicBezTo>
                  <a:cubicBezTo>
                    <a:pt x="30597" y="107353"/>
                    <a:pt x="27857" y="110093"/>
                    <a:pt x="24465" y="110093"/>
                  </a:cubicBezTo>
                  <a:cubicBezTo>
                    <a:pt x="21072" y="110093"/>
                    <a:pt x="18365" y="107353"/>
                    <a:pt x="18365" y="103960"/>
                  </a:cubicBezTo>
                  <a:cubicBezTo>
                    <a:pt x="18365" y="100568"/>
                    <a:pt x="21072" y="97861"/>
                    <a:pt x="24465" y="97861"/>
                  </a:cubicBezTo>
                  <a:close/>
                  <a:moveTo>
                    <a:pt x="18365" y="1"/>
                  </a:moveTo>
                  <a:cubicBezTo>
                    <a:pt x="8220" y="1"/>
                    <a:pt x="0" y="8221"/>
                    <a:pt x="0" y="18333"/>
                  </a:cubicBezTo>
                  <a:lnTo>
                    <a:pt x="0" y="141082"/>
                  </a:lnTo>
                  <a:cubicBezTo>
                    <a:pt x="0" y="151194"/>
                    <a:pt x="8220" y="159414"/>
                    <a:pt x="18365" y="159414"/>
                  </a:cubicBezTo>
                  <a:lnTo>
                    <a:pt x="42830" y="159414"/>
                  </a:lnTo>
                  <a:lnTo>
                    <a:pt x="42830" y="85628"/>
                  </a:lnTo>
                  <a:lnTo>
                    <a:pt x="24465" y="85628"/>
                  </a:lnTo>
                  <a:cubicBezTo>
                    <a:pt x="21072" y="85628"/>
                    <a:pt x="18365" y="82888"/>
                    <a:pt x="18365" y="79496"/>
                  </a:cubicBezTo>
                  <a:lnTo>
                    <a:pt x="18365" y="42798"/>
                  </a:lnTo>
                  <a:cubicBezTo>
                    <a:pt x="18365" y="39406"/>
                    <a:pt x="21072" y="36698"/>
                    <a:pt x="24465" y="36698"/>
                  </a:cubicBezTo>
                  <a:lnTo>
                    <a:pt x="42830" y="36698"/>
                  </a:lnTo>
                  <a:lnTo>
                    <a:pt x="428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84"/>
          <p:cNvGrpSpPr/>
          <p:nvPr/>
        </p:nvGrpSpPr>
        <p:grpSpPr>
          <a:xfrm>
            <a:off x="3328873" y="1206837"/>
            <a:ext cx="483820" cy="483820"/>
            <a:chOff x="1190625" y="238125"/>
            <a:chExt cx="5219200" cy="5219200"/>
          </a:xfrm>
        </p:grpSpPr>
        <p:sp>
          <p:nvSpPr>
            <p:cNvPr id="2236" name="Google Shape;2236;p84"/>
            <p:cNvSpPr/>
            <p:nvPr/>
          </p:nvSpPr>
          <p:spPr>
            <a:xfrm>
              <a:off x="4041600" y="4704575"/>
              <a:ext cx="1135175" cy="752750"/>
            </a:xfrm>
            <a:custGeom>
              <a:avLst/>
              <a:gdLst/>
              <a:ahLst/>
              <a:cxnLst/>
              <a:rect l="l" t="t" r="r" b="b"/>
              <a:pathLst>
                <a:path w="45407" h="30110" extrusionOk="0">
                  <a:moveTo>
                    <a:pt x="13961" y="1"/>
                  </a:moveTo>
                  <a:cubicBezTo>
                    <a:pt x="11384" y="5579"/>
                    <a:pt x="6067" y="13897"/>
                    <a:pt x="0" y="20193"/>
                  </a:cubicBezTo>
                  <a:cubicBezTo>
                    <a:pt x="8188" y="25771"/>
                    <a:pt x="20290" y="30109"/>
                    <a:pt x="33174" y="30109"/>
                  </a:cubicBezTo>
                  <a:cubicBezTo>
                    <a:pt x="39894" y="30109"/>
                    <a:pt x="45407" y="24596"/>
                    <a:pt x="45407" y="17877"/>
                  </a:cubicBezTo>
                  <a:cubicBezTo>
                    <a:pt x="45407" y="11157"/>
                    <a:pt x="39894" y="5644"/>
                    <a:pt x="33174" y="5644"/>
                  </a:cubicBezTo>
                  <a:cubicBezTo>
                    <a:pt x="26063" y="5644"/>
                    <a:pt x="19441" y="3557"/>
                    <a:pt x="13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4"/>
            <p:cNvSpPr/>
            <p:nvPr/>
          </p:nvSpPr>
          <p:spPr>
            <a:xfrm>
              <a:off x="1190625" y="238125"/>
              <a:ext cx="5219200" cy="5219200"/>
            </a:xfrm>
            <a:custGeom>
              <a:avLst/>
              <a:gdLst/>
              <a:ahLst/>
              <a:cxnLst/>
              <a:rect l="l" t="t" r="r" b="b"/>
              <a:pathLst>
                <a:path w="208768" h="208768" extrusionOk="0">
                  <a:moveTo>
                    <a:pt x="104384" y="0"/>
                  </a:moveTo>
                  <a:cubicBezTo>
                    <a:pt x="77407" y="0"/>
                    <a:pt x="55454" y="21953"/>
                    <a:pt x="55454" y="48930"/>
                  </a:cubicBezTo>
                  <a:lnTo>
                    <a:pt x="55454" y="73395"/>
                  </a:lnTo>
                  <a:lnTo>
                    <a:pt x="43221" y="73395"/>
                  </a:lnTo>
                  <a:cubicBezTo>
                    <a:pt x="39796" y="73395"/>
                    <a:pt x="37121" y="76070"/>
                    <a:pt x="37121" y="79527"/>
                  </a:cubicBezTo>
                  <a:lnTo>
                    <a:pt x="37121" y="91433"/>
                  </a:lnTo>
                  <a:cubicBezTo>
                    <a:pt x="14973" y="101089"/>
                    <a:pt x="0" y="122977"/>
                    <a:pt x="0" y="147213"/>
                  </a:cubicBezTo>
                  <a:cubicBezTo>
                    <a:pt x="0" y="180062"/>
                    <a:pt x="26879" y="208767"/>
                    <a:pt x="61586" y="208767"/>
                  </a:cubicBezTo>
                  <a:cubicBezTo>
                    <a:pt x="68306" y="208767"/>
                    <a:pt x="73819" y="203254"/>
                    <a:pt x="73819" y="196535"/>
                  </a:cubicBezTo>
                  <a:cubicBezTo>
                    <a:pt x="73819" y="189815"/>
                    <a:pt x="68306" y="184302"/>
                    <a:pt x="61586" y="184302"/>
                  </a:cubicBezTo>
                  <a:cubicBezTo>
                    <a:pt x="42243" y="184302"/>
                    <a:pt x="24465" y="168351"/>
                    <a:pt x="24465" y="147213"/>
                  </a:cubicBezTo>
                  <a:cubicBezTo>
                    <a:pt x="24465" y="126891"/>
                    <a:pt x="41264" y="110516"/>
                    <a:pt x="61586" y="110516"/>
                  </a:cubicBezTo>
                  <a:cubicBezTo>
                    <a:pt x="81876" y="110516"/>
                    <a:pt x="98284" y="126891"/>
                    <a:pt x="98284" y="147213"/>
                  </a:cubicBezTo>
                  <a:cubicBezTo>
                    <a:pt x="98284" y="161012"/>
                    <a:pt x="90683" y="173538"/>
                    <a:pt x="79299" y="179768"/>
                  </a:cubicBezTo>
                  <a:cubicBezTo>
                    <a:pt x="83605" y="184172"/>
                    <a:pt x="86051" y="190043"/>
                    <a:pt x="86051" y="196535"/>
                  </a:cubicBezTo>
                  <a:cubicBezTo>
                    <a:pt x="86051" y="199210"/>
                    <a:pt x="85562" y="201786"/>
                    <a:pt x="84812" y="204233"/>
                  </a:cubicBezTo>
                  <a:lnTo>
                    <a:pt x="84812" y="204233"/>
                  </a:lnTo>
                  <a:cubicBezTo>
                    <a:pt x="107058" y="195067"/>
                    <a:pt x="122749" y="172755"/>
                    <a:pt x="122749" y="147213"/>
                  </a:cubicBezTo>
                  <a:cubicBezTo>
                    <a:pt x="122749" y="122977"/>
                    <a:pt x="108167" y="101089"/>
                    <a:pt x="86051" y="91433"/>
                  </a:cubicBezTo>
                  <a:lnTo>
                    <a:pt x="86051" y="79527"/>
                  </a:lnTo>
                  <a:cubicBezTo>
                    <a:pt x="86051" y="76070"/>
                    <a:pt x="83344" y="73395"/>
                    <a:pt x="79919" y="73395"/>
                  </a:cubicBezTo>
                  <a:lnTo>
                    <a:pt x="67686" y="73395"/>
                  </a:lnTo>
                  <a:lnTo>
                    <a:pt x="67686" y="48930"/>
                  </a:lnTo>
                  <a:cubicBezTo>
                    <a:pt x="67686" y="28705"/>
                    <a:pt x="84159" y="12232"/>
                    <a:pt x="104384" y="12232"/>
                  </a:cubicBezTo>
                  <a:cubicBezTo>
                    <a:pt x="124608" y="12232"/>
                    <a:pt x="141081" y="28705"/>
                    <a:pt x="141081" y="48930"/>
                  </a:cubicBezTo>
                  <a:lnTo>
                    <a:pt x="141081" y="73395"/>
                  </a:lnTo>
                  <a:lnTo>
                    <a:pt x="128848" y="73395"/>
                  </a:lnTo>
                  <a:cubicBezTo>
                    <a:pt x="125423" y="73395"/>
                    <a:pt x="122749" y="76070"/>
                    <a:pt x="122749" y="79527"/>
                  </a:cubicBezTo>
                  <a:lnTo>
                    <a:pt x="122749" y="91433"/>
                  </a:lnTo>
                  <a:cubicBezTo>
                    <a:pt x="119682" y="92771"/>
                    <a:pt x="116746" y="94337"/>
                    <a:pt x="114039" y="96196"/>
                  </a:cubicBezTo>
                  <a:cubicBezTo>
                    <a:pt x="119813" y="101937"/>
                    <a:pt x="124314" y="108787"/>
                    <a:pt x="127870" y="116127"/>
                  </a:cubicBezTo>
                  <a:cubicBezTo>
                    <a:pt x="133480" y="112571"/>
                    <a:pt x="140102" y="110516"/>
                    <a:pt x="147213" y="110516"/>
                  </a:cubicBezTo>
                  <a:cubicBezTo>
                    <a:pt x="167503" y="110516"/>
                    <a:pt x="184302" y="126891"/>
                    <a:pt x="184302" y="147213"/>
                  </a:cubicBezTo>
                  <a:cubicBezTo>
                    <a:pt x="184302" y="161012"/>
                    <a:pt x="176310" y="173538"/>
                    <a:pt x="164926" y="179768"/>
                  </a:cubicBezTo>
                  <a:cubicBezTo>
                    <a:pt x="169232" y="184172"/>
                    <a:pt x="171678" y="190043"/>
                    <a:pt x="171678" y="196535"/>
                  </a:cubicBezTo>
                  <a:cubicBezTo>
                    <a:pt x="171678" y="199210"/>
                    <a:pt x="171189" y="201786"/>
                    <a:pt x="170439" y="204233"/>
                  </a:cubicBezTo>
                  <a:lnTo>
                    <a:pt x="170439" y="204233"/>
                  </a:lnTo>
                  <a:cubicBezTo>
                    <a:pt x="192686" y="195067"/>
                    <a:pt x="208767" y="172755"/>
                    <a:pt x="208767" y="147213"/>
                  </a:cubicBezTo>
                  <a:cubicBezTo>
                    <a:pt x="208767" y="122977"/>
                    <a:pt x="193795" y="101089"/>
                    <a:pt x="171678" y="91433"/>
                  </a:cubicBezTo>
                  <a:lnTo>
                    <a:pt x="171678" y="79527"/>
                  </a:lnTo>
                  <a:cubicBezTo>
                    <a:pt x="171678" y="76070"/>
                    <a:pt x="168971" y="73395"/>
                    <a:pt x="165546" y="73395"/>
                  </a:cubicBezTo>
                  <a:lnTo>
                    <a:pt x="153313" y="73395"/>
                  </a:lnTo>
                  <a:lnTo>
                    <a:pt x="153313" y="48930"/>
                  </a:lnTo>
                  <a:cubicBezTo>
                    <a:pt x="153313" y="21953"/>
                    <a:pt x="131360"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84"/>
          <p:cNvGrpSpPr/>
          <p:nvPr/>
        </p:nvGrpSpPr>
        <p:grpSpPr>
          <a:xfrm>
            <a:off x="1867218" y="4058768"/>
            <a:ext cx="368536" cy="483820"/>
            <a:chOff x="1812825" y="238125"/>
            <a:chExt cx="3975575" cy="5219200"/>
          </a:xfrm>
        </p:grpSpPr>
        <p:sp>
          <p:nvSpPr>
            <p:cNvPr id="2239" name="Google Shape;2239;p84"/>
            <p:cNvSpPr/>
            <p:nvPr/>
          </p:nvSpPr>
          <p:spPr>
            <a:xfrm>
              <a:off x="2730275" y="1166150"/>
              <a:ext cx="3058125" cy="4291175"/>
            </a:xfrm>
            <a:custGeom>
              <a:avLst/>
              <a:gdLst/>
              <a:ahLst/>
              <a:cxnLst/>
              <a:rect l="l" t="t" r="r" b="b"/>
              <a:pathLst>
                <a:path w="122325" h="171647" extrusionOk="0">
                  <a:moveTo>
                    <a:pt x="97860" y="0"/>
                  </a:moveTo>
                  <a:lnTo>
                    <a:pt x="97860" y="128425"/>
                  </a:lnTo>
                  <a:cubicBezTo>
                    <a:pt x="97860" y="138537"/>
                    <a:pt x="89607" y="146790"/>
                    <a:pt x="79495" y="146790"/>
                  </a:cubicBezTo>
                  <a:lnTo>
                    <a:pt x="0" y="146790"/>
                  </a:lnTo>
                  <a:lnTo>
                    <a:pt x="0" y="165546"/>
                  </a:lnTo>
                  <a:cubicBezTo>
                    <a:pt x="0" y="168906"/>
                    <a:pt x="2708" y="171646"/>
                    <a:pt x="6100" y="171646"/>
                  </a:cubicBezTo>
                  <a:lnTo>
                    <a:pt x="116192" y="171646"/>
                  </a:lnTo>
                  <a:cubicBezTo>
                    <a:pt x="119585" y="171646"/>
                    <a:pt x="122325" y="168906"/>
                    <a:pt x="122325" y="165546"/>
                  </a:cubicBezTo>
                  <a:lnTo>
                    <a:pt x="122325" y="6100"/>
                  </a:lnTo>
                  <a:cubicBezTo>
                    <a:pt x="122325" y="2708"/>
                    <a:pt x="119585" y="0"/>
                    <a:pt x="116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4"/>
            <p:cNvSpPr/>
            <p:nvPr/>
          </p:nvSpPr>
          <p:spPr>
            <a:xfrm>
              <a:off x="3800200" y="3459325"/>
              <a:ext cx="305850" cy="305825"/>
            </a:xfrm>
            <a:custGeom>
              <a:avLst/>
              <a:gdLst/>
              <a:ahLst/>
              <a:cxnLst/>
              <a:rect l="l" t="t" r="r" b="b"/>
              <a:pathLst>
                <a:path w="12234" h="12233" extrusionOk="0">
                  <a:moveTo>
                    <a:pt x="6133" y="0"/>
                  </a:moveTo>
                  <a:cubicBezTo>
                    <a:pt x="2741" y="0"/>
                    <a:pt x="1" y="2741"/>
                    <a:pt x="1" y="6133"/>
                  </a:cubicBezTo>
                  <a:cubicBezTo>
                    <a:pt x="1" y="9493"/>
                    <a:pt x="2741" y="12233"/>
                    <a:pt x="6133" y="12233"/>
                  </a:cubicBezTo>
                  <a:cubicBezTo>
                    <a:pt x="9493" y="12233"/>
                    <a:pt x="12233" y="9493"/>
                    <a:pt x="12233" y="6133"/>
                  </a:cubicBezTo>
                  <a:cubicBezTo>
                    <a:pt x="12233" y="2741"/>
                    <a:pt x="9493" y="0"/>
                    <a:pt x="6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4"/>
            <p:cNvSpPr/>
            <p:nvPr/>
          </p:nvSpPr>
          <p:spPr>
            <a:xfrm>
              <a:off x="1812825" y="238125"/>
              <a:ext cx="3058150" cy="4291975"/>
            </a:xfrm>
            <a:custGeom>
              <a:avLst/>
              <a:gdLst/>
              <a:ahLst/>
              <a:cxnLst/>
              <a:rect l="l" t="t" r="r" b="b"/>
              <a:pathLst>
                <a:path w="122326" h="171679" extrusionOk="0">
                  <a:moveTo>
                    <a:pt x="97861" y="18756"/>
                  </a:moveTo>
                  <a:cubicBezTo>
                    <a:pt x="101220" y="18756"/>
                    <a:pt x="103960" y="21496"/>
                    <a:pt x="103960" y="24889"/>
                  </a:cubicBezTo>
                  <a:cubicBezTo>
                    <a:pt x="103960" y="28249"/>
                    <a:pt x="101220" y="30989"/>
                    <a:pt x="97861" y="30989"/>
                  </a:cubicBezTo>
                  <a:lnTo>
                    <a:pt x="24466" y="30989"/>
                  </a:lnTo>
                  <a:cubicBezTo>
                    <a:pt x="21073" y="30989"/>
                    <a:pt x="18333" y="28249"/>
                    <a:pt x="18333" y="24889"/>
                  </a:cubicBezTo>
                  <a:cubicBezTo>
                    <a:pt x="18333" y="21496"/>
                    <a:pt x="21073" y="18756"/>
                    <a:pt x="24466" y="18756"/>
                  </a:cubicBezTo>
                  <a:close/>
                  <a:moveTo>
                    <a:pt x="73396" y="43221"/>
                  </a:moveTo>
                  <a:cubicBezTo>
                    <a:pt x="76756" y="43221"/>
                    <a:pt x="79496" y="45961"/>
                    <a:pt x="79496" y="49354"/>
                  </a:cubicBezTo>
                  <a:cubicBezTo>
                    <a:pt x="79496" y="52714"/>
                    <a:pt x="76756" y="55454"/>
                    <a:pt x="73396" y="55454"/>
                  </a:cubicBezTo>
                  <a:lnTo>
                    <a:pt x="48931" y="55454"/>
                  </a:lnTo>
                  <a:cubicBezTo>
                    <a:pt x="45538" y="55454"/>
                    <a:pt x="42798" y="52714"/>
                    <a:pt x="42798" y="49354"/>
                  </a:cubicBezTo>
                  <a:cubicBezTo>
                    <a:pt x="42798" y="45961"/>
                    <a:pt x="45538" y="43221"/>
                    <a:pt x="48931" y="43221"/>
                  </a:cubicBezTo>
                  <a:close/>
                  <a:moveTo>
                    <a:pt x="97861" y="67686"/>
                  </a:moveTo>
                  <a:cubicBezTo>
                    <a:pt x="101220" y="67686"/>
                    <a:pt x="103960" y="70426"/>
                    <a:pt x="103960" y="73819"/>
                  </a:cubicBezTo>
                  <a:cubicBezTo>
                    <a:pt x="103960" y="77179"/>
                    <a:pt x="101220" y="79919"/>
                    <a:pt x="97861" y="79919"/>
                  </a:cubicBezTo>
                  <a:lnTo>
                    <a:pt x="24466" y="79919"/>
                  </a:lnTo>
                  <a:cubicBezTo>
                    <a:pt x="21073" y="79919"/>
                    <a:pt x="18333" y="77179"/>
                    <a:pt x="18333" y="73819"/>
                  </a:cubicBezTo>
                  <a:cubicBezTo>
                    <a:pt x="18333" y="70426"/>
                    <a:pt x="21073" y="67686"/>
                    <a:pt x="24466" y="67686"/>
                  </a:cubicBezTo>
                  <a:close/>
                  <a:moveTo>
                    <a:pt x="97861" y="92151"/>
                  </a:moveTo>
                  <a:cubicBezTo>
                    <a:pt x="101220" y="92151"/>
                    <a:pt x="103960" y="94891"/>
                    <a:pt x="103960" y="98284"/>
                  </a:cubicBezTo>
                  <a:cubicBezTo>
                    <a:pt x="103960" y="101643"/>
                    <a:pt x="101220" y="104384"/>
                    <a:pt x="97861" y="104384"/>
                  </a:cubicBezTo>
                  <a:lnTo>
                    <a:pt x="24466" y="104384"/>
                  </a:lnTo>
                  <a:cubicBezTo>
                    <a:pt x="21073" y="104384"/>
                    <a:pt x="18333" y="101643"/>
                    <a:pt x="18333" y="98284"/>
                  </a:cubicBezTo>
                  <a:cubicBezTo>
                    <a:pt x="18333" y="94891"/>
                    <a:pt x="21073" y="92151"/>
                    <a:pt x="24466" y="92151"/>
                  </a:cubicBezTo>
                  <a:close/>
                  <a:moveTo>
                    <a:pt x="48931" y="116616"/>
                  </a:moveTo>
                  <a:cubicBezTo>
                    <a:pt x="52291" y="116616"/>
                    <a:pt x="55031" y="119356"/>
                    <a:pt x="55031" y="122749"/>
                  </a:cubicBezTo>
                  <a:cubicBezTo>
                    <a:pt x="55031" y="126108"/>
                    <a:pt x="52291" y="128848"/>
                    <a:pt x="48931" y="128848"/>
                  </a:cubicBezTo>
                  <a:lnTo>
                    <a:pt x="24466" y="128848"/>
                  </a:lnTo>
                  <a:cubicBezTo>
                    <a:pt x="21073" y="128848"/>
                    <a:pt x="18333" y="126108"/>
                    <a:pt x="18333" y="122749"/>
                  </a:cubicBezTo>
                  <a:cubicBezTo>
                    <a:pt x="18333" y="119356"/>
                    <a:pt x="21073" y="116616"/>
                    <a:pt x="24466" y="116616"/>
                  </a:cubicBezTo>
                  <a:close/>
                  <a:moveTo>
                    <a:pt x="85628" y="116616"/>
                  </a:moveTo>
                  <a:cubicBezTo>
                    <a:pt x="95740" y="116616"/>
                    <a:pt x="103960" y="124836"/>
                    <a:pt x="103960" y="134981"/>
                  </a:cubicBezTo>
                  <a:cubicBezTo>
                    <a:pt x="103960" y="145093"/>
                    <a:pt x="95740" y="153313"/>
                    <a:pt x="85628" y="153313"/>
                  </a:cubicBezTo>
                  <a:cubicBezTo>
                    <a:pt x="75483" y="153313"/>
                    <a:pt x="67263" y="145093"/>
                    <a:pt x="67263" y="134981"/>
                  </a:cubicBezTo>
                  <a:cubicBezTo>
                    <a:pt x="67263" y="124836"/>
                    <a:pt x="75483" y="116616"/>
                    <a:pt x="85628" y="116616"/>
                  </a:cubicBezTo>
                  <a:close/>
                  <a:moveTo>
                    <a:pt x="6101" y="0"/>
                  </a:moveTo>
                  <a:cubicBezTo>
                    <a:pt x="2708" y="0"/>
                    <a:pt x="1" y="2740"/>
                    <a:pt x="1" y="6133"/>
                  </a:cubicBezTo>
                  <a:lnTo>
                    <a:pt x="1" y="165546"/>
                  </a:lnTo>
                  <a:cubicBezTo>
                    <a:pt x="1" y="168938"/>
                    <a:pt x="2708" y="171678"/>
                    <a:pt x="6101" y="171678"/>
                  </a:cubicBezTo>
                  <a:lnTo>
                    <a:pt x="116193" y="171678"/>
                  </a:lnTo>
                  <a:cubicBezTo>
                    <a:pt x="119585" y="171678"/>
                    <a:pt x="122325" y="168938"/>
                    <a:pt x="122325" y="165546"/>
                  </a:cubicBezTo>
                  <a:lnTo>
                    <a:pt x="122325" y="6133"/>
                  </a:lnTo>
                  <a:cubicBezTo>
                    <a:pt x="122325" y="2740"/>
                    <a:pt x="119585" y="0"/>
                    <a:pt x="116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2" name="Google Shape;2242;p84"/>
          <p:cNvGrpSpPr/>
          <p:nvPr/>
        </p:nvGrpSpPr>
        <p:grpSpPr>
          <a:xfrm>
            <a:off x="2561904" y="4116410"/>
            <a:ext cx="483820" cy="368536"/>
            <a:chOff x="1190625" y="860325"/>
            <a:chExt cx="5219200" cy="3975575"/>
          </a:xfrm>
        </p:grpSpPr>
        <p:sp>
          <p:nvSpPr>
            <p:cNvPr id="2243" name="Google Shape;2243;p84"/>
            <p:cNvSpPr/>
            <p:nvPr/>
          </p:nvSpPr>
          <p:spPr>
            <a:xfrm>
              <a:off x="1190625" y="860325"/>
              <a:ext cx="4607575" cy="1528275"/>
            </a:xfrm>
            <a:custGeom>
              <a:avLst/>
              <a:gdLst/>
              <a:ahLst/>
              <a:cxnLst/>
              <a:rect l="l" t="t" r="r" b="b"/>
              <a:pathLst>
                <a:path w="184303" h="61131" extrusionOk="0">
                  <a:moveTo>
                    <a:pt x="165970" y="1"/>
                  </a:moveTo>
                  <a:cubicBezTo>
                    <a:pt x="162577" y="1"/>
                    <a:pt x="159837" y="2708"/>
                    <a:pt x="159837" y="6101"/>
                  </a:cubicBezTo>
                  <a:lnTo>
                    <a:pt x="159837" y="12233"/>
                  </a:lnTo>
                  <a:lnTo>
                    <a:pt x="122749" y="12233"/>
                  </a:lnTo>
                  <a:lnTo>
                    <a:pt x="122749" y="30566"/>
                  </a:lnTo>
                  <a:cubicBezTo>
                    <a:pt x="122749" y="33958"/>
                    <a:pt x="120008" y="36698"/>
                    <a:pt x="116616" y="36698"/>
                  </a:cubicBezTo>
                  <a:lnTo>
                    <a:pt x="67686" y="36698"/>
                  </a:lnTo>
                  <a:cubicBezTo>
                    <a:pt x="64294" y="36698"/>
                    <a:pt x="61586" y="33958"/>
                    <a:pt x="61586" y="30566"/>
                  </a:cubicBezTo>
                  <a:lnTo>
                    <a:pt x="61586" y="12233"/>
                  </a:lnTo>
                  <a:lnTo>
                    <a:pt x="30597" y="12233"/>
                  </a:lnTo>
                  <a:cubicBezTo>
                    <a:pt x="28966" y="12233"/>
                    <a:pt x="27401" y="12853"/>
                    <a:pt x="26259" y="13995"/>
                  </a:cubicBezTo>
                  <a:lnTo>
                    <a:pt x="1794" y="38460"/>
                  </a:lnTo>
                  <a:cubicBezTo>
                    <a:pt x="652" y="39634"/>
                    <a:pt x="0" y="41167"/>
                    <a:pt x="0" y="42798"/>
                  </a:cubicBezTo>
                  <a:lnTo>
                    <a:pt x="0" y="61131"/>
                  </a:lnTo>
                  <a:lnTo>
                    <a:pt x="184302" y="61131"/>
                  </a:lnTo>
                  <a:lnTo>
                    <a:pt x="184302" y="18333"/>
                  </a:lnTo>
                  <a:cubicBezTo>
                    <a:pt x="184302" y="14941"/>
                    <a:pt x="181562" y="12233"/>
                    <a:pt x="178202" y="12233"/>
                  </a:cubicBezTo>
                  <a:lnTo>
                    <a:pt x="172070" y="12233"/>
                  </a:lnTo>
                  <a:lnTo>
                    <a:pt x="172070" y="6101"/>
                  </a:lnTo>
                  <a:cubicBezTo>
                    <a:pt x="172070" y="2708"/>
                    <a:pt x="169330" y="1"/>
                    <a:pt x="165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4"/>
            <p:cNvSpPr/>
            <p:nvPr/>
          </p:nvSpPr>
          <p:spPr>
            <a:xfrm>
              <a:off x="3036075" y="1166150"/>
              <a:ext cx="917475" cy="305825"/>
            </a:xfrm>
            <a:custGeom>
              <a:avLst/>
              <a:gdLst/>
              <a:ahLst/>
              <a:cxnLst/>
              <a:rect l="l" t="t" r="r" b="b"/>
              <a:pathLst>
                <a:path w="36699" h="12233" extrusionOk="0">
                  <a:moveTo>
                    <a:pt x="1" y="0"/>
                  </a:moveTo>
                  <a:lnTo>
                    <a:pt x="1" y="12233"/>
                  </a:lnTo>
                  <a:lnTo>
                    <a:pt x="36698" y="12233"/>
                  </a:lnTo>
                  <a:lnTo>
                    <a:pt x="36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4"/>
            <p:cNvSpPr/>
            <p:nvPr/>
          </p:nvSpPr>
          <p:spPr>
            <a:xfrm>
              <a:off x="1190625" y="2695200"/>
              <a:ext cx="4607575" cy="2140700"/>
            </a:xfrm>
            <a:custGeom>
              <a:avLst/>
              <a:gdLst/>
              <a:ahLst/>
              <a:cxnLst/>
              <a:rect l="l" t="t" r="r" b="b"/>
              <a:pathLst>
                <a:path w="184303" h="85628" extrusionOk="0">
                  <a:moveTo>
                    <a:pt x="98284" y="24466"/>
                  </a:moveTo>
                  <a:lnTo>
                    <a:pt x="98284" y="30565"/>
                  </a:lnTo>
                  <a:cubicBezTo>
                    <a:pt x="98284" y="33925"/>
                    <a:pt x="95511" y="36698"/>
                    <a:pt x="92151" y="36698"/>
                  </a:cubicBezTo>
                  <a:lnTo>
                    <a:pt x="61586" y="36698"/>
                  </a:lnTo>
                  <a:lnTo>
                    <a:pt x="61586" y="30565"/>
                  </a:lnTo>
                  <a:cubicBezTo>
                    <a:pt x="61586" y="27206"/>
                    <a:pt x="64326" y="24466"/>
                    <a:pt x="67686" y="24466"/>
                  </a:cubicBezTo>
                  <a:close/>
                  <a:moveTo>
                    <a:pt x="6133" y="1"/>
                  </a:moveTo>
                  <a:cubicBezTo>
                    <a:pt x="13505" y="1"/>
                    <a:pt x="18561" y="7438"/>
                    <a:pt x="15821" y="14321"/>
                  </a:cubicBezTo>
                  <a:lnTo>
                    <a:pt x="9525" y="30044"/>
                  </a:lnTo>
                  <a:cubicBezTo>
                    <a:pt x="3197" y="45832"/>
                    <a:pt x="0" y="62468"/>
                    <a:pt x="0" y="79495"/>
                  </a:cubicBezTo>
                  <a:cubicBezTo>
                    <a:pt x="0" y="82888"/>
                    <a:pt x="2740" y="85628"/>
                    <a:pt x="6133" y="85628"/>
                  </a:cubicBezTo>
                  <a:lnTo>
                    <a:pt x="55454" y="85628"/>
                  </a:lnTo>
                  <a:cubicBezTo>
                    <a:pt x="58846" y="85628"/>
                    <a:pt x="61586" y="82888"/>
                    <a:pt x="61586" y="79495"/>
                  </a:cubicBezTo>
                  <a:lnTo>
                    <a:pt x="61586" y="48930"/>
                  </a:lnTo>
                  <a:lnTo>
                    <a:pt x="92151" y="48930"/>
                  </a:lnTo>
                  <a:cubicBezTo>
                    <a:pt x="102263" y="48930"/>
                    <a:pt x="110516" y="40678"/>
                    <a:pt x="110516" y="30565"/>
                  </a:cubicBezTo>
                  <a:lnTo>
                    <a:pt x="110516" y="24466"/>
                  </a:lnTo>
                  <a:lnTo>
                    <a:pt x="178202" y="24466"/>
                  </a:lnTo>
                  <a:cubicBezTo>
                    <a:pt x="181562" y="24466"/>
                    <a:pt x="184302" y="21725"/>
                    <a:pt x="184302" y="18333"/>
                  </a:cubicBezTo>
                  <a:lnTo>
                    <a:pt x="184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4"/>
            <p:cNvSpPr/>
            <p:nvPr/>
          </p:nvSpPr>
          <p:spPr>
            <a:xfrm>
              <a:off x="6103975" y="1471950"/>
              <a:ext cx="305850" cy="917475"/>
            </a:xfrm>
            <a:custGeom>
              <a:avLst/>
              <a:gdLst/>
              <a:ahLst/>
              <a:cxnLst/>
              <a:rect l="l" t="t" r="r" b="b"/>
              <a:pathLst>
                <a:path w="12234" h="36699" extrusionOk="0">
                  <a:moveTo>
                    <a:pt x="1" y="1"/>
                  </a:moveTo>
                  <a:lnTo>
                    <a:pt x="1" y="36698"/>
                  </a:lnTo>
                  <a:lnTo>
                    <a:pt x="6133" y="36698"/>
                  </a:lnTo>
                  <a:cubicBezTo>
                    <a:pt x="9493" y="36698"/>
                    <a:pt x="12233" y="33958"/>
                    <a:pt x="12233" y="30566"/>
                  </a:cubicBezTo>
                  <a:lnTo>
                    <a:pt x="12233" y="6101"/>
                  </a:lnTo>
                  <a:cubicBezTo>
                    <a:pt x="12233" y="2708"/>
                    <a:pt x="9493" y="1"/>
                    <a:pt x="6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84"/>
          <p:cNvGrpSpPr/>
          <p:nvPr/>
        </p:nvGrpSpPr>
        <p:grpSpPr>
          <a:xfrm>
            <a:off x="1055613" y="4058768"/>
            <a:ext cx="425233" cy="483820"/>
            <a:chOff x="1507025" y="238125"/>
            <a:chExt cx="4587200" cy="5219200"/>
          </a:xfrm>
        </p:grpSpPr>
        <p:sp>
          <p:nvSpPr>
            <p:cNvPr id="2248" name="Google Shape;2248;p84"/>
            <p:cNvSpPr/>
            <p:nvPr/>
          </p:nvSpPr>
          <p:spPr>
            <a:xfrm>
              <a:off x="3953525" y="4234050"/>
              <a:ext cx="611625" cy="459150"/>
            </a:xfrm>
            <a:custGeom>
              <a:avLst/>
              <a:gdLst/>
              <a:ahLst/>
              <a:cxnLst/>
              <a:rect l="l" t="t" r="r" b="b"/>
              <a:pathLst>
                <a:path w="24465" h="18366" extrusionOk="0">
                  <a:moveTo>
                    <a:pt x="0" y="0"/>
                  </a:moveTo>
                  <a:lnTo>
                    <a:pt x="0" y="18365"/>
                  </a:lnTo>
                  <a:lnTo>
                    <a:pt x="24465" y="18365"/>
                  </a:lnTo>
                  <a:lnTo>
                    <a:pt x="244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4"/>
            <p:cNvSpPr/>
            <p:nvPr/>
          </p:nvSpPr>
          <p:spPr>
            <a:xfrm>
              <a:off x="3036075" y="4234050"/>
              <a:ext cx="611650" cy="459150"/>
            </a:xfrm>
            <a:custGeom>
              <a:avLst/>
              <a:gdLst/>
              <a:ahLst/>
              <a:cxnLst/>
              <a:rect l="l" t="t" r="r" b="b"/>
              <a:pathLst>
                <a:path w="24466" h="18366" extrusionOk="0">
                  <a:moveTo>
                    <a:pt x="1" y="0"/>
                  </a:moveTo>
                  <a:lnTo>
                    <a:pt x="1" y="18365"/>
                  </a:lnTo>
                  <a:lnTo>
                    <a:pt x="24466" y="18365"/>
                  </a:lnTo>
                  <a:lnTo>
                    <a:pt x="24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4"/>
            <p:cNvSpPr/>
            <p:nvPr/>
          </p:nvSpPr>
          <p:spPr>
            <a:xfrm>
              <a:off x="1812825" y="1471950"/>
              <a:ext cx="1834900" cy="1692200"/>
            </a:xfrm>
            <a:custGeom>
              <a:avLst/>
              <a:gdLst/>
              <a:ahLst/>
              <a:cxnLst/>
              <a:rect l="l" t="t" r="r" b="b"/>
              <a:pathLst>
                <a:path w="73396" h="67688" extrusionOk="0">
                  <a:moveTo>
                    <a:pt x="18333" y="1"/>
                  </a:moveTo>
                  <a:lnTo>
                    <a:pt x="18333" y="37090"/>
                  </a:lnTo>
                  <a:cubicBezTo>
                    <a:pt x="18333" y="43842"/>
                    <a:pt x="12853" y="49322"/>
                    <a:pt x="6101" y="49322"/>
                  </a:cubicBezTo>
                  <a:cubicBezTo>
                    <a:pt x="2708" y="49322"/>
                    <a:pt x="1" y="52062"/>
                    <a:pt x="1" y="55455"/>
                  </a:cubicBezTo>
                  <a:lnTo>
                    <a:pt x="1" y="67687"/>
                  </a:lnTo>
                  <a:lnTo>
                    <a:pt x="73396" y="67687"/>
                  </a:lnTo>
                  <a:lnTo>
                    <a:pt x="73396" y="23324"/>
                  </a:lnTo>
                  <a:cubicBezTo>
                    <a:pt x="66285" y="20780"/>
                    <a:pt x="61163" y="14060"/>
                    <a:pt x="61163" y="6101"/>
                  </a:cubicBezTo>
                  <a:lnTo>
                    <a:pt x="611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4"/>
            <p:cNvSpPr/>
            <p:nvPr/>
          </p:nvSpPr>
          <p:spPr>
            <a:xfrm>
              <a:off x="3953525" y="1471950"/>
              <a:ext cx="1834875" cy="1692200"/>
            </a:xfrm>
            <a:custGeom>
              <a:avLst/>
              <a:gdLst/>
              <a:ahLst/>
              <a:cxnLst/>
              <a:rect l="l" t="t" r="r" b="b"/>
              <a:pathLst>
                <a:path w="73395" h="67688" extrusionOk="0">
                  <a:moveTo>
                    <a:pt x="12233" y="1"/>
                  </a:moveTo>
                  <a:lnTo>
                    <a:pt x="12233" y="6101"/>
                  </a:lnTo>
                  <a:cubicBezTo>
                    <a:pt x="12233" y="14060"/>
                    <a:pt x="7079" y="20780"/>
                    <a:pt x="0" y="23324"/>
                  </a:cubicBezTo>
                  <a:lnTo>
                    <a:pt x="0" y="67687"/>
                  </a:lnTo>
                  <a:lnTo>
                    <a:pt x="73395" y="67687"/>
                  </a:lnTo>
                  <a:lnTo>
                    <a:pt x="73395" y="55455"/>
                  </a:lnTo>
                  <a:cubicBezTo>
                    <a:pt x="73395" y="52062"/>
                    <a:pt x="70655" y="49322"/>
                    <a:pt x="67262" y="49322"/>
                  </a:cubicBezTo>
                  <a:cubicBezTo>
                    <a:pt x="60510" y="49322"/>
                    <a:pt x="55030" y="43842"/>
                    <a:pt x="55030" y="37090"/>
                  </a:cubicBezTo>
                  <a:lnTo>
                    <a:pt x="550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4"/>
            <p:cNvSpPr/>
            <p:nvPr/>
          </p:nvSpPr>
          <p:spPr>
            <a:xfrm>
              <a:off x="3036075" y="3469925"/>
              <a:ext cx="611650" cy="458325"/>
            </a:xfrm>
            <a:custGeom>
              <a:avLst/>
              <a:gdLst/>
              <a:ahLst/>
              <a:cxnLst/>
              <a:rect l="l" t="t" r="r" b="b"/>
              <a:pathLst>
                <a:path w="24466" h="18333" extrusionOk="0">
                  <a:moveTo>
                    <a:pt x="1" y="1"/>
                  </a:moveTo>
                  <a:lnTo>
                    <a:pt x="1" y="18333"/>
                  </a:lnTo>
                  <a:lnTo>
                    <a:pt x="24466" y="18333"/>
                  </a:lnTo>
                  <a:lnTo>
                    <a:pt x="24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4"/>
            <p:cNvSpPr/>
            <p:nvPr/>
          </p:nvSpPr>
          <p:spPr>
            <a:xfrm>
              <a:off x="3036075" y="4998975"/>
              <a:ext cx="611650" cy="458350"/>
            </a:xfrm>
            <a:custGeom>
              <a:avLst/>
              <a:gdLst/>
              <a:ahLst/>
              <a:cxnLst/>
              <a:rect l="l" t="t" r="r" b="b"/>
              <a:pathLst>
                <a:path w="24466" h="18334" extrusionOk="0">
                  <a:moveTo>
                    <a:pt x="1" y="1"/>
                  </a:moveTo>
                  <a:lnTo>
                    <a:pt x="1" y="18333"/>
                  </a:lnTo>
                  <a:lnTo>
                    <a:pt x="24466" y="18333"/>
                  </a:lnTo>
                  <a:lnTo>
                    <a:pt x="24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4"/>
            <p:cNvSpPr/>
            <p:nvPr/>
          </p:nvSpPr>
          <p:spPr>
            <a:xfrm>
              <a:off x="3953525" y="3469925"/>
              <a:ext cx="611625" cy="458325"/>
            </a:xfrm>
            <a:custGeom>
              <a:avLst/>
              <a:gdLst/>
              <a:ahLst/>
              <a:cxnLst/>
              <a:rect l="l" t="t" r="r" b="b"/>
              <a:pathLst>
                <a:path w="24465" h="18333" extrusionOk="0">
                  <a:moveTo>
                    <a:pt x="0" y="1"/>
                  </a:moveTo>
                  <a:lnTo>
                    <a:pt x="0" y="18333"/>
                  </a:lnTo>
                  <a:lnTo>
                    <a:pt x="24465" y="18333"/>
                  </a:lnTo>
                  <a:lnTo>
                    <a:pt x="24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4"/>
            <p:cNvSpPr/>
            <p:nvPr/>
          </p:nvSpPr>
          <p:spPr>
            <a:xfrm>
              <a:off x="1507025" y="3469925"/>
              <a:ext cx="1223275" cy="1987400"/>
            </a:xfrm>
            <a:custGeom>
              <a:avLst/>
              <a:gdLst/>
              <a:ahLst/>
              <a:cxnLst/>
              <a:rect l="l" t="t" r="r" b="b"/>
              <a:pathLst>
                <a:path w="48931" h="79496" extrusionOk="0">
                  <a:moveTo>
                    <a:pt x="6100" y="1"/>
                  </a:moveTo>
                  <a:cubicBezTo>
                    <a:pt x="2708" y="1"/>
                    <a:pt x="1" y="2708"/>
                    <a:pt x="1" y="6100"/>
                  </a:cubicBezTo>
                  <a:lnTo>
                    <a:pt x="1" y="73395"/>
                  </a:lnTo>
                  <a:cubicBezTo>
                    <a:pt x="1" y="76755"/>
                    <a:pt x="2708" y="79495"/>
                    <a:pt x="6100" y="79495"/>
                  </a:cubicBezTo>
                  <a:lnTo>
                    <a:pt x="48930" y="79495"/>
                  </a:lnTo>
                  <a:lnTo>
                    <a:pt x="489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4"/>
            <p:cNvSpPr/>
            <p:nvPr/>
          </p:nvSpPr>
          <p:spPr>
            <a:xfrm>
              <a:off x="4870950" y="3469925"/>
              <a:ext cx="1223275" cy="1987400"/>
            </a:xfrm>
            <a:custGeom>
              <a:avLst/>
              <a:gdLst/>
              <a:ahLst/>
              <a:cxnLst/>
              <a:rect l="l" t="t" r="r" b="b"/>
              <a:pathLst>
                <a:path w="48931" h="79496" extrusionOk="0">
                  <a:moveTo>
                    <a:pt x="0" y="1"/>
                  </a:moveTo>
                  <a:lnTo>
                    <a:pt x="0" y="79495"/>
                  </a:lnTo>
                  <a:lnTo>
                    <a:pt x="42798" y="79495"/>
                  </a:lnTo>
                  <a:cubicBezTo>
                    <a:pt x="46190" y="79495"/>
                    <a:pt x="48930" y="76755"/>
                    <a:pt x="48930" y="73395"/>
                  </a:cubicBezTo>
                  <a:lnTo>
                    <a:pt x="48930" y="6100"/>
                  </a:lnTo>
                  <a:cubicBezTo>
                    <a:pt x="48930" y="2708"/>
                    <a:pt x="46190" y="1"/>
                    <a:pt x="42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4"/>
            <p:cNvSpPr/>
            <p:nvPr/>
          </p:nvSpPr>
          <p:spPr>
            <a:xfrm>
              <a:off x="2271150" y="238125"/>
              <a:ext cx="1070775" cy="928050"/>
            </a:xfrm>
            <a:custGeom>
              <a:avLst/>
              <a:gdLst/>
              <a:ahLst/>
              <a:cxnLst/>
              <a:rect l="l" t="t" r="r" b="b"/>
              <a:pathLst>
                <a:path w="42831" h="37122" extrusionOk="0">
                  <a:moveTo>
                    <a:pt x="6133" y="0"/>
                  </a:moveTo>
                  <a:cubicBezTo>
                    <a:pt x="2740" y="0"/>
                    <a:pt x="0" y="2740"/>
                    <a:pt x="0" y="6133"/>
                  </a:cubicBezTo>
                  <a:lnTo>
                    <a:pt x="0" y="37121"/>
                  </a:lnTo>
                  <a:lnTo>
                    <a:pt x="42830" y="37121"/>
                  </a:lnTo>
                  <a:lnTo>
                    <a:pt x="42830" y="6133"/>
                  </a:lnTo>
                  <a:cubicBezTo>
                    <a:pt x="42830" y="2740"/>
                    <a:pt x="40090" y="0"/>
                    <a:pt x="36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4"/>
            <p:cNvSpPr/>
            <p:nvPr/>
          </p:nvSpPr>
          <p:spPr>
            <a:xfrm>
              <a:off x="3953525" y="4998975"/>
              <a:ext cx="611625" cy="458350"/>
            </a:xfrm>
            <a:custGeom>
              <a:avLst/>
              <a:gdLst/>
              <a:ahLst/>
              <a:cxnLst/>
              <a:rect l="l" t="t" r="r" b="b"/>
              <a:pathLst>
                <a:path w="24465" h="18334" extrusionOk="0">
                  <a:moveTo>
                    <a:pt x="0" y="1"/>
                  </a:moveTo>
                  <a:lnTo>
                    <a:pt x="0" y="18333"/>
                  </a:lnTo>
                  <a:lnTo>
                    <a:pt x="24465" y="18333"/>
                  </a:lnTo>
                  <a:lnTo>
                    <a:pt x="24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4"/>
            <p:cNvSpPr/>
            <p:nvPr/>
          </p:nvSpPr>
          <p:spPr>
            <a:xfrm>
              <a:off x="4259325" y="238125"/>
              <a:ext cx="1069950" cy="928050"/>
            </a:xfrm>
            <a:custGeom>
              <a:avLst/>
              <a:gdLst/>
              <a:ahLst/>
              <a:cxnLst/>
              <a:rect l="l" t="t" r="r" b="b"/>
              <a:pathLst>
                <a:path w="42798" h="37122" extrusionOk="0">
                  <a:moveTo>
                    <a:pt x="6100" y="0"/>
                  </a:moveTo>
                  <a:cubicBezTo>
                    <a:pt x="2708" y="0"/>
                    <a:pt x="1" y="2740"/>
                    <a:pt x="1" y="6133"/>
                  </a:cubicBezTo>
                  <a:lnTo>
                    <a:pt x="1" y="37121"/>
                  </a:lnTo>
                  <a:lnTo>
                    <a:pt x="42798" y="37121"/>
                  </a:lnTo>
                  <a:lnTo>
                    <a:pt x="42798" y="6133"/>
                  </a:lnTo>
                  <a:cubicBezTo>
                    <a:pt x="42798" y="2740"/>
                    <a:pt x="40058" y="0"/>
                    <a:pt x="36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84"/>
          <p:cNvGrpSpPr/>
          <p:nvPr/>
        </p:nvGrpSpPr>
        <p:grpSpPr>
          <a:xfrm>
            <a:off x="2590480" y="3318237"/>
            <a:ext cx="426668" cy="483820"/>
            <a:chOff x="1498875" y="238125"/>
            <a:chExt cx="4602675" cy="5219200"/>
          </a:xfrm>
        </p:grpSpPr>
        <p:sp>
          <p:nvSpPr>
            <p:cNvPr id="2261" name="Google Shape;2261;p84"/>
            <p:cNvSpPr/>
            <p:nvPr/>
          </p:nvSpPr>
          <p:spPr>
            <a:xfrm>
              <a:off x="4283800" y="3928225"/>
              <a:ext cx="798375" cy="611650"/>
            </a:xfrm>
            <a:custGeom>
              <a:avLst/>
              <a:gdLst/>
              <a:ahLst/>
              <a:cxnLst/>
              <a:rect l="l" t="t" r="r" b="b"/>
              <a:pathLst>
                <a:path w="31935" h="24466" extrusionOk="0">
                  <a:moveTo>
                    <a:pt x="20812" y="1"/>
                  </a:moveTo>
                  <a:cubicBezTo>
                    <a:pt x="14646" y="7960"/>
                    <a:pt x="7666" y="16115"/>
                    <a:pt x="0" y="24466"/>
                  </a:cubicBezTo>
                  <a:lnTo>
                    <a:pt x="19703" y="24466"/>
                  </a:lnTo>
                  <a:lnTo>
                    <a:pt x="319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4"/>
            <p:cNvSpPr/>
            <p:nvPr/>
          </p:nvSpPr>
          <p:spPr>
            <a:xfrm>
              <a:off x="5118050" y="3952700"/>
              <a:ext cx="611650" cy="587175"/>
            </a:xfrm>
            <a:custGeom>
              <a:avLst/>
              <a:gdLst/>
              <a:ahLst/>
              <a:cxnLst/>
              <a:rect l="l" t="t" r="r" b="b"/>
              <a:pathLst>
                <a:path w="24466" h="23487" extrusionOk="0">
                  <a:moveTo>
                    <a:pt x="11743" y="0"/>
                  </a:moveTo>
                  <a:lnTo>
                    <a:pt x="0" y="23487"/>
                  </a:lnTo>
                  <a:lnTo>
                    <a:pt x="24465" y="23487"/>
                  </a:lnTo>
                  <a:lnTo>
                    <a:pt x="13929" y="2414"/>
                  </a:lnTo>
                  <a:cubicBezTo>
                    <a:pt x="13407" y="1403"/>
                    <a:pt x="12657" y="588"/>
                    <a:pt x="11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4"/>
            <p:cNvSpPr/>
            <p:nvPr/>
          </p:nvSpPr>
          <p:spPr>
            <a:xfrm>
              <a:off x="1870725" y="3928225"/>
              <a:ext cx="1445900" cy="611650"/>
            </a:xfrm>
            <a:custGeom>
              <a:avLst/>
              <a:gdLst/>
              <a:ahLst/>
              <a:cxnLst/>
              <a:rect l="l" t="t" r="r" b="b"/>
              <a:pathLst>
                <a:path w="57836" h="24466" extrusionOk="0">
                  <a:moveTo>
                    <a:pt x="16017" y="1"/>
                  </a:moveTo>
                  <a:cubicBezTo>
                    <a:pt x="13701" y="1"/>
                    <a:pt x="11581" y="1306"/>
                    <a:pt x="10537" y="3393"/>
                  </a:cubicBezTo>
                  <a:lnTo>
                    <a:pt x="1" y="24466"/>
                  </a:lnTo>
                  <a:lnTo>
                    <a:pt x="57836" y="24466"/>
                  </a:lnTo>
                  <a:cubicBezTo>
                    <a:pt x="50170" y="16115"/>
                    <a:pt x="43190" y="7960"/>
                    <a:pt x="37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4"/>
            <p:cNvSpPr/>
            <p:nvPr/>
          </p:nvSpPr>
          <p:spPr>
            <a:xfrm>
              <a:off x="1498875" y="4845675"/>
              <a:ext cx="1545375" cy="611650"/>
            </a:xfrm>
            <a:custGeom>
              <a:avLst/>
              <a:gdLst/>
              <a:ahLst/>
              <a:cxnLst/>
              <a:rect l="l" t="t" r="r" b="b"/>
              <a:pathLst>
                <a:path w="61815" h="24466" extrusionOk="0">
                  <a:moveTo>
                    <a:pt x="8775" y="0"/>
                  </a:moveTo>
                  <a:lnTo>
                    <a:pt x="946" y="15625"/>
                  </a:lnTo>
                  <a:cubicBezTo>
                    <a:pt x="0" y="17517"/>
                    <a:pt x="98" y="19768"/>
                    <a:pt x="1240" y="21562"/>
                  </a:cubicBezTo>
                  <a:cubicBezTo>
                    <a:pt x="2349" y="23356"/>
                    <a:pt x="4306" y="24465"/>
                    <a:pt x="6426" y="24465"/>
                  </a:cubicBezTo>
                  <a:lnTo>
                    <a:pt x="61815" y="24465"/>
                  </a:lnTo>
                  <a:lnTo>
                    <a:pt x="5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4"/>
            <p:cNvSpPr/>
            <p:nvPr/>
          </p:nvSpPr>
          <p:spPr>
            <a:xfrm>
              <a:off x="3114375" y="4845675"/>
              <a:ext cx="2987175" cy="611650"/>
            </a:xfrm>
            <a:custGeom>
              <a:avLst/>
              <a:gdLst/>
              <a:ahLst/>
              <a:cxnLst/>
              <a:rect l="l" t="t" r="r" b="b"/>
              <a:pathLst>
                <a:path w="119487" h="24466" extrusionOk="0">
                  <a:moveTo>
                    <a:pt x="0" y="0"/>
                  </a:moveTo>
                  <a:lnTo>
                    <a:pt x="10504" y="24465"/>
                  </a:lnTo>
                  <a:lnTo>
                    <a:pt x="113061" y="24465"/>
                  </a:lnTo>
                  <a:cubicBezTo>
                    <a:pt x="115181" y="24465"/>
                    <a:pt x="117138" y="23356"/>
                    <a:pt x="118247" y="21562"/>
                  </a:cubicBezTo>
                  <a:cubicBezTo>
                    <a:pt x="119389" y="19768"/>
                    <a:pt x="119487" y="17517"/>
                    <a:pt x="118541" y="15625"/>
                  </a:cubicBezTo>
                  <a:lnTo>
                    <a:pt x="110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4"/>
            <p:cNvSpPr/>
            <p:nvPr/>
          </p:nvSpPr>
          <p:spPr>
            <a:xfrm>
              <a:off x="3188575" y="1308850"/>
              <a:ext cx="920725" cy="919925"/>
            </a:xfrm>
            <a:custGeom>
              <a:avLst/>
              <a:gdLst/>
              <a:ahLst/>
              <a:cxnLst/>
              <a:rect l="l" t="t" r="r" b="b"/>
              <a:pathLst>
                <a:path w="36829" h="36797" extrusionOk="0">
                  <a:moveTo>
                    <a:pt x="24466" y="1"/>
                  </a:moveTo>
                  <a:cubicBezTo>
                    <a:pt x="10961" y="1"/>
                    <a:pt x="1" y="10961"/>
                    <a:pt x="1" y="24466"/>
                  </a:cubicBezTo>
                  <a:cubicBezTo>
                    <a:pt x="1" y="28967"/>
                    <a:pt x="1305" y="33175"/>
                    <a:pt x="3458" y="36796"/>
                  </a:cubicBezTo>
                  <a:lnTo>
                    <a:pt x="36828" y="3459"/>
                  </a:lnTo>
                  <a:cubicBezTo>
                    <a:pt x="33175" y="1306"/>
                    <a:pt x="29000" y="1"/>
                    <a:pt x="24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4"/>
            <p:cNvSpPr/>
            <p:nvPr/>
          </p:nvSpPr>
          <p:spPr>
            <a:xfrm>
              <a:off x="3491125" y="1611400"/>
              <a:ext cx="920725" cy="920725"/>
            </a:xfrm>
            <a:custGeom>
              <a:avLst/>
              <a:gdLst/>
              <a:ahLst/>
              <a:cxnLst/>
              <a:rect l="l" t="t" r="r" b="b"/>
              <a:pathLst>
                <a:path w="36829" h="36829" extrusionOk="0">
                  <a:moveTo>
                    <a:pt x="33371" y="1"/>
                  </a:moveTo>
                  <a:lnTo>
                    <a:pt x="1" y="33338"/>
                  </a:lnTo>
                  <a:cubicBezTo>
                    <a:pt x="3654" y="35491"/>
                    <a:pt x="7829" y="36829"/>
                    <a:pt x="12364" y="36829"/>
                  </a:cubicBezTo>
                  <a:cubicBezTo>
                    <a:pt x="25868" y="36829"/>
                    <a:pt x="36828" y="25836"/>
                    <a:pt x="36828" y="12364"/>
                  </a:cubicBezTo>
                  <a:cubicBezTo>
                    <a:pt x="36828" y="7830"/>
                    <a:pt x="35524" y="3622"/>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4"/>
            <p:cNvSpPr/>
            <p:nvPr/>
          </p:nvSpPr>
          <p:spPr>
            <a:xfrm>
              <a:off x="1918025" y="238125"/>
              <a:ext cx="3766000" cy="4301750"/>
            </a:xfrm>
            <a:custGeom>
              <a:avLst/>
              <a:gdLst/>
              <a:ahLst/>
              <a:cxnLst/>
              <a:rect l="l" t="t" r="r" b="b"/>
              <a:pathLst>
                <a:path w="150640" h="172070" extrusionOk="0">
                  <a:moveTo>
                    <a:pt x="75288" y="30597"/>
                  </a:moveTo>
                  <a:cubicBezTo>
                    <a:pt x="95381" y="30597"/>
                    <a:pt x="111985" y="46940"/>
                    <a:pt x="111985" y="67295"/>
                  </a:cubicBezTo>
                  <a:cubicBezTo>
                    <a:pt x="111985" y="87519"/>
                    <a:pt x="95512" y="103992"/>
                    <a:pt x="75288" y="103992"/>
                  </a:cubicBezTo>
                  <a:cubicBezTo>
                    <a:pt x="55194" y="103992"/>
                    <a:pt x="38590" y="87617"/>
                    <a:pt x="38590" y="67295"/>
                  </a:cubicBezTo>
                  <a:cubicBezTo>
                    <a:pt x="38590" y="47038"/>
                    <a:pt x="55063" y="30597"/>
                    <a:pt x="75288" y="30597"/>
                  </a:cubicBezTo>
                  <a:close/>
                  <a:moveTo>
                    <a:pt x="75288" y="0"/>
                  </a:moveTo>
                  <a:cubicBezTo>
                    <a:pt x="57869" y="0"/>
                    <a:pt x="25901" y="10210"/>
                    <a:pt x="14158" y="37611"/>
                  </a:cubicBezTo>
                  <a:cubicBezTo>
                    <a:pt x="1" y="70720"/>
                    <a:pt x="19051" y="115866"/>
                    <a:pt x="70851" y="170178"/>
                  </a:cubicBezTo>
                  <a:cubicBezTo>
                    <a:pt x="72026" y="171385"/>
                    <a:pt x="73624" y="172070"/>
                    <a:pt x="75288" y="172070"/>
                  </a:cubicBezTo>
                  <a:cubicBezTo>
                    <a:pt x="76951" y="172070"/>
                    <a:pt x="78550" y="171385"/>
                    <a:pt x="79724" y="170178"/>
                  </a:cubicBezTo>
                  <a:cubicBezTo>
                    <a:pt x="131524" y="115833"/>
                    <a:pt x="150639" y="70687"/>
                    <a:pt x="136482" y="37578"/>
                  </a:cubicBezTo>
                  <a:cubicBezTo>
                    <a:pt x="124739" y="10210"/>
                    <a:pt x="92707" y="0"/>
                    <a:pt x="75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84"/>
          <p:cNvGrpSpPr/>
          <p:nvPr/>
        </p:nvGrpSpPr>
        <p:grpSpPr>
          <a:xfrm>
            <a:off x="2561904" y="2669893"/>
            <a:ext cx="483820" cy="396883"/>
            <a:chOff x="1190625" y="707025"/>
            <a:chExt cx="5219200" cy="4281375"/>
          </a:xfrm>
        </p:grpSpPr>
        <p:sp>
          <p:nvSpPr>
            <p:cNvPr id="2270" name="Google Shape;2270;p84"/>
            <p:cNvSpPr/>
            <p:nvPr/>
          </p:nvSpPr>
          <p:spPr>
            <a:xfrm>
              <a:off x="5186550" y="1927000"/>
              <a:ext cx="1223275" cy="1223275"/>
            </a:xfrm>
            <a:custGeom>
              <a:avLst/>
              <a:gdLst/>
              <a:ahLst/>
              <a:cxnLst/>
              <a:rect l="l" t="t" r="r" b="b"/>
              <a:pathLst>
                <a:path w="48931" h="48931" extrusionOk="0">
                  <a:moveTo>
                    <a:pt x="0" y="1"/>
                  </a:moveTo>
                  <a:lnTo>
                    <a:pt x="0" y="48931"/>
                  </a:lnTo>
                  <a:lnTo>
                    <a:pt x="48930" y="48931"/>
                  </a:lnTo>
                  <a:lnTo>
                    <a:pt x="48930" y="30566"/>
                  </a:lnTo>
                  <a:cubicBezTo>
                    <a:pt x="48930" y="28935"/>
                    <a:pt x="48278" y="27401"/>
                    <a:pt x="47136" y="26260"/>
                  </a:cubicBezTo>
                  <a:lnTo>
                    <a:pt x="22671" y="1795"/>
                  </a:lnTo>
                  <a:cubicBezTo>
                    <a:pt x="21529" y="621"/>
                    <a:pt x="19964" y="1"/>
                    <a:pt x="18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4"/>
            <p:cNvSpPr/>
            <p:nvPr/>
          </p:nvSpPr>
          <p:spPr>
            <a:xfrm>
              <a:off x="2108050" y="2847700"/>
              <a:ext cx="937850" cy="611650"/>
            </a:xfrm>
            <a:custGeom>
              <a:avLst/>
              <a:gdLst/>
              <a:ahLst/>
              <a:cxnLst/>
              <a:rect l="l" t="t" r="r" b="b"/>
              <a:pathLst>
                <a:path w="37514" h="24466" extrusionOk="0">
                  <a:moveTo>
                    <a:pt x="0" y="1"/>
                  </a:moveTo>
                  <a:lnTo>
                    <a:pt x="0" y="24465"/>
                  </a:lnTo>
                  <a:lnTo>
                    <a:pt x="37513" y="24465"/>
                  </a:lnTo>
                  <a:lnTo>
                    <a:pt x="3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4"/>
            <p:cNvSpPr/>
            <p:nvPr/>
          </p:nvSpPr>
          <p:spPr>
            <a:xfrm>
              <a:off x="1190625" y="707025"/>
              <a:ext cx="5219200" cy="4281375"/>
            </a:xfrm>
            <a:custGeom>
              <a:avLst/>
              <a:gdLst/>
              <a:ahLst/>
              <a:cxnLst/>
              <a:rect l="l" t="t" r="r" b="b"/>
              <a:pathLst>
                <a:path w="208768" h="171255" extrusionOk="0">
                  <a:moveTo>
                    <a:pt x="80343" y="73395"/>
                  </a:moveTo>
                  <a:cubicBezTo>
                    <a:pt x="83703" y="73395"/>
                    <a:pt x="86443" y="76135"/>
                    <a:pt x="86443" y="79528"/>
                  </a:cubicBezTo>
                  <a:lnTo>
                    <a:pt x="86443" y="116225"/>
                  </a:lnTo>
                  <a:cubicBezTo>
                    <a:pt x="86443" y="119585"/>
                    <a:pt x="83703" y="122325"/>
                    <a:pt x="80343" y="122325"/>
                  </a:cubicBezTo>
                  <a:lnTo>
                    <a:pt x="30597" y="122325"/>
                  </a:lnTo>
                  <a:cubicBezTo>
                    <a:pt x="27205" y="122325"/>
                    <a:pt x="24465" y="119585"/>
                    <a:pt x="24465" y="116225"/>
                  </a:cubicBezTo>
                  <a:lnTo>
                    <a:pt x="24465" y="79528"/>
                  </a:lnTo>
                  <a:cubicBezTo>
                    <a:pt x="24465" y="76135"/>
                    <a:pt x="27205" y="73395"/>
                    <a:pt x="30597" y="73395"/>
                  </a:cubicBezTo>
                  <a:close/>
                  <a:moveTo>
                    <a:pt x="55878" y="146790"/>
                  </a:moveTo>
                  <a:cubicBezTo>
                    <a:pt x="59238" y="146790"/>
                    <a:pt x="61978" y="149530"/>
                    <a:pt x="61978" y="152922"/>
                  </a:cubicBezTo>
                  <a:cubicBezTo>
                    <a:pt x="61978" y="156282"/>
                    <a:pt x="59238" y="159022"/>
                    <a:pt x="55878" y="159022"/>
                  </a:cubicBezTo>
                  <a:cubicBezTo>
                    <a:pt x="52485" y="159022"/>
                    <a:pt x="49745" y="156282"/>
                    <a:pt x="49745" y="152922"/>
                  </a:cubicBezTo>
                  <a:cubicBezTo>
                    <a:pt x="49745" y="149530"/>
                    <a:pt x="52485" y="146790"/>
                    <a:pt x="55878" y="146790"/>
                  </a:cubicBezTo>
                  <a:close/>
                  <a:moveTo>
                    <a:pt x="165970" y="146790"/>
                  </a:moveTo>
                  <a:cubicBezTo>
                    <a:pt x="169330" y="146790"/>
                    <a:pt x="172070" y="149530"/>
                    <a:pt x="172070" y="152922"/>
                  </a:cubicBezTo>
                  <a:cubicBezTo>
                    <a:pt x="172070" y="156282"/>
                    <a:pt x="169330" y="159022"/>
                    <a:pt x="165970" y="159022"/>
                  </a:cubicBezTo>
                  <a:cubicBezTo>
                    <a:pt x="162577" y="159022"/>
                    <a:pt x="159837" y="156282"/>
                    <a:pt x="159837" y="152922"/>
                  </a:cubicBezTo>
                  <a:cubicBezTo>
                    <a:pt x="159837" y="149530"/>
                    <a:pt x="162577" y="146790"/>
                    <a:pt x="165970" y="146790"/>
                  </a:cubicBezTo>
                  <a:close/>
                  <a:moveTo>
                    <a:pt x="55878" y="0"/>
                  </a:moveTo>
                  <a:cubicBezTo>
                    <a:pt x="45733" y="0"/>
                    <a:pt x="37513" y="8221"/>
                    <a:pt x="37513" y="18365"/>
                  </a:cubicBezTo>
                  <a:cubicBezTo>
                    <a:pt x="37513" y="28478"/>
                    <a:pt x="45733" y="36698"/>
                    <a:pt x="55878" y="36698"/>
                  </a:cubicBezTo>
                  <a:lnTo>
                    <a:pt x="61978" y="36698"/>
                  </a:lnTo>
                  <a:lnTo>
                    <a:pt x="61978" y="48930"/>
                  </a:lnTo>
                  <a:lnTo>
                    <a:pt x="6133" y="48930"/>
                  </a:lnTo>
                  <a:cubicBezTo>
                    <a:pt x="2740" y="48930"/>
                    <a:pt x="0" y="51670"/>
                    <a:pt x="0" y="55063"/>
                  </a:cubicBezTo>
                  <a:lnTo>
                    <a:pt x="0" y="152922"/>
                  </a:lnTo>
                  <a:cubicBezTo>
                    <a:pt x="0" y="156282"/>
                    <a:pt x="2740" y="159022"/>
                    <a:pt x="6133" y="159022"/>
                  </a:cubicBezTo>
                  <a:lnTo>
                    <a:pt x="38557" y="159022"/>
                  </a:lnTo>
                  <a:cubicBezTo>
                    <a:pt x="41101" y="166133"/>
                    <a:pt x="47886" y="171255"/>
                    <a:pt x="55878" y="171255"/>
                  </a:cubicBezTo>
                  <a:cubicBezTo>
                    <a:pt x="63837" y="171255"/>
                    <a:pt x="70622" y="166133"/>
                    <a:pt x="73166" y="159022"/>
                  </a:cubicBezTo>
                  <a:lnTo>
                    <a:pt x="148616" y="159022"/>
                  </a:lnTo>
                  <a:cubicBezTo>
                    <a:pt x="151095" y="166199"/>
                    <a:pt x="157913" y="171255"/>
                    <a:pt x="165970" y="171255"/>
                  </a:cubicBezTo>
                  <a:cubicBezTo>
                    <a:pt x="173994" y="171255"/>
                    <a:pt x="180812" y="166068"/>
                    <a:pt x="183291" y="158892"/>
                  </a:cubicBezTo>
                  <a:lnTo>
                    <a:pt x="202667" y="158892"/>
                  </a:lnTo>
                  <a:cubicBezTo>
                    <a:pt x="206027" y="158892"/>
                    <a:pt x="208767" y="156152"/>
                    <a:pt x="208767" y="152759"/>
                  </a:cubicBezTo>
                  <a:lnTo>
                    <a:pt x="208767" y="109962"/>
                  </a:lnTo>
                  <a:lnTo>
                    <a:pt x="153737" y="109962"/>
                  </a:lnTo>
                  <a:cubicBezTo>
                    <a:pt x="150345" y="109962"/>
                    <a:pt x="147605" y="107222"/>
                    <a:pt x="147605" y="103829"/>
                  </a:cubicBezTo>
                  <a:lnTo>
                    <a:pt x="147605" y="48800"/>
                  </a:lnTo>
                  <a:lnTo>
                    <a:pt x="129273" y="48800"/>
                  </a:lnTo>
                  <a:cubicBezTo>
                    <a:pt x="125880" y="48800"/>
                    <a:pt x="123140" y="51540"/>
                    <a:pt x="123140" y="54900"/>
                  </a:cubicBezTo>
                  <a:lnTo>
                    <a:pt x="123140" y="97860"/>
                  </a:lnTo>
                  <a:lnTo>
                    <a:pt x="110908" y="97860"/>
                  </a:lnTo>
                  <a:lnTo>
                    <a:pt x="110908" y="55063"/>
                  </a:lnTo>
                  <a:cubicBezTo>
                    <a:pt x="110908" y="51670"/>
                    <a:pt x="108167" y="48930"/>
                    <a:pt x="104808" y="48930"/>
                  </a:cubicBezTo>
                  <a:lnTo>
                    <a:pt x="74210" y="48930"/>
                  </a:lnTo>
                  <a:lnTo>
                    <a:pt x="74210" y="36698"/>
                  </a:lnTo>
                  <a:lnTo>
                    <a:pt x="92575" y="36698"/>
                  </a:lnTo>
                  <a:cubicBezTo>
                    <a:pt x="95935" y="36698"/>
                    <a:pt x="98675" y="33958"/>
                    <a:pt x="98675" y="30598"/>
                  </a:cubicBezTo>
                  <a:lnTo>
                    <a:pt x="98675" y="24465"/>
                  </a:lnTo>
                  <a:lnTo>
                    <a:pt x="116159" y="24465"/>
                  </a:lnTo>
                  <a:cubicBezTo>
                    <a:pt x="127120" y="27629"/>
                    <a:pt x="159054" y="36698"/>
                    <a:pt x="165970" y="36698"/>
                  </a:cubicBezTo>
                  <a:cubicBezTo>
                    <a:pt x="176082" y="36698"/>
                    <a:pt x="184302" y="28478"/>
                    <a:pt x="184302" y="18365"/>
                  </a:cubicBezTo>
                  <a:cubicBezTo>
                    <a:pt x="184302" y="8221"/>
                    <a:pt x="176082" y="0"/>
                    <a:pt x="165970" y="0"/>
                  </a:cubicBezTo>
                  <a:cubicBezTo>
                    <a:pt x="159054" y="0"/>
                    <a:pt x="127120" y="9069"/>
                    <a:pt x="116159" y="12233"/>
                  </a:cubicBezTo>
                  <a:lnTo>
                    <a:pt x="98675" y="12233"/>
                  </a:lnTo>
                  <a:lnTo>
                    <a:pt x="98675" y="6133"/>
                  </a:lnTo>
                  <a:cubicBezTo>
                    <a:pt x="98675" y="2740"/>
                    <a:pt x="95935" y="0"/>
                    <a:pt x="92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84"/>
          <p:cNvGrpSpPr/>
          <p:nvPr/>
        </p:nvGrpSpPr>
        <p:grpSpPr>
          <a:xfrm>
            <a:off x="2561904" y="1941745"/>
            <a:ext cx="483820" cy="453583"/>
            <a:chOff x="1190625" y="401200"/>
            <a:chExt cx="5219200" cy="4893025"/>
          </a:xfrm>
        </p:grpSpPr>
        <p:sp>
          <p:nvSpPr>
            <p:cNvPr id="2274" name="Google Shape;2274;p84"/>
            <p:cNvSpPr/>
            <p:nvPr/>
          </p:nvSpPr>
          <p:spPr>
            <a:xfrm>
              <a:off x="1190625" y="2847700"/>
              <a:ext cx="5219200" cy="2446525"/>
            </a:xfrm>
            <a:custGeom>
              <a:avLst/>
              <a:gdLst/>
              <a:ahLst/>
              <a:cxnLst/>
              <a:rect l="l" t="t" r="r" b="b"/>
              <a:pathLst>
                <a:path w="208768" h="97861" extrusionOk="0">
                  <a:moveTo>
                    <a:pt x="55454" y="24465"/>
                  </a:moveTo>
                  <a:cubicBezTo>
                    <a:pt x="64587" y="24465"/>
                    <a:pt x="72905" y="35850"/>
                    <a:pt x="72905" y="48311"/>
                  </a:cubicBezTo>
                  <a:cubicBezTo>
                    <a:pt x="72905" y="54998"/>
                    <a:pt x="70622" y="64653"/>
                    <a:pt x="59662" y="72710"/>
                  </a:cubicBezTo>
                  <a:cubicBezTo>
                    <a:pt x="58324" y="73689"/>
                    <a:pt x="56889" y="74635"/>
                    <a:pt x="55389" y="75483"/>
                  </a:cubicBezTo>
                  <a:cubicBezTo>
                    <a:pt x="53888" y="74635"/>
                    <a:pt x="52518" y="73721"/>
                    <a:pt x="51213" y="72775"/>
                  </a:cubicBezTo>
                  <a:cubicBezTo>
                    <a:pt x="40253" y="64751"/>
                    <a:pt x="37970" y="55128"/>
                    <a:pt x="37970" y="48474"/>
                  </a:cubicBezTo>
                  <a:cubicBezTo>
                    <a:pt x="37970" y="35915"/>
                    <a:pt x="46320" y="24465"/>
                    <a:pt x="55454" y="24465"/>
                  </a:cubicBezTo>
                  <a:close/>
                  <a:moveTo>
                    <a:pt x="153313" y="24465"/>
                  </a:moveTo>
                  <a:cubicBezTo>
                    <a:pt x="162610" y="24465"/>
                    <a:pt x="171091" y="35948"/>
                    <a:pt x="171091" y="48539"/>
                  </a:cubicBezTo>
                  <a:cubicBezTo>
                    <a:pt x="171091" y="58455"/>
                    <a:pt x="165807" y="66937"/>
                    <a:pt x="157782" y="72775"/>
                  </a:cubicBezTo>
                  <a:cubicBezTo>
                    <a:pt x="156445" y="73787"/>
                    <a:pt x="154977" y="74733"/>
                    <a:pt x="153411" y="75613"/>
                  </a:cubicBezTo>
                  <a:cubicBezTo>
                    <a:pt x="151813" y="74700"/>
                    <a:pt x="150312" y="73721"/>
                    <a:pt x="148877" y="72678"/>
                  </a:cubicBezTo>
                  <a:cubicBezTo>
                    <a:pt x="140298" y="66382"/>
                    <a:pt x="135536" y="57738"/>
                    <a:pt x="135536" y="48245"/>
                  </a:cubicBezTo>
                  <a:cubicBezTo>
                    <a:pt x="135536" y="35817"/>
                    <a:pt x="144017" y="24465"/>
                    <a:pt x="153313" y="24465"/>
                  </a:cubicBezTo>
                  <a:close/>
                  <a:moveTo>
                    <a:pt x="55454" y="1"/>
                  </a:moveTo>
                  <a:cubicBezTo>
                    <a:pt x="52061" y="1"/>
                    <a:pt x="49321" y="2741"/>
                    <a:pt x="49321" y="6133"/>
                  </a:cubicBezTo>
                  <a:lnTo>
                    <a:pt x="49321" y="13081"/>
                  </a:lnTo>
                  <a:cubicBezTo>
                    <a:pt x="45798" y="14027"/>
                    <a:pt x="42471" y="15789"/>
                    <a:pt x="39470" y="18170"/>
                  </a:cubicBezTo>
                  <a:lnTo>
                    <a:pt x="33827" y="12559"/>
                  </a:lnTo>
                  <a:cubicBezTo>
                    <a:pt x="32636" y="11352"/>
                    <a:pt x="31070" y="10749"/>
                    <a:pt x="29505" y="10749"/>
                  </a:cubicBezTo>
                  <a:cubicBezTo>
                    <a:pt x="27939" y="10749"/>
                    <a:pt x="26373" y="11352"/>
                    <a:pt x="25183" y="12559"/>
                  </a:cubicBezTo>
                  <a:cubicBezTo>
                    <a:pt x="22801" y="14940"/>
                    <a:pt x="22801" y="18790"/>
                    <a:pt x="25183" y="21203"/>
                  </a:cubicBezTo>
                  <a:lnTo>
                    <a:pt x="31478" y="27499"/>
                  </a:lnTo>
                  <a:cubicBezTo>
                    <a:pt x="29815" y="30304"/>
                    <a:pt x="28510" y="33403"/>
                    <a:pt x="27531" y="36698"/>
                  </a:cubicBezTo>
                  <a:lnTo>
                    <a:pt x="18756" y="36698"/>
                  </a:lnTo>
                  <a:cubicBezTo>
                    <a:pt x="15364" y="36698"/>
                    <a:pt x="12624" y="39438"/>
                    <a:pt x="12624" y="42798"/>
                  </a:cubicBezTo>
                  <a:cubicBezTo>
                    <a:pt x="12624" y="46190"/>
                    <a:pt x="15364" y="48930"/>
                    <a:pt x="18756" y="48930"/>
                  </a:cubicBezTo>
                  <a:lnTo>
                    <a:pt x="25770" y="48930"/>
                  </a:lnTo>
                  <a:cubicBezTo>
                    <a:pt x="25835" y="53301"/>
                    <a:pt x="26781" y="57444"/>
                    <a:pt x="28151" y="61456"/>
                  </a:cubicBezTo>
                  <a:lnTo>
                    <a:pt x="25183" y="64425"/>
                  </a:lnTo>
                  <a:cubicBezTo>
                    <a:pt x="22801" y="66839"/>
                    <a:pt x="22801" y="70688"/>
                    <a:pt x="25183" y="73069"/>
                  </a:cubicBezTo>
                  <a:cubicBezTo>
                    <a:pt x="26373" y="74276"/>
                    <a:pt x="27939" y="74879"/>
                    <a:pt x="29505" y="74879"/>
                  </a:cubicBezTo>
                  <a:cubicBezTo>
                    <a:pt x="31070" y="74879"/>
                    <a:pt x="32636" y="74276"/>
                    <a:pt x="33827" y="73069"/>
                  </a:cubicBezTo>
                  <a:lnTo>
                    <a:pt x="34120" y="72808"/>
                  </a:lnTo>
                  <a:cubicBezTo>
                    <a:pt x="36371" y="75777"/>
                    <a:pt x="38916" y="78614"/>
                    <a:pt x="42014" y="81126"/>
                  </a:cubicBezTo>
                  <a:cubicBezTo>
                    <a:pt x="33631" y="83638"/>
                    <a:pt x="23356" y="85138"/>
                    <a:pt x="12232" y="85530"/>
                  </a:cubicBezTo>
                  <a:lnTo>
                    <a:pt x="12232" y="79528"/>
                  </a:lnTo>
                  <a:cubicBezTo>
                    <a:pt x="12232" y="76135"/>
                    <a:pt x="9492" y="73395"/>
                    <a:pt x="6100" y="73395"/>
                  </a:cubicBezTo>
                  <a:cubicBezTo>
                    <a:pt x="2740" y="73395"/>
                    <a:pt x="0" y="76135"/>
                    <a:pt x="0" y="79528"/>
                  </a:cubicBezTo>
                  <a:lnTo>
                    <a:pt x="0" y="91760"/>
                  </a:lnTo>
                  <a:cubicBezTo>
                    <a:pt x="0" y="95120"/>
                    <a:pt x="2740" y="97860"/>
                    <a:pt x="6133" y="97860"/>
                  </a:cubicBezTo>
                  <a:cubicBezTo>
                    <a:pt x="25835" y="97860"/>
                    <a:pt x="42634" y="94957"/>
                    <a:pt x="55389" y="89216"/>
                  </a:cubicBezTo>
                  <a:cubicBezTo>
                    <a:pt x="68176" y="94957"/>
                    <a:pt x="84583" y="97860"/>
                    <a:pt x="104384" y="97860"/>
                  </a:cubicBezTo>
                  <a:cubicBezTo>
                    <a:pt x="124184" y="97860"/>
                    <a:pt x="140624" y="94990"/>
                    <a:pt x="153411" y="89281"/>
                  </a:cubicBezTo>
                  <a:cubicBezTo>
                    <a:pt x="166198" y="94990"/>
                    <a:pt x="182965" y="97860"/>
                    <a:pt x="202667" y="97860"/>
                  </a:cubicBezTo>
                  <a:cubicBezTo>
                    <a:pt x="206027" y="97860"/>
                    <a:pt x="208767" y="95120"/>
                    <a:pt x="208767" y="91760"/>
                  </a:cubicBezTo>
                  <a:lnTo>
                    <a:pt x="208767" y="79528"/>
                  </a:lnTo>
                  <a:cubicBezTo>
                    <a:pt x="208767" y="76135"/>
                    <a:pt x="206027" y="73395"/>
                    <a:pt x="202667" y="73395"/>
                  </a:cubicBezTo>
                  <a:cubicBezTo>
                    <a:pt x="199275" y="73395"/>
                    <a:pt x="196535" y="76135"/>
                    <a:pt x="196535" y="79528"/>
                  </a:cubicBezTo>
                  <a:lnTo>
                    <a:pt x="196535" y="85530"/>
                  </a:lnTo>
                  <a:cubicBezTo>
                    <a:pt x="185477" y="85138"/>
                    <a:pt x="175267" y="83671"/>
                    <a:pt x="166916" y="81191"/>
                  </a:cubicBezTo>
                  <a:cubicBezTo>
                    <a:pt x="170015" y="78712"/>
                    <a:pt x="172559" y="75907"/>
                    <a:pt x="174810" y="72971"/>
                  </a:cubicBezTo>
                  <a:lnTo>
                    <a:pt x="174940" y="73069"/>
                  </a:lnTo>
                  <a:cubicBezTo>
                    <a:pt x="176131" y="74276"/>
                    <a:pt x="177697" y="74879"/>
                    <a:pt x="179262" y="74879"/>
                  </a:cubicBezTo>
                  <a:cubicBezTo>
                    <a:pt x="180828" y="74879"/>
                    <a:pt x="182394" y="74276"/>
                    <a:pt x="183585" y="73069"/>
                  </a:cubicBezTo>
                  <a:cubicBezTo>
                    <a:pt x="185966" y="70688"/>
                    <a:pt x="185966" y="66839"/>
                    <a:pt x="183585" y="64425"/>
                  </a:cubicBezTo>
                  <a:lnTo>
                    <a:pt x="180812" y="61685"/>
                  </a:lnTo>
                  <a:cubicBezTo>
                    <a:pt x="182247" y="57607"/>
                    <a:pt x="183226" y="53367"/>
                    <a:pt x="183258" y="48930"/>
                  </a:cubicBezTo>
                  <a:lnTo>
                    <a:pt x="190011" y="48930"/>
                  </a:lnTo>
                  <a:cubicBezTo>
                    <a:pt x="193403" y="48930"/>
                    <a:pt x="196143" y="46190"/>
                    <a:pt x="196143" y="42798"/>
                  </a:cubicBezTo>
                  <a:cubicBezTo>
                    <a:pt x="196143" y="39438"/>
                    <a:pt x="193403" y="36698"/>
                    <a:pt x="190011" y="36698"/>
                  </a:cubicBezTo>
                  <a:lnTo>
                    <a:pt x="181497" y="36698"/>
                  </a:lnTo>
                  <a:cubicBezTo>
                    <a:pt x="180486" y="33338"/>
                    <a:pt x="179148" y="30207"/>
                    <a:pt x="177419" y="27369"/>
                  </a:cubicBezTo>
                  <a:lnTo>
                    <a:pt x="183585" y="21203"/>
                  </a:lnTo>
                  <a:cubicBezTo>
                    <a:pt x="185966" y="18790"/>
                    <a:pt x="185966" y="14940"/>
                    <a:pt x="183585" y="12559"/>
                  </a:cubicBezTo>
                  <a:cubicBezTo>
                    <a:pt x="182394" y="11352"/>
                    <a:pt x="180828" y="10749"/>
                    <a:pt x="179262" y="10749"/>
                  </a:cubicBezTo>
                  <a:cubicBezTo>
                    <a:pt x="177697" y="10749"/>
                    <a:pt x="176131" y="11352"/>
                    <a:pt x="174940" y="12559"/>
                  </a:cubicBezTo>
                  <a:lnTo>
                    <a:pt x="169362" y="18137"/>
                  </a:lnTo>
                  <a:cubicBezTo>
                    <a:pt x="166329" y="15756"/>
                    <a:pt x="163001" y="13994"/>
                    <a:pt x="159446" y="13049"/>
                  </a:cubicBezTo>
                  <a:lnTo>
                    <a:pt x="159446" y="6133"/>
                  </a:lnTo>
                  <a:cubicBezTo>
                    <a:pt x="159446" y="2741"/>
                    <a:pt x="156706" y="1"/>
                    <a:pt x="153313" y="1"/>
                  </a:cubicBezTo>
                  <a:cubicBezTo>
                    <a:pt x="149921" y="1"/>
                    <a:pt x="147213" y="2741"/>
                    <a:pt x="147213" y="6133"/>
                  </a:cubicBezTo>
                  <a:lnTo>
                    <a:pt x="147213" y="13049"/>
                  </a:lnTo>
                  <a:cubicBezTo>
                    <a:pt x="143625" y="13962"/>
                    <a:pt x="140265" y="15756"/>
                    <a:pt x="137232" y="18105"/>
                  </a:cubicBezTo>
                  <a:lnTo>
                    <a:pt x="131686" y="12559"/>
                  </a:lnTo>
                  <a:cubicBezTo>
                    <a:pt x="130496" y="11352"/>
                    <a:pt x="128930" y="10749"/>
                    <a:pt x="127364" y="10749"/>
                  </a:cubicBezTo>
                  <a:cubicBezTo>
                    <a:pt x="125799" y="10749"/>
                    <a:pt x="124233" y="11352"/>
                    <a:pt x="123042" y="12559"/>
                  </a:cubicBezTo>
                  <a:cubicBezTo>
                    <a:pt x="120661" y="14940"/>
                    <a:pt x="120661" y="18790"/>
                    <a:pt x="123042" y="21203"/>
                  </a:cubicBezTo>
                  <a:lnTo>
                    <a:pt x="129175" y="27303"/>
                  </a:lnTo>
                  <a:cubicBezTo>
                    <a:pt x="127413" y="30174"/>
                    <a:pt x="126076" y="33338"/>
                    <a:pt x="125097" y="36698"/>
                  </a:cubicBezTo>
                  <a:lnTo>
                    <a:pt x="116616" y="36698"/>
                  </a:lnTo>
                  <a:cubicBezTo>
                    <a:pt x="113224" y="36698"/>
                    <a:pt x="110483" y="39438"/>
                    <a:pt x="110483" y="42830"/>
                  </a:cubicBezTo>
                  <a:cubicBezTo>
                    <a:pt x="110483" y="46190"/>
                    <a:pt x="113224" y="48930"/>
                    <a:pt x="116616" y="48930"/>
                  </a:cubicBezTo>
                  <a:lnTo>
                    <a:pt x="123368" y="48930"/>
                  </a:lnTo>
                  <a:cubicBezTo>
                    <a:pt x="123466" y="53334"/>
                    <a:pt x="124412" y="57542"/>
                    <a:pt x="125880" y="61619"/>
                  </a:cubicBezTo>
                  <a:lnTo>
                    <a:pt x="123042" y="64425"/>
                  </a:lnTo>
                  <a:cubicBezTo>
                    <a:pt x="120661" y="66839"/>
                    <a:pt x="120661" y="70688"/>
                    <a:pt x="123042" y="73069"/>
                  </a:cubicBezTo>
                  <a:cubicBezTo>
                    <a:pt x="124233" y="74276"/>
                    <a:pt x="125799" y="74879"/>
                    <a:pt x="127364" y="74879"/>
                  </a:cubicBezTo>
                  <a:cubicBezTo>
                    <a:pt x="128930" y="74879"/>
                    <a:pt x="130496" y="74276"/>
                    <a:pt x="131686" y="73069"/>
                  </a:cubicBezTo>
                  <a:lnTo>
                    <a:pt x="131882" y="72873"/>
                  </a:lnTo>
                  <a:cubicBezTo>
                    <a:pt x="134166" y="75874"/>
                    <a:pt x="136775" y="78680"/>
                    <a:pt x="139907" y="81191"/>
                  </a:cubicBezTo>
                  <a:cubicBezTo>
                    <a:pt x="131523" y="83671"/>
                    <a:pt x="121607" y="85073"/>
                    <a:pt x="110483" y="85465"/>
                  </a:cubicBezTo>
                  <a:lnTo>
                    <a:pt x="110483" y="79528"/>
                  </a:lnTo>
                  <a:cubicBezTo>
                    <a:pt x="110483" y="76135"/>
                    <a:pt x="107776" y="73395"/>
                    <a:pt x="104384" y="73395"/>
                  </a:cubicBezTo>
                  <a:cubicBezTo>
                    <a:pt x="100991" y="73395"/>
                    <a:pt x="98251" y="76135"/>
                    <a:pt x="98251" y="79528"/>
                  </a:cubicBezTo>
                  <a:lnTo>
                    <a:pt x="98251" y="85465"/>
                  </a:lnTo>
                  <a:cubicBezTo>
                    <a:pt x="87128" y="85041"/>
                    <a:pt x="77146" y="83638"/>
                    <a:pt x="68795" y="81126"/>
                  </a:cubicBezTo>
                  <a:cubicBezTo>
                    <a:pt x="71894" y="78614"/>
                    <a:pt x="74471" y="75744"/>
                    <a:pt x="76722" y="72743"/>
                  </a:cubicBezTo>
                  <a:lnTo>
                    <a:pt x="77081" y="73069"/>
                  </a:lnTo>
                  <a:cubicBezTo>
                    <a:pt x="78271" y="74276"/>
                    <a:pt x="79837" y="74879"/>
                    <a:pt x="81403" y="74879"/>
                  </a:cubicBezTo>
                  <a:cubicBezTo>
                    <a:pt x="82969" y="74879"/>
                    <a:pt x="84534" y="74276"/>
                    <a:pt x="85725" y="73069"/>
                  </a:cubicBezTo>
                  <a:cubicBezTo>
                    <a:pt x="88106" y="70688"/>
                    <a:pt x="88106" y="66839"/>
                    <a:pt x="85725" y="64425"/>
                  </a:cubicBezTo>
                  <a:lnTo>
                    <a:pt x="82691" y="61424"/>
                  </a:lnTo>
                  <a:cubicBezTo>
                    <a:pt x="84094" y="57412"/>
                    <a:pt x="85007" y="53269"/>
                    <a:pt x="85073" y="48930"/>
                  </a:cubicBezTo>
                  <a:lnTo>
                    <a:pt x="92151" y="48930"/>
                  </a:lnTo>
                  <a:cubicBezTo>
                    <a:pt x="95544" y="48930"/>
                    <a:pt x="98251" y="46190"/>
                    <a:pt x="98251" y="42830"/>
                  </a:cubicBezTo>
                  <a:cubicBezTo>
                    <a:pt x="98251" y="39438"/>
                    <a:pt x="95544" y="36698"/>
                    <a:pt x="92151" y="36698"/>
                  </a:cubicBezTo>
                  <a:lnTo>
                    <a:pt x="83376" y="36698"/>
                  </a:lnTo>
                  <a:cubicBezTo>
                    <a:pt x="82398" y="33403"/>
                    <a:pt x="81126" y="30304"/>
                    <a:pt x="79429" y="27466"/>
                  </a:cubicBezTo>
                  <a:lnTo>
                    <a:pt x="85725" y="21203"/>
                  </a:lnTo>
                  <a:cubicBezTo>
                    <a:pt x="88106" y="18790"/>
                    <a:pt x="88106" y="14940"/>
                    <a:pt x="85725" y="12559"/>
                  </a:cubicBezTo>
                  <a:cubicBezTo>
                    <a:pt x="84534" y="11352"/>
                    <a:pt x="82969" y="10749"/>
                    <a:pt x="81403" y="10749"/>
                  </a:cubicBezTo>
                  <a:cubicBezTo>
                    <a:pt x="79837" y="10749"/>
                    <a:pt x="78271" y="11352"/>
                    <a:pt x="77081" y="12559"/>
                  </a:cubicBezTo>
                  <a:lnTo>
                    <a:pt x="71438" y="18170"/>
                  </a:lnTo>
                  <a:cubicBezTo>
                    <a:pt x="68469" y="15789"/>
                    <a:pt x="65142" y="14027"/>
                    <a:pt x="61554" y="13081"/>
                  </a:cubicBezTo>
                  <a:lnTo>
                    <a:pt x="61554" y="6133"/>
                  </a:lnTo>
                  <a:cubicBezTo>
                    <a:pt x="61554" y="2741"/>
                    <a:pt x="58846" y="1"/>
                    <a:pt x="55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4"/>
            <p:cNvSpPr/>
            <p:nvPr/>
          </p:nvSpPr>
          <p:spPr>
            <a:xfrm>
              <a:off x="1190625" y="401200"/>
              <a:ext cx="5219200" cy="2446525"/>
            </a:xfrm>
            <a:custGeom>
              <a:avLst/>
              <a:gdLst/>
              <a:ahLst/>
              <a:cxnLst/>
              <a:rect l="l" t="t" r="r" b="b"/>
              <a:pathLst>
                <a:path w="208768" h="97861" extrusionOk="0">
                  <a:moveTo>
                    <a:pt x="55454" y="24466"/>
                  </a:moveTo>
                  <a:cubicBezTo>
                    <a:pt x="64587" y="24466"/>
                    <a:pt x="72905" y="35850"/>
                    <a:pt x="72905" y="48311"/>
                  </a:cubicBezTo>
                  <a:cubicBezTo>
                    <a:pt x="72905" y="54998"/>
                    <a:pt x="70622" y="64654"/>
                    <a:pt x="59662" y="72711"/>
                  </a:cubicBezTo>
                  <a:cubicBezTo>
                    <a:pt x="58324" y="73689"/>
                    <a:pt x="56889" y="74635"/>
                    <a:pt x="55389" y="75483"/>
                  </a:cubicBezTo>
                  <a:cubicBezTo>
                    <a:pt x="53888" y="74635"/>
                    <a:pt x="52518" y="73722"/>
                    <a:pt x="51213" y="72776"/>
                  </a:cubicBezTo>
                  <a:cubicBezTo>
                    <a:pt x="40253" y="64751"/>
                    <a:pt x="37970" y="55129"/>
                    <a:pt x="37970" y="48474"/>
                  </a:cubicBezTo>
                  <a:cubicBezTo>
                    <a:pt x="37970" y="35915"/>
                    <a:pt x="46320" y="24466"/>
                    <a:pt x="55454" y="24466"/>
                  </a:cubicBezTo>
                  <a:close/>
                  <a:moveTo>
                    <a:pt x="153313" y="24466"/>
                  </a:moveTo>
                  <a:cubicBezTo>
                    <a:pt x="162610" y="24466"/>
                    <a:pt x="171091" y="35948"/>
                    <a:pt x="171091" y="48539"/>
                  </a:cubicBezTo>
                  <a:cubicBezTo>
                    <a:pt x="171091" y="58456"/>
                    <a:pt x="165807" y="66937"/>
                    <a:pt x="157782" y="72776"/>
                  </a:cubicBezTo>
                  <a:cubicBezTo>
                    <a:pt x="156445" y="73787"/>
                    <a:pt x="154977" y="74733"/>
                    <a:pt x="153411" y="75614"/>
                  </a:cubicBezTo>
                  <a:cubicBezTo>
                    <a:pt x="151813" y="74700"/>
                    <a:pt x="150312" y="73722"/>
                    <a:pt x="148877" y="72678"/>
                  </a:cubicBezTo>
                  <a:cubicBezTo>
                    <a:pt x="140298" y="66382"/>
                    <a:pt x="135536" y="57738"/>
                    <a:pt x="135536" y="48246"/>
                  </a:cubicBezTo>
                  <a:cubicBezTo>
                    <a:pt x="135536" y="35818"/>
                    <a:pt x="144017" y="24466"/>
                    <a:pt x="153313" y="24466"/>
                  </a:cubicBezTo>
                  <a:close/>
                  <a:moveTo>
                    <a:pt x="55454" y="1"/>
                  </a:moveTo>
                  <a:cubicBezTo>
                    <a:pt x="52061" y="1"/>
                    <a:pt x="49321" y="2741"/>
                    <a:pt x="49321" y="6134"/>
                  </a:cubicBezTo>
                  <a:lnTo>
                    <a:pt x="49321" y="13082"/>
                  </a:lnTo>
                  <a:cubicBezTo>
                    <a:pt x="45798" y="14028"/>
                    <a:pt x="42471" y="15789"/>
                    <a:pt x="39470" y="18170"/>
                  </a:cubicBezTo>
                  <a:lnTo>
                    <a:pt x="33827" y="12560"/>
                  </a:lnTo>
                  <a:cubicBezTo>
                    <a:pt x="32636" y="11353"/>
                    <a:pt x="31070" y="10749"/>
                    <a:pt x="29505" y="10749"/>
                  </a:cubicBezTo>
                  <a:cubicBezTo>
                    <a:pt x="27939" y="10749"/>
                    <a:pt x="26373" y="11353"/>
                    <a:pt x="25183" y="12560"/>
                  </a:cubicBezTo>
                  <a:cubicBezTo>
                    <a:pt x="22801" y="14941"/>
                    <a:pt x="22801" y="18790"/>
                    <a:pt x="25183" y="21204"/>
                  </a:cubicBezTo>
                  <a:lnTo>
                    <a:pt x="31478" y="27500"/>
                  </a:lnTo>
                  <a:cubicBezTo>
                    <a:pt x="29815" y="30305"/>
                    <a:pt x="28510" y="33404"/>
                    <a:pt x="27531" y="36698"/>
                  </a:cubicBezTo>
                  <a:lnTo>
                    <a:pt x="18756" y="36698"/>
                  </a:lnTo>
                  <a:cubicBezTo>
                    <a:pt x="15364" y="36698"/>
                    <a:pt x="12624" y="39438"/>
                    <a:pt x="12624" y="42831"/>
                  </a:cubicBezTo>
                  <a:cubicBezTo>
                    <a:pt x="12624" y="46191"/>
                    <a:pt x="15364" y="48931"/>
                    <a:pt x="18756" y="48931"/>
                  </a:cubicBezTo>
                  <a:lnTo>
                    <a:pt x="25770" y="48931"/>
                  </a:lnTo>
                  <a:cubicBezTo>
                    <a:pt x="25835" y="53302"/>
                    <a:pt x="26781" y="57445"/>
                    <a:pt x="28151" y="61457"/>
                  </a:cubicBezTo>
                  <a:lnTo>
                    <a:pt x="25183" y="64425"/>
                  </a:lnTo>
                  <a:cubicBezTo>
                    <a:pt x="22801" y="66839"/>
                    <a:pt x="22801" y="70688"/>
                    <a:pt x="25183" y="73069"/>
                  </a:cubicBezTo>
                  <a:cubicBezTo>
                    <a:pt x="26373" y="74276"/>
                    <a:pt x="27939" y="74880"/>
                    <a:pt x="29505" y="74880"/>
                  </a:cubicBezTo>
                  <a:cubicBezTo>
                    <a:pt x="31070" y="74880"/>
                    <a:pt x="32636" y="74276"/>
                    <a:pt x="33827" y="73069"/>
                  </a:cubicBezTo>
                  <a:lnTo>
                    <a:pt x="34120" y="72809"/>
                  </a:lnTo>
                  <a:cubicBezTo>
                    <a:pt x="36371" y="75777"/>
                    <a:pt x="38916" y="78615"/>
                    <a:pt x="42014" y="81127"/>
                  </a:cubicBezTo>
                  <a:cubicBezTo>
                    <a:pt x="33631" y="83638"/>
                    <a:pt x="23356" y="85139"/>
                    <a:pt x="12232" y="85530"/>
                  </a:cubicBezTo>
                  <a:lnTo>
                    <a:pt x="12232" y="79496"/>
                  </a:lnTo>
                  <a:cubicBezTo>
                    <a:pt x="12232" y="76136"/>
                    <a:pt x="9492" y="73396"/>
                    <a:pt x="6100" y="73396"/>
                  </a:cubicBezTo>
                  <a:cubicBezTo>
                    <a:pt x="2740" y="73396"/>
                    <a:pt x="0" y="76136"/>
                    <a:pt x="0" y="79496"/>
                  </a:cubicBezTo>
                  <a:lnTo>
                    <a:pt x="0" y="91728"/>
                  </a:lnTo>
                  <a:cubicBezTo>
                    <a:pt x="0" y="95120"/>
                    <a:pt x="2740" y="97861"/>
                    <a:pt x="6133" y="97861"/>
                  </a:cubicBezTo>
                  <a:cubicBezTo>
                    <a:pt x="25835" y="97861"/>
                    <a:pt x="42634" y="94957"/>
                    <a:pt x="55389" y="89216"/>
                  </a:cubicBezTo>
                  <a:cubicBezTo>
                    <a:pt x="68176" y="94957"/>
                    <a:pt x="84583" y="97861"/>
                    <a:pt x="104384" y="97861"/>
                  </a:cubicBezTo>
                  <a:cubicBezTo>
                    <a:pt x="124184" y="97861"/>
                    <a:pt x="140624" y="94990"/>
                    <a:pt x="153411" y="89282"/>
                  </a:cubicBezTo>
                  <a:cubicBezTo>
                    <a:pt x="166198" y="94990"/>
                    <a:pt x="182965" y="97861"/>
                    <a:pt x="202667" y="97861"/>
                  </a:cubicBezTo>
                  <a:cubicBezTo>
                    <a:pt x="206027" y="97861"/>
                    <a:pt x="208767" y="95120"/>
                    <a:pt x="208767" y="91761"/>
                  </a:cubicBezTo>
                  <a:lnTo>
                    <a:pt x="208767" y="79528"/>
                  </a:lnTo>
                  <a:cubicBezTo>
                    <a:pt x="208767" y="76136"/>
                    <a:pt x="206027" y="73396"/>
                    <a:pt x="202667" y="73396"/>
                  </a:cubicBezTo>
                  <a:cubicBezTo>
                    <a:pt x="199275" y="73396"/>
                    <a:pt x="196535" y="76136"/>
                    <a:pt x="196535" y="79528"/>
                  </a:cubicBezTo>
                  <a:lnTo>
                    <a:pt x="196535" y="85530"/>
                  </a:lnTo>
                  <a:cubicBezTo>
                    <a:pt x="185477" y="85139"/>
                    <a:pt x="175267" y="83671"/>
                    <a:pt x="166916" y="81192"/>
                  </a:cubicBezTo>
                  <a:cubicBezTo>
                    <a:pt x="170015" y="78713"/>
                    <a:pt x="172559" y="75907"/>
                    <a:pt x="174810" y="72972"/>
                  </a:cubicBezTo>
                  <a:lnTo>
                    <a:pt x="174940" y="73069"/>
                  </a:lnTo>
                  <a:cubicBezTo>
                    <a:pt x="176131" y="74276"/>
                    <a:pt x="177697" y="74880"/>
                    <a:pt x="179262" y="74880"/>
                  </a:cubicBezTo>
                  <a:cubicBezTo>
                    <a:pt x="180828" y="74880"/>
                    <a:pt x="182394" y="74276"/>
                    <a:pt x="183585" y="73069"/>
                  </a:cubicBezTo>
                  <a:cubicBezTo>
                    <a:pt x="185966" y="70688"/>
                    <a:pt x="185966" y="66839"/>
                    <a:pt x="183585" y="64425"/>
                  </a:cubicBezTo>
                  <a:lnTo>
                    <a:pt x="180812" y="61685"/>
                  </a:lnTo>
                  <a:cubicBezTo>
                    <a:pt x="182247" y="57608"/>
                    <a:pt x="183226" y="53367"/>
                    <a:pt x="183258" y="48931"/>
                  </a:cubicBezTo>
                  <a:lnTo>
                    <a:pt x="190011" y="48931"/>
                  </a:lnTo>
                  <a:cubicBezTo>
                    <a:pt x="193403" y="48931"/>
                    <a:pt x="196143" y="46191"/>
                    <a:pt x="196143" y="42798"/>
                  </a:cubicBezTo>
                  <a:cubicBezTo>
                    <a:pt x="196143" y="39438"/>
                    <a:pt x="193403" y="36698"/>
                    <a:pt x="190011" y="36698"/>
                  </a:cubicBezTo>
                  <a:lnTo>
                    <a:pt x="181497" y="36698"/>
                  </a:lnTo>
                  <a:cubicBezTo>
                    <a:pt x="180486" y="33338"/>
                    <a:pt x="179148" y="30207"/>
                    <a:pt x="177419" y="27369"/>
                  </a:cubicBezTo>
                  <a:lnTo>
                    <a:pt x="183585" y="21204"/>
                  </a:lnTo>
                  <a:cubicBezTo>
                    <a:pt x="185966" y="18790"/>
                    <a:pt x="185966" y="14941"/>
                    <a:pt x="183585" y="12527"/>
                  </a:cubicBezTo>
                  <a:cubicBezTo>
                    <a:pt x="182394" y="11336"/>
                    <a:pt x="180828" y="10741"/>
                    <a:pt x="179262" y="10741"/>
                  </a:cubicBezTo>
                  <a:cubicBezTo>
                    <a:pt x="177697" y="10741"/>
                    <a:pt x="176131" y="11336"/>
                    <a:pt x="174940" y="12527"/>
                  </a:cubicBezTo>
                  <a:lnTo>
                    <a:pt x="169362" y="18138"/>
                  </a:lnTo>
                  <a:cubicBezTo>
                    <a:pt x="166329" y="15756"/>
                    <a:pt x="163001" y="13995"/>
                    <a:pt x="159446" y="13049"/>
                  </a:cubicBezTo>
                  <a:lnTo>
                    <a:pt x="159446" y="6101"/>
                  </a:lnTo>
                  <a:cubicBezTo>
                    <a:pt x="159446" y="2741"/>
                    <a:pt x="156706" y="1"/>
                    <a:pt x="153313" y="1"/>
                  </a:cubicBezTo>
                  <a:cubicBezTo>
                    <a:pt x="149921" y="1"/>
                    <a:pt x="147213" y="2741"/>
                    <a:pt x="147213" y="6101"/>
                  </a:cubicBezTo>
                  <a:lnTo>
                    <a:pt x="147213" y="13049"/>
                  </a:lnTo>
                  <a:cubicBezTo>
                    <a:pt x="143625" y="13962"/>
                    <a:pt x="140265" y="15756"/>
                    <a:pt x="137232" y="18105"/>
                  </a:cubicBezTo>
                  <a:lnTo>
                    <a:pt x="131686" y="12560"/>
                  </a:lnTo>
                  <a:cubicBezTo>
                    <a:pt x="130496" y="11353"/>
                    <a:pt x="128930" y="10749"/>
                    <a:pt x="127364" y="10749"/>
                  </a:cubicBezTo>
                  <a:cubicBezTo>
                    <a:pt x="125799" y="10749"/>
                    <a:pt x="124233" y="11353"/>
                    <a:pt x="123042" y="12560"/>
                  </a:cubicBezTo>
                  <a:cubicBezTo>
                    <a:pt x="120661" y="14941"/>
                    <a:pt x="120661" y="18790"/>
                    <a:pt x="123042" y="21204"/>
                  </a:cubicBezTo>
                  <a:lnTo>
                    <a:pt x="129175" y="27304"/>
                  </a:lnTo>
                  <a:cubicBezTo>
                    <a:pt x="127413" y="30174"/>
                    <a:pt x="126076" y="33338"/>
                    <a:pt x="125097" y="36698"/>
                  </a:cubicBezTo>
                  <a:lnTo>
                    <a:pt x="116616" y="36698"/>
                  </a:lnTo>
                  <a:cubicBezTo>
                    <a:pt x="113224" y="36698"/>
                    <a:pt x="110483" y="39438"/>
                    <a:pt x="110483" y="42831"/>
                  </a:cubicBezTo>
                  <a:cubicBezTo>
                    <a:pt x="110483" y="46191"/>
                    <a:pt x="113224" y="48931"/>
                    <a:pt x="116616" y="48931"/>
                  </a:cubicBezTo>
                  <a:lnTo>
                    <a:pt x="123368" y="48931"/>
                  </a:lnTo>
                  <a:cubicBezTo>
                    <a:pt x="123466" y="53334"/>
                    <a:pt x="124412" y="57542"/>
                    <a:pt x="125880" y="61620"/>
                  </a:cubicBezTo>
                  <a:lnTo>
                    <a:pt x="123042" y="64425"/>
                  </a:lnTo>
                  <a:cubicBezTo>
                    <a:pt x="120661" y="66839"/>
                    <a:pt x="120661" y="70688"/>
                    <a:pt x="123042" y="73069"/>
                  </a:cubicBezTo>
                  <a:cubicBezTo>
                    <a:pt x="124233" y="74276"/>
                    <a:pt x="125799" y="74880"/>
                    <a:pt x="127364" y="74880"/>
                  </a:cubicBezTo>
                  <a:cubicBezTo>
                    <a:pt x="128930" y="74880"/>
                    <a:pt x="130496" y="74276"/>
                    <a:pt x="131686" y="73069"/>
                  </a:cubicBezTo>
                  <a:lnTo>
                    <a:pt x="131882" y="72874"/>
                  </a:lnTo>
                  <a:cubicBezTo>
                    <a:pt x="134166" y="75875"/>
                    <a:pt x="136775" y="78680"/>
                    <a:pt x="139907" y="81192"/>
                  </a:cubicBezTo>
                  <a:cubicBezTo>
                    <a:pt x="131523" y="83671"/>
                    <a:pt x="121607" y="85074"/>
                    <a:pt x="110483" y="85465"/>
                  </a:cubicBezTo>
                  <a:lnTo>
                    <a:pt x="110483" y="79528"/>
                  </a:lnTo>
                  <a:cubicBezTo>
                    <a:pt x="110483" y="76136"/>
                    <a:pt x="107776" y="73396"/>
                    <a:pt x="104384" y="73396"/>
                  </a:cubicBezTo>
                  <a:cubicBezTo>
                    <a:pt x="100991" y="73396"/>
                    <a:pt x="98251" y="76136"/>
                    <a:pt x="98251" y="79528"/>
                  </a:cubicBezTo>
                  <a:lnTo>
                    <a:pt x="98251" y="85465"/>
                  </a:lnTo>
                  <a:cubicBezTo>
                    <a:pt x="87128" y="85041"/>
                    <a:pt x="77146" y="83638"/>
                    <a:pt x="68795" y="81127"/>
                  </a:cubicBezTo>
                  <a:cubicBezTo>
                    <a:pt x="71894" y="78615"/>
                    <a:pt x="74471" y="75744"/>
                    <a:pt x="76722" y="72743"/>
                  </a:cubicBezTo>
                  <a:lnTo>
                    <a:pt x="77081" y="73069"/>
                  </a:lnTo>
                  <a:cubicBezTo>
                    <a:pt x="78271" y="74276"/>
                    <a:pt x="79837" y="74880"/>
                    <a:pt x="81403" y="74880"/>
                  </a:cubicBezTo>
                  <a:cubicBezTo>
                    <a:pt x="82969" y="74880"/>
                    <a:pt x="84534" y="74276"/>
                    <a:pt x="85725" y="73069"/>
                  </a:cubicBezTo>
                  <a:cubicBezTo>
                    <a:pt x="88106" y="70688"/>
                    <a:pt x="88106" y="66839"/>
                    <a:pt x="85725" y="64425"/>
                  </a:cubicBezTo>
                  <a:lnTo>
                    <a:pt x="82691" y="61424"/>
                  </a:lnTo>
                  <a:cubicBezTo>
                    <a:pt x="84094" y="57412"/>
                    <a:pt x="85007" y="53269"/>
                    <a:pt x="85073" y="48931"/>
                  </a:cubicBezTo>
                  <a:lnTo>
                    <a:pt x="92151" y="48931"/>
                  </a:lnTo>
                  <a:cubicBezTo>
                    <a:pt x="95544" y="48931"/>
                    <a:pt x="98251" y="46191"/>
                    <a:pt x="98251" y="42831"/>
                  </a:cubicBezTo>
                  <a:cubicBezTo>
                    <a:pt x="98251" y="39438"/>
                    <a:pt x="95544" y="36698"/>
                    <a:pt x="92151" y="36698"/>
                  </a:cubicBezTo>
                  <a:lnTo>
                    <a:pt x="83376" y="36698"/>
                  </a:lnTo>
                  <a:cubicBezTo>
                    <a:pt x="82398" y="33404"/>
                    <a:pt x="81126" y="30305"/>
                    <a:pt x="79429" y="27467"/>
                  </a:cubicBezTo>
                  <a:lnTo>
                    <a:pt x="85725" y="21204"/>
                  </a:lnTo>
                  <a:cubicBezTo>
                    <a:pt x="88106" y="18790"/>
                    <a:pt x="88106" y="14941"/>
                    <a:pt x="85725" y="12560"/>
                  </a:cubicBezTo>
                  <a:cubicBezTo>
                    <a:pt x="84534" y="11353"/>
                    <a:pt x="82969" y="10749"/>
                    <a:pt x="81403" y="10749"/>
                  </a:cubicBezTo>
                  <a:cubicBezTo>
                    <a:pt x="79837" y="10749"/>
                    <a:pt x="78271" y="11353"/>
                    <a:pt x="77081" y="12560"/>
                  </a:cubicBezTo>
                  <a:lnTo>
                    <a:pt x="71438" y="18170"/>
                  </a:lnTo>
                  <a:cubicBezTo>
                    <a:pt x="68469" y="15789"/>
                    <a:pt x="65142" y="14028"/>
                    <a:pt x="61554" y="13082"/>
                  </a:cubicBezTo>
                  <a:lnTo>
                    <a:pt x="61554" y="6134"/>
                  </a:lnTo>
                  <a:cubicBezTo>
                    <a:pt x="61554" y="2741"/>
                    <a:pt x="58846" y="1"/>
                    <a:pt x="55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84"/>
          <p:cNvGrpSpPr/>
          <p:nvPr/>
        </p:nvGrpSpPr>
        <p:grpSpPr>
          <a:xfrm>
            <a:off x="2591198" y="1206837"/>
            <a:ext cx="425233" cy="483820"/>
            <a:chOff x="1507025" y="238125"/>
            <a:chExt cx="4587200" cy="5219200"/>
          </a:xfrm>
        </p:grpSpPr>
        <p:sp>
          <p:nvSpPr>
            <p:cNvPr id="2277" name="Google Shape;2277;p84"/>
            <p:cNvSpPr/>
            <p:nvPr/>
          </p:nvSpPr>
          <p:spPr>
            <a:xfrm>
              <a:off x="3647700" y="238125"/>
              <a:ext cx="2446525" cy="928050"/>
            </a:xfrm>
            <a:custGeom>
              <a:avLst/>
              <a:gdLst/>
              <a:ahLst/>
              <a:cxnLst/>
              <a:rect l="l" t="t" r="r" b="b"/>
              <a:pathLst>
                <a:path w="97861" h="37122" extrusionOk="0">
                  <a:moveTo>
                    <a:pt x="1" y="0"/>
                  </a:moveTo>
                  <a:lnTo>
                    <a:pt x="1" y="24889"/>
                  </a:lnTo>
                  <a:lnTo>
                    <a:pt x="30565" y="24889"/>
                  </a:lnTo>
                  <a:cubicBezTo>
                    <a:pt x="32196" y="24889"/>
                    <a:pt x="33730" y="25509"/>
                    <a:pt x="34904" y="26650"/>
                  </a:cubicBezTo>
                  <a:lnTo>
                    <a:pt x="45342" y="37121"/>
                  </a:lnTo>
                  <a:lnTo>
                    <a:pt x="61163" y="37121"/>
                  </a:lnTo>
                  <a:lnTo>
                    <a:pt x="61163" y="30989"/>
                  </a:lnTo>
                  <a:cubicBezTo>
                    <a:pt x="61163" y="27596"/>
                    <a:pt x="63870" y="24889"/>
                    <a:pt x="67263" y="24889"/>
                  </a:cubicBezTo>
                  <a:cubicBezTo>
                    <a:pt x="70655" y="24889"/>
                    <a:pt x="73395" y="27596"/>
                    <a:pt x="73395" y="30989"/>
                  </a:cubicBezTo>
                  <a:lnTo>
                    <a:pt x="73395" y="37121"/>
                  </a:lnTo>
                  <a:lnTo>
                    <a:pt x="97860" y="37121"/>
                  </a:lnTo>
                  <a:lnTo>
                    <a:pt x="97860" y="6133"/>
                  </a:lnTo>
                  <a:cubicBezTo>
                    <a:pt x="97860" y="2740"/>
                    <a:pt x="95120" y="0"/>
                    <a:pt x="91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4"/>
            <p:cNvSpPr/>
            <p:nvPr/>
          </p:nvSpPr>
          <p:spPr>
            <a:xfrm>
              <a:off x="2612850" y="1166150"/>
              <a:ext cx="2563925" cy="1923775"/>
            </a:xfrm>
            <a:custGeom>
              <a:avLst/>
              <a:gdLst/>
              <a:ahLst/>
              <a:cxnLst/>
              <a:rect l="l" t="t" r="r" b="b"/>
              <a:pathLst>
                <a:path w="102557" h="76951" extrusionOk="0">
                  <a:moveTo>
                    <a:pt x="36697" y="0"/>
                  </a:moveTo>
                  <a:lnTo>
                    <a:pt x="16930" y="9884"/>
                  </a:lnTo>
                  <a:lnTo>
                    <a:pt x="16930" y="30565"/>
                  </a:lnTo>
                  <a:cubicBezTo>
                    <a:pt x="16930" y="32881"/>
                    <a:pt x="15592" y="35002"/>
                    <a:pt x="13537" y="36045"/>
                  </a:cubicBezTo>
                  <a:lnTo>
                    <a:pt x="0" y="42798"/>
                  </a:lnTo>
                  <a:lnTo>
                    <a:pt x="13537" y="49550"/>
                  </a:lnTo>
                  <a:cubicBezTo>
                    <a:pt x="16571" y="51083"/>
                    <a:pt x="17778" y="54737"/>
                    <a:pt x="16277" y="57770"/>
                  </a:cubicBezTo>
                  <a:lnTo>
                    <a:pt x="8449" y="73395"/>
                  </a:lnTo>
                  <a:lnTo>
                    <a:pt x="23030" y="73395"/>
                  </a:lnTo>
                  <a:lnTo>
                    <a:pt x="23030" y="48930"/>
                  </a:lnTo>
                  <a:cubicBezTo>
                    <a:pt x="23030" y="35426"/>
                    <a:pt x="33990" y="24465"/>
                    <a:pt x="47495" y="24465"/>
                  </a:cubicBezTo>
                  <a:cubicBezTo>
                    <a:pt x="60999" y="24465"/>
                    <a:pt x="71959" y="35426"/>
                    <a:pt x="71959" y="48930"/>
                  </a:cubicBezTo>
                  <a:lnTo>
                    <a:pt x="71959" y="61163"/>
                  </a:lnTo>
                  <a:lnTo>
                    <a:pt x="84192" y="61163"/>
                  </a:lnTo>
                  <a:cubicBezTo>
                    <a:pt x="85823" y="61163"/>
                    <a:pt x="87356" y="61782"/>
                    <a:pt x="88530" y="62924"/>
                  </a:cubicBezTo>
                  <a:lnTo>
                    <a:pt x="102557" y="76951"/>
                  </a:lnTo>
                  <a:lnTo>
                    <a:pt x="102557" y="46582"/>
                  </a:lnTo>
                  <a:lnTo>
                    <a:pt x="81452" y="36045"/>
                  </a:lnTo>
                  <a:cubicBezTo>
                    <a:pt x="79397" y="35002"/>
                    <a:pt x="78092" y="32881"/>
                    <a:pt x="78092" y="30565"/>
                  </a:cubicBezTo>
                  <a:lnTo>
                    <a:pt x="78092" y="8645"/>
                  </a:lnTo>
                  <a:lnTo>
                    <a:pt x="694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4"/>
            <p:cNvSpPr/>
            <p:nvPr/>
          </p:nvSpPr>
          <p:spPr>
            <a:xfrm>
              <a:off x="1507025" y="238125"/>
              <a:ext cx="1834900" cy="3986150"/>
            </a:xfrm>
            <a:custGeom>
              <a:avLst/>
              <a:gdLst/>
              <a:ahLst/>
              <a:cxnLst/>
              <a:rect l="l" t="t" r="r" b="b"/>
              <a:pathLst>
                <a:path w="73396" h="159446" extrusionOk="0">
                  <a:moveTo>
                    <a:pt x="6100" y="0"/>
                  </a:moveTo>
                  <a:cubicBezTo>
                    <a:pt x="2708" y="0"/>
                    <a:pt x="1" y="2740"/>
                    <a:pt x="1" y="6133"/>
                  </a:cubicBezTo>
                  <a:lnTo>
                    <a:pt x="1" y="153313"/>
                  </a:lnTo>
                  <a:cubicBezTo>
                    <a:pt x="1" y="156706"/>
                    <a:pt x="2708" y="159446"/>
                    <a:pt x="6100" y="159446"/>
                  </a:cubicBezTo>
                  <a:lnTo>
                    <a:pt x="67263" y="159446"/>
                  </a:lnTo>
                  <a:lnTo>
                    <a:pt x="67263" y="122749"/>
                  </a:lnTo>
                  <a:lnTo>
                    <a:pt x="45342" y="122749"/>
                  </a:lnTo>
                  <a:lnTo>
                    <a:pt x="34904" y="133187"/>
                  </a:lnTo>
                  <a:cubicBezTo>
                    <a:pt x="33697" y="134378"/>
                    <a:pt x="32131" y="134973"/>
                    <a:pt x="30565" y="134973"/>
                  </a:cubicBezTo>
                  <a:cubicBezTo>
                    <a:pt x="29000" y="134973"/>
                    <a:pt x="27434" y="134378"/>
                    <a:pt x="26227" y="133187"/>
                  </a:cubicBezTo>
                  <a:cubicBezTo>
                    <a:pt x="23846" y="130773"/>
                    <a:pt x="23846" y="126924"/>
                    <a:pt x="26227" y="124510"/>
                  </a:cubicBezTo>
                  <a:lnTo>
                    <a:pt x="37774" y="112995"/>
                  </a:lnTo>
                  <a:lnTo>
                    <a:pt x="46810" y="94891"/>
                  </a:lnTo>
                  <a:lnTo>
                    <a:pt x="27825" y="85399"/>
                  </a:lnTo>
                  <a:cubicBezTo>
                    <a:pt x="25770" y="84355"/>
                    <a:pt x="24465" y="82235"/>
                    <a:pt x="24465" y="79919"/>
                  </a:cubicBezTo>
                  <a:cubicBezTo>
                    <a:pt x="24465" y="77603"/>
                    <a:pt x="25770" y="75482"/>
                    <a:pt x="27825" y="74439"/>
                  </a:cubicBezTo>
                  <a:lnTo>
                    <a:pt x="48930" y="63902"/>
                  </a:lnTo>
                  <a:lnTo>
                    <a:pt x="48930" y="47005"/>
                  </a:lnTo>
                  <a:lnTo>
                    <a:pt x="27825" y="36469"/>
                  </a:lnTo>
                  <a:cubicBezTo>
                    <a:pt x="24792" y="34936"/>
                    <a:pt x="23585" y="31282"/>
                    <a:pt x="25085" y="28249"/>
                  </a:cubicBezTo>
                  <a:cubicBezTo>
                    <a:pt x="26176" y="26114"/>
                    <a:pt x="28339" y="24871"/>
                    <a:pt x="30589" y="24871"/>
                  </a:cubicBezTo>
                  <a:cubicBezTo>
                    <a:pt x="31502" y="24871"/>
                    <a:pt x="32430" y="25076"/>
                    <a:pt x="33305" y="25509"/>
                  </a:cubicBezTo>
                  <a:lnTo>
                    <a:pt x="55030" y="36371"/>
                  </a:lnTo>
                  <a:lnTo>
                    <a:pt x="73395" y="27205"/>
                  </a:lnTo>
                  <a:lnTo>
                    <a:pt x="73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4"/>
            <p:cNvSpPr/>
            <p:nvPr/>
          </p:nvSpPr>
          <p:spPr>
            <a:xfrm>
              <a:off x="4411825" y="1471950"/>
              <a:ext cx="1682400" cy="2751525"/>
            </a:xfrm>
            <a:custGeom>
              <a:avLst/>
              <a:gdLst/>
              <a:ahLst/>
              <a:cxnLst/>
              <a:rect l="l" t="t" r="r" b="b"/>
              <a:pathLst>
                <a:path w="67296" h="110061" extrusionOk="0">
                  <a:moveTo>
                    <a:pt x="18365" y="1"/>
                  </a:moveTo>
                  <a:lnTo>
                    <a:pt x="18365" y="14549"/>
                  </a:lnTo>
                  <a:lnTo>
                    <a:pt x="39438" y="25086"/>
                  </a:lnTo>
                  <a:cubicBezTo>
                    <a:pt x="41493" y="26129"/>
                    <a:pt x="42830" y="28250"/>
                    <a:pt x="42830" y="30566"/>
                  </a:cubicBezTo>
                  <a:lnTo>
                    <a:pt x="42830" y="79495"/>
                  </a:lnTo>
                  <a:cubicBezTo>
                    <a:pt x="42830" y="81975"/>
                    <a:pt x="41330" y="84193"/>
                    <a:pt x="39046" y="85139"/>
                  </a:cubicBezTo>
                  <a:cubicBezTo>
                    <a:pt x="38290" y="85457"/>
                    <a:pt x="37490" y="85612"/>
                    <a:pt x="36692" y="85612"/>
                  </a:cubicBezTo>
                  <a:cubicBezTo>
                    <a:pt x="35116" y="85612"/>
                    <a:pt x="33551" y="85004"/>
                    <a:pt x="32359" y="83834"/>
                  </a:cubicBezTo>
                  <a:lnTo>
                    <a:pt x="9689" y="61130"/>
                  </a:lnTo>
                  <a:lnTo>
                    <a:pt x="0" y="61130"/>
                  </a:lnTo>
                  <a:lnTo>
                    <a:pt x="0" y="110060"/>
                  </a:lnTo>
                  <a:lnTo>
                    <a:pt x="61163" y="110060"/>
                  </a:lnTo>
                  <a:cubicBezTo>
                    <a:pt x="64555" y="110060"/>
                    <a:pt x="67295" y="107353"/>
                    <a:pt x="67295" y="103960"/>
                  </a:cubicBezTo>
                  <a:lnTo>
                    <a:pt x="67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4"/>
            <p:cNvSpPr/>
            <p:nvPr/>
          </p:nvSpPr>
          <p:spPr>
            <a:xfrm>
              <a:off x="3494400" y="2083575"/>
              <a:ext cx="611650" cy="3373750"/>
            </a:xfrm>
            <a:custGeom>
              <a:avLst/>
              <a:gdLst/>
              <a:ahLst/>
              <a:cxnLst/>
              <a:rect l="l" t="t" r="r" b="b"/>
              <a:pathLst>
                <a:path w="24466" h="134950" extrusionOk="0">
                  <a:moveTo>
                    <a:pt x="12233" y="1"/>
                  </a:moveTo>
                  <a:cubicBezTo>
                    <a:pt x="5480" y="1"/>
                    <a:pt x="0" y="5448"/>
                    <a:pt x="0" y="12233"/>
                  </a:cubicBezTo>
                  <a:lnTo>
                    <a:pt x="0" y="122717"/>
                  </a:lnTo>
                  <a:cubicBezTo>
                    <a:pt x="0" y="129469"/>
                    <a:pt x="5480" y="134949"/>
                    <a:pt x="12233" y="134949"/>
                  </a:cubicBezTo>
                  <a:cubicBezTo>
                    <a:pt x="18985" y="134949"/>
                    <a:pt x="24465" y="129469"/>
                    <a:pt x="24465" y="122717"/>
                  </a:cubicBezTo>
                  <a:lnTo>
                    <a:pt x="24465" y="12233"/>
                  </a:lnTo>
                  <a:cubicBezTo>
                    <a:pt x="24465" y="5448"/>
                    <a:pt x="18985" y="1"/>
                    <a:pt x="12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84"/>
          <p:cNvGrpSpPr/>
          <p:nvPr/>
        </p:nvGrpSpPr>
        <p:grpSpPr>
          <a:xfrm>
            <a:off x="1809576" y="3318237"/>
            <a:ext cx="483820" cy="483820"/>
            <a:chOff x="1190625" y="238125"/>
            <a:chExt cx="5219200" cy="5219200"/>
          </a:xfrm>
        </p:grpSpPr>
        <p:sp>
          <p:nvSpPr>
            <p:cNvPr id="2283" name="Google Shape;2283;p84"/>
            <p:cNvSpPr/>
            <p:nvPr/>
          </p:nvSpPr>
          <p:spPr>
            <a:xfrm>
              <a:off x="5186550" y="3010800"/>
              <a:ext cx="1223275" cy="2446525"/>
            </a:xfrm>
            <a:custGeom>
              <a:avLst/>
              <a:gdLst/>
              <a:ahLst/>
              <a:cxnLst/>
              <a:rect l="l" t="t" r="r" b="b"/>
              <a:pathLst>
                <a:path w="48931" h="97861" extrusionOk="0">
                  <a:moveTo>
                    <a:pt x="6133" y="1"/>
                  </a:moveTo>
                  <a:cubicBezTo>
                    <a:pt x="2740" y="1"/>
                    <a:pt x="0" y="2741"/>
                    <a:pt x="0" y="6133"/>
                  </a:cubicBezTo>
                  <a:lnTo>
                    <a:pt x="0" y="97860"/>
                  </a:lnTo>
                  <a:lnTo>
                    <a:pt x="42830" y="97860"/>
                  </a:lnTo>
                  <a:cubicBezTo>
                    <a:pt x="46190" y="97860"/>
                    <a:pt x="48930" y="95120"/>
                    <a:pt x="48930" y="91760"/>
                  </a:cubicBezTo>
                  <a:lnTo>
                    <a:pt x="48930" y="73395"/>
                  </a:lnTo>
                  <a:lnTo>
                    <a:pt x="18365" y="73395"/>
                  </a:lnTo>
                  <a:cubicBezTo>
                    <a:pt x="14973" y="73395"/>
                    <a:pt x="12233" y="70655"/>
                    <a:pt x="12233" y="67295"/>
                  </a:cubicBezTo>
                  <a:cubicBezTo>
                    <a:pt x="12233" y="63903"/>
                    <a:pt x="14973" y="61163"/>
                    <a:pt x="18365" y="61163"/>
                  </a:cubicBezTo>
                  <a:lnTo>
                    <a:pt x="48930" y="61163"/>
                  </a:lnTo>
                  <a:lnTo>
                    <a:pt x="48930" y="48930"/>
                  </a:lnTo>
                  <a:lnTo>
                    <a:pt x="18365" y="48930"/>
                  </a:lnTo>
                  <a:cubicBezTo>
                    <a:pt x="14973" y="48930"/>
                    <a:pt x="12233" y="46190"/>
                    <a:pt x="12233" y="42830"/>
                  </a:cubicBezTo>
                  <a:cubicBezTo>
                    <a:pt x="12233" y="39438"/>
                    <a:pt x="14973" y="36698"/>
                    <a:pt x="18365" y="36698"/>
                  </a:cubicBezTo>
                  <a:lnTo>
                    <a:pt x="48930" y="36698"/>
                  </a:lnTo>
                  <a:lnTo>
                    <a:pt x="48930" y="24465"/>
                  </a:lnTo>
                  <a:lnTo>
                    <a:pt x="18365" y="24465"/>
                  </a:lnTo>
                  <a:cubicBezTo>
                    <a:pt x="14973" y="24465"/>
                    <a:pt x="12233" y="21725"/>
                    <a:pt x="12233" y="18366"/>
                  </a:cubicBezTo>
                  <a:cubicBezTo>
                    <a:pt x="12233" y="14973"/>
                    <a:pt x="14973" y="12233"/>
                    <a:pt x="18365" y="12233"/>
                  </a:cubicBezTo>
                  <a:lnTo>
                    <a:pt x="48930" y="12233"/>
                  </a:lnTo>
                  <a:lnTo>
                    <a:pt x="48930" y="6133"/>
                  </a:lnTo>
                  <a:cubicBezTo>
                    <a:pt x="48930" y="2741"/>
                    <a:pt x="46190" y="1"/>
                    <a:pt x="4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4"/>
            <p:cNvSpPr/>
            <p:nvPr/>
          </p:nvSpPr>
          <p:spPr>
            <a:xfrm>
              <a:off x="3045875" y="4845675"/>
              <a:ext cx="305825" cy="611650"/>
            </a:xfrm>
            <a:custGeom>
              <a:avLst/>
              <a:gdLst/>
              <a:ahLst/>
              <a:cxnLst/>
              <a:rect l="l" t="t" r="r" b="b"/>
              <a:pathLst>
                <a:path w="12233" h="24466" extrusionOk="0">
                  <a:moveTo>
                    <a:pt x="0" y="0"/>
                  </a:moveTo>
                  <a:lnTo>
                    <a:pt x="0" y="24465"/>
                  </a:lnTo>
                  <a:lnTo>
                    <a:pt x="12233" y="24465"/>
                  </a:lnTo>
                  <a:lnTo>
                    <a:pt x="122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4"/>
            <p:cNvSpPr/>
            <p:nvPr/>
          </p:nvSpPr>
          <p:spPr>
            <a:xfrm>
              <a:off x="2281750" y="2705000"/>
              <a:ext cx="1834900" cy="2752325"/>
            </a:xfrm>
            <a:custGeom>
              <a:avLst/>
              <a:gdLst/>
              <a:ahLst/>
              <a:cxnLst/>
              <a:rect l="l" t="t" r="r" b="b"/>
              <a:pathLst>
                <a:path w="73396" h="110093" extrusionOk="0">
                  <a:moveTo>
                    <a:pt x="48930" y="24465"/>
                  </a:moveTo>
                  <a:cubicBezTo>
                    <a:pt x="52290" y="24465"/>
                    <a:pt x="55030" y="27205"/>
                    <a:pt x="55030" y="30598"/>
                  </a:cubicBezTo>
                  <a:cubicBezTo>
                    <a:pt x="55030" y="33957"/>
                    <a:pt x="52290" y="36697"/>
                    <a:pt x="48930" y="36697"/>
                  </a:cubicBezTo>
                  <a:lnTo>
                    <a:pt x="24465" y="36697"/>
                  </a:lnTo>
                  <a:cubicBezTo>
                    <a:pt x="21073" y="36697"/>
                    <a:pt x="18333" y="33957"/>
                    <a:pt x="18333" y="30598"/>
                  </a:cubicBezTo>
                  <a:cubicBezTo>
                    <a:pt x="18333" y="27205"/>
                    <a:pt x="21073" y="24465"/>
                    <a:pt x="24465" y="24465"/>
                  </a:cubicBezTo>
                  <a:close/>
                  <a:moveTo>
                    <a:pt x="48930" y="48930"/>
                  </a:moveTo>
                  <a:cubicBezTo>
                    <a:pt x="52290" y="48930"/>
                    <a:pt x="55030" y="51670"/>
                    <a:pt x="55030" y="55062"/>
                  </a:cubicBezTo>
                  <a:cubicBezTo>
                    <a:pt x="55030" y="58422"/>
                    <a:pt x="52290" y="61162"/>
                    <a:pt x="48930" y="61162"/>
                  </a:cubicBezTo>
                  <a:lnTo>
                    <a:pt x="24465" y="61162"/>
                  </a:lnTo>
                  <a:cubicBezTo>
                    <a:pt x="21073" y="61162"/>
                    <a:pt x="18333" y="58422"/>
                    <a:pt x="18333" y="55062"/>
                  </a:cubicBezTo>
                  <a:cubicBezTo>
                    <a:pt x="18333" y="51670"/>
                    <a:pt x="21073" y="48930"/>
                    <a:pt x="24465" y="48930"/>
                  </a:cubicBezTo>
                  <a:close/>
                  <a:moveTo>
                    <a:pt x="6100" y="0"/>
                  </a:moveTo>
                  <a:cubicBezTo>
                    <a:pt x="2708" y="0"/>
                    <a:pt x="0" y="2740"/>
                    <a:pt x="0" y="6133"/>
                  </a:cubicBezTo>
                  <a:lnTo>
                    <a:pt x="0" y="110092"/>
                  </a:lnTo>
                  <a:lnTo>
                    <a:pt x="18333" y="110092"/>
                  </a:lnTo>
                  <a:lnTo>
                    <a:pt x="18333" y="79527"/>
                  </a:lnTo>
                  <a:cubicBezTo>
                    <a:pt x="18333" y="76135"/>
                    <a:pt x="21073" y="73395"/>
                    <a:pt x="24465" y="73395"/>
                  </a:cubicBezTo>
                  <a:lnTo>
                    <a:pt x="48930" y="73395"/>
                  </a:lnTo>
                  <a:cubicBezTo>
                    <a:pt x="52290" y="73395"/>
                    <a:pt x="55030" y="76135"/>
                    <a:pt x="55030" y="79527"/>
                  </a:cubicBezTo>
                  <a:lnTo>
                    <a:pt x="55030" y="110092"/>
                  </a:lnTo>
                  <a:lnTo>
                    <a:pt x="73395" y="110092"/>
                  </a:lnTo>
                  <a:lnTo>
                    <a:pt x="73395" y="6133"/>
                  </a:lnTo>
                  <a:cubicBezTo>
                    <a:pt x="73395" y="2740"/>
                    <a:pt x="70655" y="0"/>
                    <a:pt x="67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4"/>
            <p:cNvSpPr/>
            <p:nvPr/>
          </p:nvSpPr>
          <p:spPr>
            <a:xfrm>
              <a:off x="1190625" y="3622425"/>
              <a:ext cx="785325" cy="1834900"/>
            </a:xfrm>
            <a:custGeom>
              <a:avLst/>
              <a:gdLst/>
              <a:ahLst/>
              <a:cxnLst/>
              <a:rect l="l" t="t" r="r" b="b"/>
              <a:pathLst>
                <a:path w="31413" h="73396" extrusionOk="0">
                  <a:moveTo>
                    <a:pt x="6133" y="0"/>
                  </a:moveTo>
                  <a:cubicBezTo>
                    <a:pt x="2740" y="0"/>
                    <a:pt x="0" y="2741"/>
                    <a:pt x="0" y="6133"/>
                  </a:cubicBezTo>
                  <a:lnTo>
                    <a:pt x="0" y="67295"/>
                  </a:lnTo>
                  <a:cubicBezTo>
                    <a:pt x="0" y="70655"/>
                    <a:pt x="2740" y="73395"/>
                    <a:pt x="6133" y="73395"/>
                  </a:cubicBezTo>
                  <a:lnTo>
                    <a:pt x="31413" y="73395"/>
                  </a:lnTo>
                  <a:lnTo>
                    <a:pt x="314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4"/>
            <p:cNvSpPr/>
            <p:nvPr/>
          </p:nvSpPr>
          <p:spPr>
            <a:xfrm>
              <a:off x="4422425" y="4539850"/>
              <a:ext cx="458325" cy="917475"/>
            </a:xfrm>
            <a:custGeom>
              <a:avLst/>
              <a:gdLst/>
              <a:ahLst/>
              <a:cxnLst/>
              <a:rect l="l" t="t" r="r" b="b"/>
              <a:pathLst>
                <a:path w="18333" h="36699" extrusionOk="0">
                  <a:moveTo>
                    <a:pt x="1" y="1"/>
                  </a:moveTo>
                  <a:lnTo>
                    <a:pt x="1" y="36698"/>
                  </a:lnTo>
                  <a:lnTo>
                    <a:pt x="18333" y="36698"/>
                  </a:lnTo>
                  <a:lnTo>
                    <a:pt x="183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4"/>
            <p:cNvSpPr/>
            <p:nvPr/>
          </p:nvSpPr>
          <p:spPr>
            <a:xfrm>
              <a:off x="2434250" y="238125"/>
              <a:ext cx="3975575" cy="3995950"/>
            </a:xfrm>
            <a:custGeom>
              <a:avLst/>
              <a:gdLst/>
              <a:ahLst/>
              <a:cxnLst/>
              <a:rect l="l" t="t" r="r" b="b"/>
              <a:pathLst>
                <a:path w="159023" h="159838" extrusionOk="0">
                  <a:moveTo>
                    <a:pt x="79495" y="0"/>
                  </a:moveTo>
                  <a:cubicBezTo>
                    <a:pt x="77472" y="0"/>
                    <a:pt x="75548" y="1011"/>
                    <a:pt x="74406" y="2707"/>
                  </a:cubicBezTo>
                  <a:cubicBezTo>
                    <a:pt x="65012" y="16832"/>
                    <a:pt x="59434" y="27205"/>
                    <a:pt x="56889" y="35393"/>
                  </a:cubicBezTo>
                  <a:cubicBezTo>
                    <a:pt x="54410" y="43319"/>
                    <a:pt x="55128" y="48114"/>
                    <a:pt x="55748" y="51931"/>
                  </a:cubicBezTo>
                  <a:cubicBezTo>
                    <a:pt x="55976" y="53333"/>
                    <a:pt x="56139" y="54508"/>
                    <a:pt x="56139" y="55747"/>
                  </a:cubicBezTo>
                  <a:cubicBezTo>
                    <a:pt x="56139" y="56954"/>
                    <a:pt x="55748" y="57509"/>
                    <a:pt x="55128" y="57933"/>
                  </a:cubicBezTo>
                  <a:cubicBezTo>
                    <a:pt x="54182" y="58651"/>
                    <a:pt x="52551" y="59075"/>
                    <a:pt x="50822" y="59075"/>
                  </a:cubicBezTo>
                  <a:cubicBezTo>
                    <a:pt x="47756" y="59075"/>
                    <a:pt x="44363" y="57672"/>
                    <a:pt x="44233" y="55813"/>
                  </a:cubicBezTo>
                  <a:cubicBezTo>
                    <a:pt x="44265" y="55715"/>
                    <a:pt x="44265" y="55552"/>
                    <a:pt x="44298" y="55389"/>
                  </a:cubicBezTo>
                  <a:cubicBezTo>
                    <a:pt x="44624" y="52029"/>
                    <a:pt x="45603" y="41851"/>
                    <a:pt x="38916" y="34023"/>
                  </a:cubicBezTo>
                  <a:cubicBezTo>
                    <a:pt x="34447" y="28771"/>
                    <a:pt x="27662" y="25835"/>
                    <a:pt x="18724" y="25280"/>
                  </a:cubicBezTo>
                  <a:cubicBezTo>
                    <a:pt x="18610" y="25274"/>
                    <a:pt x="18496" y="25271"/>
                    <a:pt x="18382" y="25271"/>
                  </a:cubicBezTo>
                  <a:cubicBezTo>
                    <a:pt x="16129" y="25271"/>
                    <a:pt x="14037" y="26491"/>
                    <a:pt x="12950" y="28510"/>
                  </a:cubicBezTo>
                  <a:cubicBezTo>
                    <a:pt x="11841" y="30630"/>
                    <a:pt x="12037" y="33207"/>
                    <a:pt x="13472" y="35099"/>
                  </a:cubicBezTo>
                  <a:cubicBezTo>
                    <a:pt x="17746" y="40742"/>
                    <a:pt x="16278" y="43156"/>
                    <a:pt x="10406" y="50789"/>
                  </a:cubicBezTo>
                  <a:cubicBezTo>
                    <a:pt x="5774" y="56791"/>
                    <a:pt x="0" y="64294"/>
                    <a:pt x="0" y="75221"/>
                  </a:cubicBezTo>
                  <a:cubicBezTo>
                    <a:pt x="0" y="78973"/>
                    <a:pt x="653" y="82757"/>
                    <a:pt x="1925" y="86443"/>
                  </a:cubicBezTo>
                  <a:lnTo>
                    <a:pt x="61163" y="86443"/>
                  </a:lnTo>
                  <a:cubicBezTo>
                    <a:pt x="71275" y="86443"/>
                    <a:pt x="79495" y="94663"/>
                    <a:pt x="79495" y="104808"/>
                  </a:cubicBezTo>
                  <a:lnTo>
                    <a:pt x="79495" y="159837"/>
                  </a:lnTo>
                  <a:lnTo>
                    <a:pt x="97860" y="159837"/>
                  </a:lnTo>
                  <a:lnTo>
                    <a:pt x="97860" y="117040"/>
                  </a:lnTo>
                  <a:cubicBezTo>
                    <a:pt x="97860" y="106895"/>
                    <a:pt x="106080" y="98675"/>
                    <a:pt x="116192" y="98675"/>
                  </a:cubicBezTo>
                  <a:lnTo>
                    <a:pt x="150410" y="98675"/>
                  </a:lnTo>
                  <a:cubicBezTo>
                    <a:pt x="155956" y="91597"/>
                    <a:pt x="159022" y="83442"/>
                    <a:pt x="159022" y="75221"/>
                  </a:cubicBezTo>
                  <a:cubicBezTo>
                    <a:pt x="159022" y="64261"/>
                    <a:pt x="153248" y="56759"/>
                    <a:pt x="148616" y="50757"/>
                  </a:cubicBezTo>
                  <a:cubicBezTo>
                    <a:pt x="142745" y="43156"/>
                    <a:pt x="141244" y="40742"/>
                    <a:pt x="145550" y="35099"/>
                  </a:cubicBezTo>
                  <a:cubicBezTo>
                    <a:pt x="146985" y="33207"/>
                    <a:pt x="147181" y="30630"/>
                    <a:pt x="146072" y="28510"/>
                  </a:cubicBezTo>
                  <a:cubicBezTo>
                    <a:pt x="144984" y="26520"/>
                    <a:pt x="142889" y="25271"/>
                    <a:pt x="140633" y="25271"/>
                  </a:cubicBezTo>
                  <a:cubicBezTo>
                    <a:pt x="140522" y="25271"/>
                    <a:pt x="140410" y="25274"/>
                    <a:pt x="140298" y="25280"/>
                  </a:cubicBezTo>
                  <a:cubicBezTo>
                    <a:pt x="131360" y="25835"/>
                    <a:pt x="124576" y="28771"/>
                    <a:pt x="120107" y="34023"/>
                  </a:cubicBezTo>
                  <a:cubicBezTo>
                    <a:pt x="113420" y="41851"/>
                    <a:pt x="114398" y="52029"/>
                    <a:pt x="114724" y="55389"/>
                  </a:cubicBezTo>
                  <a:cubicBezTo>
                    <a:pt x="114757" y="55552"/>
                    <a:pt x="114757" y="55715"/>
                    <a:pt x="114790" y="55813"/>
                  </a:cubicBezTo>
                  <a:cubicBezTo>
                    <a:pt x="114659" y="57672"/>
                    <a:pt x="111234" y="59075"/>
                    <a:pt x="108200" y="59075"/>
                  </a:cubicBezTo>
                  <a:cubicBezTo>
                    <a:pt x="106472" y="59075"/>
                    <a:pt x="104841" y="58651"/>
                    <a:pt x="103895" y="57933"/>
                  </a:cubicBezTo>
                  <a:cubicBezTo>
                    <a:pt x="103275" y="57509"/>
                    <a:pt x="102883" y="56954"/>
                    <a:pt x="102883" y="55747"/>
                  </a:cubicBezTo>
                  <a:cubicBezTo>
                    <a:pt x="102883" y="54508"/>
                    <a:pt x="103046" y="53333"/>
                    <a:pt x="103275" y="51931"/>
                  </a:cubicBezTo>
                  <a:cubicBezTo>
                    <a:pt x="103895" y="48114"/>
                    <a:pt x="104612" y="43319"/>
                    <a:pt x="102133" y="35360"/>
                  </a:cubicBezTo>
                  <a:cubicBezTo>
                    <a:pt x="99589" y="27205"/>
                    <a:pt x="94011" y="16832"/>
                    <a:pt x="84584" y="2740"/>
                  </a:cubicBezTo>
                  <a:cubicBezTo>
                    <a:pt x="83475" y="1011"/>
                    <a:pt x="81550" y="0"/>
                    <a:pt x="79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84"/>
          <p:cNvGrpSpPr/>
          <p:nvPr/>
        </p:nvGrpSpPr>
        <p:grpSpPr>
          <a:xfrm>
            <a:off x="1809576" y="2626424"/>
            <a:ext cx="483820" cy="483820"/>
            <a:chOff x="1190625" y="238125"/>
            <a:chExt cx="5219200" cy="5219200"/>
          </a:xfrm>
        </p:grpSpPr>
        <p:sp>
          <p:nvSpPr>
            <p:cNvPr id="2290" name="Google Shape;2290;p84"/>
            <p:cNvSpPr/>
            <p:nvPr/>
          </p:nvSpPr>
          <p:spPr>
            <a:xfrm>
              <a:off x="3341900" y="238125"/>
              <a:ext cx="917450" cy="928050"/>
            </a:xfrm>
            <a:custGeom>
              <a:avLst/>
              <a:gdLst/>
              <a:ahLst/>
              <a:cxnLst/>
              <a:rect l="l" t="t" r="r" b="b"/>
              <a:pathLst>
                <a:path w="36698" h="37122" extrusionOk="0">
                  <a:moveTo>
                    <a:pt x="0" y="0"/>
                  </a:moveTo>
                  <a:lnTo>
                    <a:pt x="0" y="18756"/>
                  </a:lnTo>
                  <a:cubicBezTo>
                    <a:pt x="0" y="28869"/>
                    <a:pt x="8220" y="37121"/>
                    <a:pt x="18333" y="37121"/>
                  </a:cubicBezTo>
                  <a:cubicBezTo>
                    <a:pt x="28445" y="37121"/>
                    <a:pt x="36698" y="28869"/>
                    <a:pt x="36698" y="18756"/>
                  </a:cubicBezTo>
                  <a:lnTo>
                    <a:pt x="36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4"/>
            <p:cNvSpPr/>
            <p:nvPr/>
          </p:nvSpPr>
          <p:spPr>
            <a:xfrm>
              <a:off x="3188575" y="2083575"/>
              <a:ext cx="920725" cy="919900"/>
            </a:xfrm>
            <a:custGeom>
              <a:avLst/>
              <a:gdLst/>
              <a:ahLst/>
              <a:cxnLst/>
              <a:rect l="l" t="t" r="r" b="b"/>
              <a:pathLst>
                <a:path w="36829" h="36796" extrusionOk="0">
                  <a:moveTo>
                    <a:pt x="24628" y="0"/>
                  </a:moveTo>
                  <a:cubicBezTo>
                    <a:pt x="24574" y="0"/>
                    <a:pt x="24520" y="0"/>
                    <a:pt x="24466" y="1"/>
                  </a:cubicBezTo>
                  <a:cubicBezTo>
                    <a:pt x="10961" y="1"/>
                    <a:pt x="1" y="10961"/>
                    <a:pt x="1" y="24466"/>
                  </a:cubicBezTo>
                  <a:cubicBezTo>
                    <a:pt x="1" y="28967"/>
                    <a:pt x="1305" y="33175"/>
                    <a:pt x="3458" y="36796"/>
                  </a:cubicBezTo>
                  <a:lnTo>
                    <a:pt x="36828" y="3458"/>
                  </a:lnTo>
                  <a:cubicBezTo>
                    <a:pt x="33219" y="1331"/>
                    <a:pt x="29099" y="0"/>
                    <a:pt x="24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4"/>
            <p:cNvSpPr/>
            <p:nvPr/>
          </p:nvSpPr>
          <p:spPr>
            <a:xfrm>
              <a:off x="1190625" y="245450"/>
              <a:ext cx="5219200" cy="5211875"/>
            </a:xfrm>
            <a:custGeom>
              <a:avLst/>
              <a:gdLst/>
              <a:ahLst/>
              <a:cxnLst/>
              <a:rect l="l" t="t" r="r" b="b"/>
              <a:pathLst>
                <a:path w="208768" h="208475" extrusionOk="0">
                  <a:moveTo>
                    <a:pt x="104386" y="61285"/>
                  </a:moveTo>
                  <a:cubicBezTo>
                    <a:pt x="126966" y="61285"/>
                    <a:pt x="144885" y="81838"/>
                    <a:pt x="140396" y="105200"/>
                  </a:cubicBezTo>
                  <a:cubicBezTo>
                    <a:pt x="137623" y="119520"/>
                    <a:pt x="125913" y="131230"/>
                    <a:pt x="111593" y="133970"/>
                  </a:cubicBezTo>
                  <a:cubicBezTo>
                    <a:pt x="109151" y="134439"/>
                    <a:pt x="106741" y="134664"/>
                    <a:pt x="104382" y="134664"/>
                  </a:cubicBezTo>
                  <a:cubicBezTo>
                    <a:pt x="81801" y="134664"/>
                    <a:pt x="63882" y="114110"/>
                    <a:pt x="68371" y="90749"/>
                  </a:cubicBezTo>
                  <a:cubicBezTo>
                    <a:pt x="71144" y="76429"/>
                    <a:pt x="82854" y="64718"/>
                    <a:pt x="97175" y="61978"/>
                  </a:cubicBezTo>
                  <a:cubicBezTo>
                    <a:pt x="99616" y="61509"/>
                    <a:pt x="102026" y="61285"/>
                    <a:pt x="104386" y="61285"/>
                  </a:cubicBezTo>
                  <a:close/>
                  <a:moveTo>
                    <a:pt x="128848" y="146920"/>
                  </a:moveTo>
                  <a:cubicBezTo>
                    <a:pt x="132241" y="146920"/>
                    <a:pt x="134981" y="149628"/>
                    <a:pt x="134981" y="153020"/>
                  </a:cubicBezTo>
                  <a:cubicBezTo>
                    <a:pt x="134981" y="156413"/>
                    <a:pt x="132241" y="159153"/>
                    <a:pt x="128848" y="159153"/>
                  </a:cubicBezTo>
                  <a:lnTo>
                    <a:pt x="79919" y="159153"/>
                  </a:lnTo>
                  <a:cubicBezTo>
                    <a:pt x="76526" y="159153"/>
                    <a:pt x="73819" y="156413"/>
                    <a:pt x="73819" y="153020"/>
                  </a:cubicBezTo>
                  <a:cubicBezTo>
                    <a:pt x="73819" y="149628"/>
                    <a:pt x="76526" y="146920"/>
                    <a:pt x="79919" y="146920"/>
                  </a:cubicBezTo>
                  <a:close/>
                  <a:moveTo>
                    <a:pt x="73819" y="1"/>
                  </a:moveTo>
                  <a:cubicBezTo>
                    <a:pt x="32816" y="3165"/>
                    <a:pt x="0" y="37840"/>
                    <a:pt x="0" y="79626"/>
                  </a:cubicBezTo>
                  <a:lnTo>
                    <a:pt x="0" y="104091"/>
                  </a:lnTo>
                  <a:cubicBezTo>
                    <a:pt x="0" y="107483"/>
                    <a:pt x="2740" y="110223"/>
                    <a:pt x="6133" y="110223"/>
                  </a:cubicBezTo>
                  <a:lnTo>
                    <a:pt x="30989" y="110223"/>
                  </a:lnTo>
                  <a:lnTo>
                    <a:pt x="30989" y="67393"/>
                  </a:lnTo>
                  <a:cubicBezTo>
                    <a:pt x="30989" y="64001"/>
                    <a:pt x="33729" y="61293"/>
                    <a:pt x="37121" y="61293"/>
                  </a:cubicBezTo>
                  <a:cubicBezTo>
                    <a:pt x="40481" y="61293"/>
                    <a:pt x="43221" y="64001"/>
                    <a:pt x="43221" y="67393"/>
                  </a:cubicBezTo>
                  <a:lnTo>
                    <a:pt x="43221" y="202374"/>
                  </a:lnTo>
                  <a:cubicBezTo>
                    <a:pt x="43221" y="205734"/>
                    <a:pt x="45961" y="208474"/>
                    <a:pt x="49354" y="208474"/>
                  </a:cubicBezTo>
                  <a:lnTo>
                    <a:pt x="159446" y="208474"/>
                  </a:lnTo>
                  <a:cubicBezTo>
                    <a:pt x="162806" y="208474"/>
                    <a:pt x="165546" y="205734"/>
                    <a:pt x="165546" y="202374"/>
                  </a:cubicBezTo>
                  <a:lnTo>
                    <a:pt x="165546" y="67393"/>
                  </a:lnTo>
                  <a:cubicBezTo>
                    <a:pt x="165546" y="64001"/>
                    <a:pt x="168286" y="61293"/>
                    <a:pt x="171678" y="61293"/>
                  </a:cubicBezTo>
                  <a:cubicBezTo>
                    <a:pt x="175038" y="61293"/>
                    <a:pt x="177778" y="64001"/>
                    <a:pt x="177778" y="67393"/>
                  </a:cubicBezTo>
                  <a:lnTo>
                    <a:pt x="177778" y="110223"/>
                  </a:lnTo>
                  <a:lnTo>
                    <a:pt x="202667" y="110223"/>
                  </a:lnTo>
                  <a:cubicBezTo>
                    <a:pt x="206027" y="110223"/>
                    <a:pt x="208767" y="107483"/>
                    <a:pt x="208767" y="104091"/>
                  </a:cubicBezTo>
                  <a:lnTo>
                    <a:pt x="208767" y="79626"/>
                  </a:lnTo>
                  <a:cubicBezTo>
                    <a:pt x="208767" y="37840"/>
                    <a:pt x="175952" y="3165"/>
                    <a:pt x="134981" y="33"/>
                  </a:cubicBezTo>
                  <a:lnTo>
                    <a:pt x="134981" y="16669"/>
                  </a:lnTo>
                  <a:cubicBezTo>
                    <a:pt x="134981" y="33428"/>
                    <a:pt x="122306" y="49031"/>
                    <a:pt x="104436" y="49031"/>
                  </a:cubicBezTo>
                  <a:cubicBezTo>
                    <a:pt x="104288" y="49031"/>
                    <a:pt x="104140" y="49030"/>
                    <a:pt x="103992" y="49028"/>
                  </a:cubicBezTo>
                  <a:cubicBezTo>
                    <a:pt x="87291" y="48833"/>
                    <a:pt x="73819" y="35197"/>
                    <a:pt x="73819" y="18463"/>
                  </a:cubicBezTo>
                  <a:lnTo>
                    <a:pt x="738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4"/>
            <p:cNvSpPr/>
            <p:nvPr/>
          </p:nvSpPr>
          <p:spPr>
            <a:xfrm>
              <a:off x="3491125" y="2386125"/>
              <a:ext cx="920725" cy="920725"/>
            </a:xfrm>
            <a:custGeom>
              <a:avLst/>
              <a:gdLst/>
              <a:ahLst/>
              <a:cxnLst/>
              <a:rect l="l" t="t" r="r" b="b"/>
              <a:pathLst>
                <a:path w="36829" h="36829" extrusionOk="0">
                  <a:moveTo>
                    <a:pt x="33371" y="1"/>
                  </a:moveTo>
                  <a:lnTo>
                    <a:pt x="1" y="33338"/>
                  </a:lnTo>
                  <a:cubicBezTo>
                    <a:pt x="3654" y="35491"/>
                    <a:pt x="7829" y="36829"/>
                    <a:pt x="12364" y="36829"/>
                  </a:cubicBezTo>
                  <a:cubicBezTo>
                    <a:pt x="25868" y="36829"/>
                    <a:pt x="36828" y="25836"/>
                    <a:pt x="36828" y="12364"/>
                  </a:cubicBezTo>
                  <a:cubicBezTo>
                    <a:pt x="36828" y="7829"/>
                    <a:pt x="35524" y="3622"/>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84"/>
          <p:cNvGrpSpPr/>
          <p:nvPr/>
        </p:nvGrpSpPr>
        <p:grpSpPr>
          <a:xfrm>
            <a:off x="1809576" y="1941745"/>
            <a:ext cx="483820" cy="453583"/>
            <a:chOff x="1190625" y="401200"/>
            <a:chExt cx="5219200" cy="4893025"/>
          </a:xfrm>
        </p:grpSpPr>
        <p:sp>
          <p:nvSpPr>
            <p:cNvPr id="2295" name="Google Shape;2295;p84"/>
            <p:cNvSpPr/>
            <p:nvPr/>
          </p:nvSpPr>
          <p:spPr>
            <a:xfrm>
              <a:off x="1843000" y="1318650"/>
              <a:ext cx="3914425" cy="1235500"/>
            </a:xfrm>
            <a:custGeom>
              <a:avLst/>
              <a:gdLst/>
              <a:ahLst/>
              <a:cxnLst/>
              <a:rect l="l" t="t" r="r" b="b"/>
              <a:pathLst>
                <a:path w="156577" h="49420" extrusionOk="0">
                  <a:moveTo>
                    <a:pt x="36242" y="0"/>
                  </a:moveTo>
                  <a:cubicBezTo>
                    <a:pt x="22182" y="0"/>
                    <a:pt x="9950" y="9525"/>
                    <a:pt x="6557" y="23160"/>
                  </a:cubicBezTo>
                  <a:lnTo>
                    <a:pt x="1" y="49419"/>
                  </a:lnTo>
                  <a:cubicBezTo>
                    <a:pt x="1632" y="49224"/>
                    <a:pt x="3230" y="48930"/>
                    <a:pt x="4894" y="48930"/>
                  </a:cubicBezTo>
                  <a:lnTo>
                    <a:pt x="151683" y="48930"/>
                  </a:lnTo>
                  <a:cubicBezTo>
                    <a:pt x="153347" y="48930"/>
                    <a:pt x="154945" y="49224"/>
                    <a:pt x="156576" y="49419"/>
                  </a:cubicBezTo>
                  <a:lnTo>
                    <a:pt x="150020" y="23160"/>
                  </a:lnTo>
                  <a:cubicBezTo>
                    <a:pt x="146627" y="9525"/>
                    <a:pt x="134395" y="0"/>
                    <a:pt x="1203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4"/>
            <p:cNvSpPr/>
            <p:nvPr/>
          </p:nvSpPr>
          <p:spPr>
            <a:xfrm>
              <a:off x="1840575" y="4988375"/>
              <a:ext cx="1013675" cy="305850"/>
            </a:xfrm>
            <a:custGeom>
              <a:avLst/>
              <a:gdLst/>
              <a:ahLst/>
              <a:cxnLst/>
              <a:rect l="l" t="t" r="r" b="b"/>
              <a:pathLst>
                <a:path w="40547" h="12234" extrusionOk="0">
                  <a:moveTo>
                    <a:pt x="0" y="1"/>
                  </a:moveTo>
                  <a:cubicBezTo>
                    <a:pt x="2544" y="7112"/>
                    <a:pt x="9264" y="12233"/>
                    <a:pt x="17223" y="12233"/>
                  </a:cubicBezTo>
                  <a:lnTo>
                    <a:pt x="23356" y="12233"/>
                  </a:lnTo>
                  <a:cubicBezTo>
                    <a:pt x="31315" y="12233"/>
                    <a:pt x="38035" y="7112"/>
                    <a:pt x="40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4"/>
            <p:cNvSpPr/>
            <p:nvPr/>
          </p:nvSpPr>
          <p:spPr>
            <a:xfrm>
              <a:off x="4746175" y="4988375"/>
              <a:ext cx="1013700" cy="305850"/>
            </a:xfrm>
            <a:custGeom>
              <a:avLst/>
              <a:gdLst/>
              <a:ahLst/>
              <a:cxnLst/>
              <a:rect l="l" t="t" r="r" b="b"/>
              <a:pathLst>
                <a:path w="40548" h="12234" extrusionOk="0">
                  <a:moveTo>
                    <a:pt x="1" y="1"/>
                  </a:moveTo>
                  <a:cubicBezTo>
                    <a:pt x="2512" y="7112"/>
                    <a:pt x="9232" y="12233"/>
                    <a:pt x="17224" y="12233"/>
                  </a:cubicBezTo>
                  <a:lnTo>
                    <a:pt x="23324" y="12233"/>
                  </a:lnTo>
                  <a:cubicBezTo>
                    <a:pt x="31283" y="12233"/>
                    <a:pt x="38003" y="7112"/>
                    <a:pt x="40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4"/>
            <p:cNvSpPr/>
            <p:nvPr/>
          </p:nvSpPr>
          <p:spPr>
            <a:xfrm>
              <a:off x="2118650" y="3612650"/>
              <a:ext cx="611650" cy="305825"/>
            </a:xfrm>
            <a:custGeom>
              <a:avLst/>
              <a:gdLst/>
              <a:ahLst/>
              <a:cxnLst/>
              <a:rect l="l" t="t" r="r" b="b"/>
              <a:pathLst>
                <a:path w="24466" h="12233" extrusionOk="0">
                  <a:moveTo>
                    <a:pt x="6100" y="0"/>
                  </a:moveTo>
                  <a:cubicBezTo>
                    <a:pt x="2740" y="0"/>
                    <a:pt x="0" y="2740"/>
                    <a:pt x="0" y="6100"/>
                  </a:cubicBezTo>
                  <a:cubicBezTo>
                    <a:pt x="0" y="9460"/>
                    <a:pt x="2740" y="12232"/>
                    <a:pt x="6100" y="12232"/>
                  </a:cubicBezTo>
                  <a:lnTo>
                    <a:pt x="18333" y="12232"/>
                  </a:lnTo>
                  <a:cubicBezTo>
                    <a:pt x="21693" y="12232"/>
                    <a:pt x="24465" y="9460"/>
                    <a:pt x="24465" y="6100"/>
                  </a:cubicBezTo>
                  <a:cubicBezTo>
                    <a:pt x="24465" y="2740"/>
                    <a:pt x="21693"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4"/>
            <p:cNvSpPr/>
            <p:nvPr/>
          </p:nvSpPr>
          <p:spPr>
            <a:xfrm>
              <a:off x="4870950" y="3612650"/>
              <a:ext cx="611650" cy="305825"/>
            </a:xfrm>
            <a:custGeom>
              <a:avLst/>
              <a:gdLst/>
              <a:ahLst/>
              <a:cxnLst/>
              <a:rect l="l" t="t" r="r" b="b"/>
              <a:pathLst>
                <a:path w="24466" h="12233" extrusionOk="0">
                  <a:moveTo>
                    <a:pt x="6100" y="0"/>
                  </a:moveTo>
                  <a:cubicBezTo>
                    <a:pt x="2741" y="0"/>
                    <a:pt x="0" y="2740"/>
                    <a:pt x="0" y="6100"/>
                  </a:cubicBezTo>
                  <a:cubicBezTo>
                    <a:pt x="0" y="9460"/>
                    <a:pt x="2741" y="12232"/>
                    <a:pt x="6100" y="12232"/>
                  </a:cubicBezTo>
                  <a:lnTo>
                    <a:pt x="18333" y="12232"/>
                  </a:lnTo>
                  <a:cubicBezTo>
                    <a:pt x="21693" y="12232"/>
                    <a:pt x="24465" y="9460"/>
                    <a:pt x="24465" y="6100"/>
                  </a:cubicBezTo>
                  <a:cubicBezTo>
                    <a:pt x="24465" y="2740"/>
                    <a:pt x="21693"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4"/>
            <p:cNvSpPr/>
            <p:nvPr/>
          </p:nvSpPr>
          <p:spPr>
            <a:xfrm>
              <a:off x="1190625" y="2847700"/>
              <a:ext cx="5219200" cy="1834900"/>
            </a:xfrm>
            <a:custGeom>
              <a:avLst/>
              <a:gdLst/>
              <a:ahLst/>
              <a:cxnLst/>
              <a:rect l="l" t="t" r="r" b="b"/>
              <a:pathLst>
                <a:path w="208768" h="73396" extrusionOk="0">
                  <a:moveTo>
                    <a:pt x="116616" y="18366"/>
                  </a:moveTo>
                  <a:cubicBezTo>
                    <a:pt x="120008" y="18366"/>
                    <a:pt x="122749" y="21073"/>
                    <a:pt x="122749" y="24465"/>
                  </a:cubicBezTo>
                  <a:cubicBezTo>
                    <a:pt x="122749" y="27858"/>
                    <a:pt x="120008" y="30598"/>
                    <a:pt x="116616" y="30598"/>
                  </a:cubicBezTo>
                  <a:lnTo>
                    <a:pt x="92151" y="30598"/>
                  </a:lnTo>
                  <a:cubicBezTo>
                    <a:pt x="88759" y="30598"/>
                    <a:pt x="86051" y="27858"/>
                    <a:pt x="86051" y="24465"/>
                  </a:cubicBezTo>
                  <a:cubicBezTo>
                    <a:pt x="86051" y="21073"/>
                    <a:pt x="88759" y="18366"/>
                    <a:pt x="92151" y="18366"/>
                  </a:cubicBezTo>
                  <a:close/>
                  <a:moveTo>
                    <a:pt x="55454" y="18366"/>
                  </a:moveTo>
                  <a:cubicBezTo>
                    <a:pt x="65566" y="18366"/>
                    <a:pt x="73819" y="26586"/>
                    <a:pt x="73819" y="36698"/>
                  </a:cubicBezTo>
                  <a:cubicBezTo>
                    <a:pt x="73819" y="46810"/>
                    <a:pt x="65566" y="55063"/>
                    <a:pt x="55454" y="55063"/>
                  </a:cubicBezTo>
                  <a:lnTo>
                    <a:pt x="43221" y="55063"/>
                  </a:lnTo>
                  <a:cubicBezTo>
                    <a:pt x="33109" y="55063"/>
                    <a:pt x="24889" y="46810"/>
                    <a:pt x="24889" y="36698"/>
                  </a:cubicBezTo>
                  <a:cubicBezTo>
                    <a:pt x="24889" y="26586"/>
                    <a:pt x="33109" y="18366"/>
                    <a:pt x="43221" y="18366"/>
                  </a:cubicBezTo>
                  <a:close/>
                  <a:moveTo>
                    <a:pt x="116616" y="42830"/>
                  </a:moveTo>
                  <a:cubicBezTo>
                    <a:pt x="120008" y="42830"/>
                    <a:pt x="122749" y="45538"/>
                    <a:pt x="122749" y="48930"/>
                  </a:cubicBezTo>
                  <a:cubicBezTo>
                    <a:pt x="122749" y="52323"/>
                    <a:pt x="120008" y="55063"/>
                    <a:pt x="116616" y="55063"/>
                  </a:cubicBezTo>
                  <a:lnTo>
                    <a:pt x="92151" y="55063"/>
                  </a:lnTo>
                  <a:cubicBezTo>
                    <a:pt x="88759" y="55063"/>
                    <a:pt x="86051" y="52323"/>
                    <a:pt x="86051" y="48930"/>
                  </a:cubicBezTo>
                  <a:cubicBezTo>
                    <a:pt x="86051" y="45538"/>
                    <a:pt x="88759" y="42830"/>
                    <a:pt x="92151" y="42830"/>
                  </a:cubicBezTo>
                  <a:close/>
                  <a:moveTo>
                    <a:pt x="165546" y="18366"/>
                  </a:moveTo>
                  <a:cubicBezTo>
                    <a:pt x="175658" y="18366"/>
                    <a:pt x="183911" y="26586"/>
                    <a:pt x="183911" y="36698"/>
                  </a:cubicBezTo>
                  <a:cubicBezTo>
                    <a:pt x="183911" y="46810"/>
                    <a:pt x="175658" y="55063"/>
                    <a:pt x="165546" y="55063"/>
                  </a:cubicBezTo>
                  <a:lnTo>
                    <a:pt x="153313" y="55063"/>
                  </a:lnTo>
                  <a:cubicBezTo>
                    <a:pt x="143201" y="55063"/>
                    <a:pt x="134981" y="46810"/>
                    <a:pt x="134981" y="36698"/>
                  </a:cubicBezTo>
                  <a:cubicBezTo>
                    <a:pt x="134981" y="26586"/>
                    <a:pt x="143201" y="18366"/>
                    <a:pt x="153313" y="18366"/>
                  </a:cubicBezTo>
                  <a:close/>
                  <a:moveTo>
                    <a:pt x="30989" y="1"/>
                  </a:moveTo>
                  <a:cubicBezTo>
                    <a:pt x="14124" y="1"/>
                    <a:pt x="0" y="13734"/>
                    <a:pt x="0" y="30598"/>
                  </a:cubicBezTo>
                  <a:lnTo>
                    <a:pt x="0" y="55063"/>
                  </a:lnTo>
                  <a:cubicBezTo>
                    <a:pt x="0" y="65175"/>
                    <a:pt x="8644" y="73395"/>
                    <a:pt x="18756" y="73395"/>
                  </a:cubicBezTo>
                  <a:lnTo>
                    <a:pt x="190011" y="73395"/>
                  </a:lnTo>
                  <a:cubicBezTo>
                    <a:pt x="200123" y="73395"/>
                    <a:pt x="208767" y="65175"/>
                    <a:pt x="208767" y="55063"/>
                  </a:cubicBezTo>
                  <a:lnTo>
                    <a:pt x="208767" y="30598"/>
                  </a:lnTo>
                  <a:cubicBezTo>
                    <a:pt x="208767" y="13734"/>
                    <a:pt x="194643" y="1"/>
                    <a:pt x="177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4"/>
            <p:cNvSpPr/>
            <p:nvPr/>
          </p:nvSpPr>
          <p:spPr>
            <a:xfrm>
              <a:off x="3647700" y="401200"/>
              <a:ext cx="305850" cy="611650"/>
            </a:xfrm>
            <a:custGeom>
              <a:avLst/>
              <a:gdLst/>
              <a:ahLst/>
              <a:cxnLst/>
              <a:rect l="l" t="t" r="r" b="b"/>
              <a:pathLst>
                <a:path w="12234" h="24466" extrusionOk="0">
                  <a:moveTo>
                    <a:pt x="1" y="1"/>
                  </a:moveTo>
                  <a:lnTo>
                    <a:pt x="1" y="24466"/>
                  </a:lnTo>
                  <a:lnTo>
                    <a:pt x="12233" y="24466"/>
                  </a:lnTo>
                  <a:lnTo>
                    <a:pt x="122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4"/>
            <p:cNvSpPr/>
            <p:nvPr/>
          </p:nvSpPr>
          <p:spPr>
            <a:xfrm>
              <a:off x="2424450" y="401200"/>
              <a:ext cx="917475" cy="611650"/>
            </a:xfrm>
            <a:custGeom>
              <a:avLst/>
              <a:gdLst/>
              <a:ahLst/>
              <a:cxnLst/>
              <a:rect l="l" t="t" r="r" b="b"/>
              <a:pathLst>
                <a:path w="36699" h="24466" extrusionOk="0">
                  <a:moveTo>
                    <a:pt x="12233" y="1"/>
                  </a:moveTo>
                  <a:cubicBezTo>
                    <a:pt x="5448" y="1"/>
                    <a:pt x="1" y="5481"/>
                    <a:pt x="1" y="12233"/>
                  </a:cubicBezTo>
                  <a:cubicBezTo>
                    <a:pt x="1" y="18986"/>
                    <a:pt x="5448" y="24466"/>
                    <a:pt x="12233" y="24466"/>
                  </a:cubicBezTo>
                  <a:lnTo>
                    <a:pt x="36698" y="24466"/>
                  </a:lnTo>
                  <a:lnTo>
                    <a:pt x="366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4"/>
            <p:cNvSpPr/>
            <p:nvPr/>
          </p:nvSpPr>
          <p:spPr>
            <a:xfrm>
              <a:off x="4259325" y="401200"/>
              <a:ext cx="917450" cy="611650"/>
            </a:xfrm>
            <a:custGeom>
              <a:avLst/>
              <a:gdLst/>
              <a:ahLst/>
              <a:cxnLst/>
              <a:rect l="l" t="t" r="r" b="b"/>
              <a:pathLst>
                <a:path w="36698" h="24466" extrusionOk="0">
                  <a:moveTo>
                    <a:pt x="1" y="1"/>
                  </a:moveTo>
                  <a:lnTo>
                    <a:pt x="1" y="24466"/>
                  </a:lnTo>
                  <a:lnTo>
                    <a:pt x="24465" y="24466"/>
                  </a:lnTo>
                  <a:cubicBezTo>
                    <a:pt x="31218" y="24466"/>
                    <a:pt x="36698" y="18986"/>
                    <a:pt x="36698" y="12233"/>
                  </a:cubicBezTo>
                  <a:cubicBezTo>
                    <a:pt x="36698" y="5481"/>
                    <a:pt x="31218"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84"/>
          <p:cNvGrpSpPr/>
          <p:nvPr/>
        </p:nvGrpSpPr>
        <p:grpSpPr>
          <a:xfrm>
            <a:off x="1838870" y="1206837"/>
            <a:ext cx="425233" cy="483820"/>
            <a:chOff x="1507025" y="238125"/>
            <a:chExt cx="4587200" cy="5219200"/>
          </a:xfrm>
        </p:grpSpPr>
        <p:sp>
          <p:nvSpPr>
            <p:cNvPr id="2305" name="Google Shape;2305;p84"/>
            <p:cNvSpPr/>
            <p:nvPr/>
          </p:nvSpPr>
          <p:spPr>
            <a:xfrm>
              <a:off x="2882775" y="4530075"/>
              <a:ext cx="1834875" cy="927250"/>
            </a:xfrm>
            <a:custGeom>
              <a:avLst/>
              <a:gdLst/>
              <a:ahLst/>
              <a:cxnLst/>
              <a:rect l="l" t="t" r="r" b="b"/>
              <a:pathLst>
                <a:path w="73395" h="37090" extrusionOk="0">
                  <a:moveTo>
                    <a:pt x="6133" y="0"/>
                  </a:moveTo>
                  <a:cubicBezTo>
                    <a:pt x="2740" y="0"/>
                    <a:pt x="0" y="2708"/>
                    <a:pt x="0" y="6100"/>
                  </a:cubicBezTo>
                  <a:lnTo>
                    <a:pt x="0" y="30989"/>
                  </a:lnTo>
                  <a:cubicBezTo>
                    <a:pt x="0" y="34349"/>
                    <a:pt x="2740" y="37089"/>
                    <a:pt x="6133" y="37089"/>
                  </a:cubicBezTo>
                  <a:lnTo>
                    <a:pt x="67295" y="37089"/>
                  </a:lnTo>
                  <a:cubicBezTo>
                    <a:pt x="70655" y="37089"/>
                    <a:pt x="73395" y="34349"/>
                    <a:pt x="73395" y="30989"/>
                  </a:cubicBezTo>
                  <a:lnTo>
                    <a:pt x="73395" y="6100"/>
                  </a:lnTo>
                  <a:cubicBezTo>
                    <a:pt x="73395" y="2708"/>
                    <a:pt x="70655" y="0"/>
                    <a:pt x="67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4"/>
            <p:cNvSpPr/>
            <p:nvPr/>
          </p:nvSpPr>
          <p:spPr>
            <a:xfrm>
              <a:off x="1507025" y="1471950"/>
              <a:ext cx="4587200" cy="1223275"/>
            </a:xfrm>
            <a:custGeom>
              <a:avLst/>
              <a:gdLst/>
              <a:ahLst/>
              <a:cxnLst/>
              <a:rect l="l" t="t" r="r" b="b"/>
              <a:pathLst>
                <a:path w="183488" h="48931" extrusionOk="0">
                  <a:moveTo>
                    <a:pt x="6100" y="1"/>
                  </a:moveTo>
                  <a:cubicBezTo>
                    <a:pt x="2708" y="1"/>
                    <a:pt x="1" y="2708"/>
                    <a:pt x="1" y="6101"/>
                  </a:cubicBezTo>
                  <a:lnTo>
                    <a:pt x="1" y="48931"/>
                  </a:lnTo>
                  <a:lnTo>
                    <a:pt x="183487" y="48931"/>
                  </a:lnTo>
                  <a:lnTo>
                    <a:pt x="183487" y="6101"/>
                  </a:lnTo>
                  <a:cubicBezTo>
                    <a:pt x="183487" y="2708"/>
                    <a:pt x="180747" y="1"/>
                    <a:pt x="177355" y="1"/>
                  </a:cubicBezTo>
                  <a:lnTo>
                    <a:pt x="140657" y="1"/>
                  </a:lnTo>
                  <a:lnTo>
                    <a:pt x="140657" y="24466"/>
                  </a:lnTo>
                  <a:lnTo>
                    <a:pt x="146790" y="24466"/>
                  </a:lnTo>
                  <a:cubicBezTo>
                    <a:pt x="150150" y="24466"/>
                    <a:pt x="152890" y="27173"/>
                    <a:pt x="152890" y="30566"/>
                  </a:cubicBezTo>
                  <a:cubicBezTo>
                    <a:pt x="152890" y="33958"/>
                    <a:pt x="150150" y="36698"/>
                    <a:pt x="146790" y="36698"/>
                  </a:cubicBezTo>
                  <a:lnTo>
                    <a:pt x="36698" y="36698"/>
                  </a:lnTo>
                  <a:cubicBezTo>
                    <a:pt x="33305" y="36698"/>
                    <a:pt x="30565" y="33958"/>
                    <a:pt x="30565" y="30566"/>
                  </a:cubicBezTo>
                  <a:cubicBezTo>
                    <a:pt x="30565" y="27173"/>
                    <a:pt x="33305" y="24466"/>
                    <a:pt x="36698" y="24466"/>
                  </a:cubicBezTo>
                  <a:lnTo>
                    <a:pt x="42798" y="24466"/>
                  </a:lnTo>
                  <a:lnTo>
                    <a:pt x="4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4"/>
            <p:cNvSpPr/>
            <p:nvPr/>
          </p:nvSpPr>
          <p:spPr>
            <a:xfrm>
              <a:off x="3494400" y="3612650"/>
              <a:ext cx="611650" cy="611625"/>
            </a:xfrm>
            <a:custGeom>
              <a:avLst/>
              <a:gdLst/>
              <a:ahLst/>
              <a:cxnLst/>
              <a:rect l="l" t="t" r="r" b="b"/>
              <a:pathLst>
                <a:path w="24466" h="24465" extrusionOk="0">
                  <a:moveTo>
                    <a:pt x="12233" y="0"/>
                  </a:moveTo>
                  <a:cubicBezTo>
                    <a:pt x="5480" y="0"/>
                    <a:pt x="0" y="5480"/>
                    <a:pt x="0" y="12232"/>
                  </a:cubicBezTo>
                  <a:lnTo>
                    <a:pt x="0" y="24465"/>
                  </a:lnTo>
                  <a:lnTo>
                    <a:pt x="24465" y="24465"/>
                  </a:lnTo>
                  <a:lnTo>
                    <a:pt x="24465" y="12232"/>
                  </a:lnTo>
                  <a:cubicBezTo>
                    <a:pt x="24465" y="5480"/>
                    <a:pt x="18985" y="0"/>
                    <a:pt x="12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4"/>
            <p:cNvSpPr/>
            <p:nvPr/>
          </p:nvSpPr>
          <p:spPr>
            <a:xfrm>
              <a:off x="1507025" y="3001025"/>
              <a:ext cx="4587200" cy="2150475"/>
            </a:xfrm>
            <a:custGeom>
              <a:avLst/>
              <a:gdLst/>
              <a:ahLst/>
              <a:cxnLst/>
              <a:rect l="l" t="t" r="r" b="b"/>
              <a:pathLst>
                <a:path w="183488" h="86019" extrusionOk="0">
                  <a:moveTo>
                    <a:pt x="1" y="0"/>
                  </a:moveTo>
                  <a:lnTo>
                    <a:pt x="1" y="79919"/>
                  </a:lnTo>
                  <a:cubicBezTo>
                    <a:pt x="1" y="83344"/>
                    <a:pt x="2675" y="86019"/>
                    <a:pt x="6100" y="86019"/>
                  </a:cubicBezTo>
                  <a:lnTo>
                    <a:pt x="42798" y="86019"/>
                  </a:lnTo>
                  <a:lnTo>
                    <a:pt x="42798" y="67262"/>
                  </a:lnTo>
                  <a:cubicBezTo>
                    <a:pt x="42798" y="57117"/>
                    <a:pt x="50985" y="48930"/>
                    <a:pt x="61163" y="48930"/>
                  </a:cubicBezTo>
                  <a:lnTo>
                    <a:pt x="67263" y="48930"/>
                  </a:lnTo>
                  <a:lnTo>
                    <a:pt x="67263" y="36697"/>
                  </a:lnTo>
                  <a:cubicBezTo>
                    <a:pt x="67263" y="23225"/>
                    <a:pt x="78288" y="12233"/>
                    <a:pt x="91728" y="12233"/>
                  </a:cubicBezTo>
                  <a:cubicBezTo>
                    <a:pt x="105167" y="12233"/>
                    <a:pt x="116192" y="23225"/>
                    <a:pt x="116192" y="36697"/>
                  </a:cubicBezTo>
                  <a:lnTo>
                    <a:pt x="116192" y="48930"/>
                  </a:lnTo>
                  <a:lnTo>
                    <a:pt x="122325" y="48930"/>
                  </a:lnTo>
                  <a:cubicBezTo>
                    <a:pt x="132470" y="48930"/>
                    <a:pt x="140657" y="57117"/>
                    <a:pt x="140657" y="67262"/>
                  </a:cubicBezTo>
                  <a:lnTo>
                    <a:pt x="140657" y="86019"/>
                  </a:lnTo>
                  <a:lnTo>
                    <a:pt x="177355" y="86019"/>
                  </a:lnTo>
                  <a:cubicBezTo>
                    <a:pt x="180780" y="86019"/>
                    <a:pt x="183487" y="83344"/>
                    <a:pt x="183487" y="79919"/>
                  </a:cubicBezTo>
                  <a:lnTo>
                    <a:pt x="1834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4"/>
            <p:cNvSpPr/>
            <p:nvPr/>
          </p:nvSpPr>
          <p:spPr>
            <a:xfrm>
              <a:off x="2882775" y="238125"/>
              <a:ext cx="1834875" cy="1845475"/>
            </a:xfrm>
            <a:custGeom>
              <a:avLst/>
              <a:gdLst/>
              <a:ahLst/>
              <a:cxnLst/>
              <a:rect l="l" t="t" r="r" b="b"/>
              <a:pathLst>
                <a:path w="73395" h="73819" extrusionOk="0">
                  <a:moveTo>
                    <a:pt x="48930" y="18765"/>
                  </a:moveTo>
                  <a:cubicBezTo>
                    <a:pt x="50496" y="18765"/>
                    <a:pt x="52062" y="19360"/>
                    <a:pt x="53268" y="20551"/>
                  </a:cubicBezTo>
                  <a:cubicBezTo>
                    <a:pt x="55650" y="22932"/>
                    <a:pt x="55650" y="26814"/>
                    <a:pt x="53268" y="29195"/>
                  </a:cubicBezTo>
                  <a:lnTo>
                    <a:pt x="45342" y="37121"/>
                  </a:lnTo>
                  <a:lnTo>
                    <a:pt x="53268" y="45015"/>
                  </a:lnTo>
                  <a:cubicBezTo>
                    <a:pt x="55650" y="47397"/>
                    <a:pt x="55650" y="51278"/>
                    <a:pt x="53268" y="53660"/>
                  </a:cubicBezTo>
                  <a:cubicBezTo>
                    <a:pt x="52062" y="54850"/>
                    <a:pt x="50496" y="55446"/>
                    <a:pt x="48930" y="55446"/>
                  </a:cubicBezTo>
                  <a:cubicBezTo>
                    <a:pt x="47364" y="55446"/>
                    <a:pt x="45799" y="54850"/>
                    <a:pt x="44592" y="53660"/>
                  </a:cubicBezTo>
                  <a:lnTo>
                    <a:pt x="36698" y="45766"/>
                  </a:lnTo>
                  <a:lnTo>
                    <a:pt x="28804" y="53660"/>
                  </a:lnTo>
                  <a:cubicBezTo>
                    <a:pt x="27597" y="54850"/>
                    <a:pt x="26031" y="55446"/>
                    <a:pt x="24465" y="55446"/>
                  </a:cubicBezTo>
                  <a:cubicBezTo>
                    <a:pt x="22899" y="55446"/>
                    <a:pt x="21334" y="54850"/>
                    <a:pt x="20127" y="53660"/>
                  </a:cubicBezTo>
                  <a:cubicBezTo>
                    <a:pt x="17745" y="51278"/>
                    <a:pt x="17745" y="47397"/>
                    <a:pt x="20127" y="45015"/>
                  </a:cubicBezTo>
                  <a:lnTo>
                    <a:pt x="28053" y="37121"/>
                  </a:lnTo>
                  <a:lnTo>
                    <a:pt x="20127" y="29195"/>
                  </a:lnTo>
                  <a:cubicBezTo>
                    <a:pt x="17745" y="26814"/>
                    <a:pt x="17745" y="22932"/>
                    <a:pt x="20127" y="20551"/>
                  </a:cubicBezTo>
                  <a:cubicBezTo>
                    <a:pt x="21334" y="19360"/>
                    <a:pt x="22899" y="18765"/>
                    <a:pt x="24465" y="18765"/>
                  </a:cubicBezTo>
                  <a:cubicBezTo>
                    <a:pt x="26031" y="18765"/>
                    <a:pt x="27597" y="19360"/>
                    <a:pt x="28804" y="20551"/>
                  </a:cubicBezTo>
                  <a:lnTo>
                    <a:pt x="36698" y="28445"/>
                  </a:lnTo>
                  <a:lnTo>
                    <a:pt x="44592" y="20551"/>
                  </a:lnTo>
                  <a:cubicBezTo>
                    <a:pt x="45799" y="19360"/>
                    <a:pt x="47364" y="18765"/>
                    <a:pt x="48930" y="18765"/>
                  </a:cubicBezTo>
                  <a:close/>
                  <a:moveTo>
                    <a:pt x="6133" y="0"/>
                  </a:moveTo>
                  <a:cubicBezTo>
                    <a:pt x="2740" y="0"/>
                    <a:pt x="0" y="2740"/>
                    <a:pt x="0" y="6133"/>
                  </a:cubicBezTo>
                  <a:lnTo>
                    <a:pt x="0" y="73819"/>
                  </a:lnTo>
                  <a:lnTo>
                    <a:pt x="73395" y="73819"/>
                  </a:lnTo>
                  <a:lnTo>
                    <a:pt x="73395" y="6133"/>
                  </a:lnTo>
                  <a:cubicBezTo>
                    <a:pt x="73395" y="2740"/>
                    <a:pt x="70655" y="0"/>
                    <a:pt x="67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84"/>
          <p:cNvGrpSpPr/>
          <p:nvPr/>
        </p:nvGrpSpPr>
        <p:grpSpPr>
          <a:xfrm>
            <a:off x="1026320" y="3318237"/>
            <a:ext cx="483820" cy="483820"/>
            <a:chOff x="1190625" y="238125"/>
            <a:chExt cx="5219200" cy="5219200"/>
          </a:xfrm>
        </p:grpSpPr>
        <p:sp>
          <p:nvSpPr>
            <p:cNvPr id="2311" name="Google Shape;2311;p84"/>
            <p:cNvSpPr/>
            <p:nvPr/>
          </p:nvSpPr>
          <p:spPr>
            <a:xfrm>
              <a:off x="2453000" y="238125"/>
              <a:ext cx="3956825" cy="2942325"/>
            </a:xfrm>
            <a:custGeom>
              <a:avLst/>
              <a:gdLst/>
              <a:ahLst/>
              <a:cxnLst/>
              <a:rect l="l" t="t" r="r" b="b"/>
              <a:pathLst>
                <a:path w="158273" h="117693" extrusionOk="0">
                  <a:moveTo>
                    <a:pt x="60021" y="0"/>
                  </a:moveTo>
                  <a:cubicBezTo>
                    <a:pt x="30141" y="0"/>
                    <a:pt x="5318" y="21953"/>
                    <a:pt x="1" y="50267"/>
                  </a:cubicBezTo>
                  <a:cubicBezTo>
                    <a:pt x="3621" y="49713"/>
                    <a:pt x="7307" y="49354"/>
                    <a:pt x="11091" y="49354"/>
                  </a:cubicBezTo>
                  <a:lnTo>
                    <a:pt x="47789" y="49354"/>
                  </a:lnTo>
                  <a:cubicBezTo>
                    <a:pt x="86541" y="49354"/>
                    <a:pt x="118313" y="79560"/>
                    <a:pt x="120922" y="117692"/>
                  </a:cubicBezTo>
                  <a:cubicBezTo>
                    <a:pt x="142615" y="108298"/>
                    <a:pt x="158272" y="86704"/>
                    <a:pt x="158272" y="61554"/>
                  </a:cubicBezTo>
                  <a:cubicBezTo>
                    <a:pt x="158272" y="27857"/>
                    <a:pt x="130415" y="0"/>
                    <a:pt x="96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4"/>
            <p:cNvSpPr/>
            <p:nvPr/>
          </p:nvSpPr>
          <p:spPr>
            <a:xfrm>
              <a:off x="2576950" y="2695200"/>
              <a:ext cx="920725" cy="919900"/>
            </a:xfrm>
            <a:custGeom>
              <a:avLst/>
              <a:gdLst/>
              <a:ahLst/>
              <a:cxnLst/>
              <a:rect l="l" t="t" r="r" b="b"/>
              <a:pathLst>
                <a:path w="36829" h="36796" extrusionOk="0">
                  <a:moveTo>
                    <a:pt x="24466" y="1"/>
                  </a:moveTo>
                  <a:cubicBezTo>
                    <a:pt x="10961" y="1"/>
                    <a:pt x="1" y="10961"/>
                    <a:pt x="1" y="24466"/>
                  </a:cubicBezTo>
                  <a:cubicBezTo>
                    <a:pt x="1" y="28967"/>
                    <a:pt x="1306" y="33175"/>
                    <a:pt x="3458" y="36796"/>
                  </a:cubicBezTo>
                  <a:lnTo>
                    <a:pt x="36829" y="3458"/>
                  </a:lnTo>
                  <a:cubicBezTo>
                    <a:pt x="33175" y="1305"/>
                    <a:pt x="29000" y="1"/>
                    <a:pt x="24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4"/>
            <p:cNvSpPr/>
            <p:nvPr/>
          </p:nvSpPr>
          <p:spPr>
            <a:xfrm>
              <a:off x="2879500" y="2997750"/>
              <a:ext cx="920725" cy="920725"/>
            </a:xfrm>
            <a:custGeom>
              <a:avLst/>
              <a:gdLst/>
              <a:ahLst/>
              <a:cxnLst/>
              <a:rect l="l" t="t" r="r" b="b"/>
              <a:pathLst>
                <a:path w="36829" h="36829" extrusionOk="0">
                  <a:moveTo>
                    <a:pt x="33371" y="1"/>
                  </a:moveTo>
                  <a:lnTo>
                    <a:pt x="1" y="33338"/>
                  </a:lnTo>
                  <a:cubicBezTo>
                    <a:pt x="3654" y="35491"/>
                    <a:pt x="7830" y="36828"/>
                    <a:pt x="12364" y="36828"/>
                  </a:cubicBezTo>
                  <a:cubicBezTo>
                    <a:pt x="25868" y="36828"/>
                    <a:pt x="36829" y="25836"/>
                    <a:pt x="36829" y="12364"/>
                  </a:cubicBezTo>
                  <a:cubicBezTo>
                    <a:pt x="36829" y="7829"/>
                    <a:pt x="35524" y="3621"/>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4"/>
            <p:cNvSpPr/>
            <p:nvPr/>
          </p:nvSpPr>
          <p:spPr>
            <a:xfrm>
              <a:off x="1190625" y="1777775"/>
              <a:ext cx="3986150" cy="3679550"/>
            </a:xfrm>
            <a:custGeom>
              <a:avLst/>
              <a:gdLst/>
              <a:ahLst/>
              <a:cxnLst/>
              <a:rect l="l" t="t" r="r" b="b"/>
              <a:pathLst>
                <a:path w="159446" h="147182" extrusionOk="0">
                  <a:moveTo>
                    <a:pt x="79919" y="24465"/>
                  </a:moveTo>
                  <a:cubicBezTo>
                    <a:pt x="100013" y="24465"/>
                    <a:pt x="116616" y="40808"/>
                    <a:pt x="116616" y="61163"/>
                  </a:cubicBezTo>
                  <a:cubicBezTo>
                    <a:pt x="116616" y="81387"/>
                    <a:pt x="100143" y="97860"/>
                    <a:pt x="79919" y="97860"/>
                  </a:cubicBezTo>
                  <a:cubicBezTo>
                    <a:pt x="59825" y="97860"/>
                    <a:pt x="43221" y="81485"/>
                    <a:pt x="43221" y="61163"/>
                  </a:cubicBezTo>
                  <a:cubicBezTo>
                    <a:pt x="43221" y="40906"/>
                    <a:pt x="59694" y="24465"/>
                    <a:pt x="79919" y="24465"/>
                  </a:cubicBezTo>
                  <a:close/>
                  <a:moveTo>
                    <a:pt x="61586" y="0"/>
                  </a:moveTo>
                  <a:cubicBezTo>
                    <a:pt x="27857" y="0"/>
                    <a:pt x="0" y="27434"/>
                    <a:pt x="0" y="61163"/>
                  </a:cubicBezTo>
                  <a:cubicBezTo>
                    <a:pt x="0" y="94859"/>
                    <a:pt x="27857" y="122325"/>
                    <a:pt x="61586" y="122325"/>
                  </a:cubicBezTo>
                  <a:lnTo>
                    <a:pt x="63902" y="122325"/>
                  </a:lnTo>
                  <a:lnTo>
                    <a:pt x="74439" y="143789"/>
                  </a:lnTo>
                  <a:cubicBezTo>
                    <a:pt x="75482" y="145876"/>
                    <a:pt x="77603" y="147181"/>
                    <a:pt x="79919" y="147181"/>
                  </a:cubicBezTo>
                  <a:cubicBezTo>
                    <a:pt x="82235" y="147181"/>
                    <a:pt x="84355" y="145876"/>
                    <a:pt x="85399" y="143789"/>
                  </a:cubicBezTo>
                  <a:lnTo>
                    <a:pt x="95935" y="122325"/>
                  </a:lnTo>
                  <a:lnTo>
                    <a:pt x="98284" y="122325"/>
                  </a:lnTo>
                  <a:cubicBezTo>
                    <a:pt x="131980" y="122325"/>
                    <a:pt x="159446" y="94859"/>
                    <a:pt x="159446" y="61163"/>
                  </a:cubicBezTo>
                  <a:cubicBezTo>
                    <a:pt x="159446" y="27434"/>
                    <a:pt x="131980" y="0"/>
                    <a:pt x="98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5" name="Google Shape;2315;p84"/>
          <p:cNvGrpSpPr/>
          <p:nvPr/>
        </p:nvGrpSpPr>
        <p:grpSpPr>
          <a:xfrm>
            <a:off x="1026320" y="2669893"/>
            <a:ext cx="483820" cy="396883"/>
            <a:chOff x="1190625" y="707025"/>
            <a:chExt cx="5219200" cy="4281375"/>
          </a:xfrm>
        </p:grpSpPr>
        <p:sp>
          <p:nvSpPr>
            <p:cNvPr id="2316" name="Google Shape;2316;p84"/>
            <p:cNvSpPr/>
            <p:nvPr/>
          </p:nvSpPr>
          <p:spPr>
            <a:xfrm>
              <a:off x="1190625" y="1318650"/>
              <a:ext cx="928050" cy="3669750"/>
            </a:xfrm>
            <a:custGeom>
              <a:avLst/>
              <a:gdLst/>
              <a:ahLst/>
              <a:cxnLst/>
              <a:rect l="l" t="t" r="r" b="b"/>
              <a:pathLst>
                <a:path w="37122" h="146790" extrusionOk="0">
                  <a:moveTo>
                    <a:pt x="6133" y="0"/>
                  </a:moveTo>
                  <a:cubicBezTo>
                    <a:pt x="2740" y="0"/>
                    <a:pt x="0" y="2740"/>
                    <a:pt x="0" y="6133"/>
                  </a:cubicBezTo>
                  <a:lnTo>
                    <a:pt x="0" y="128457"/>
                  </a:lnTo>
                  <a:cubicBezTo>
                    <a:pt x="0" y="138570"/>
                    <a:pt x="8612" y="146790"/>
                    <a:pt x="18756" y="146790"/>
                  </a:cubicBezTo>
                  <a:cubicBezTo>
                    <a:pt x="28901" y="146790"/>
                    <a:pt x="37121" y="138570"/>
                    <a:pt x="37121" y="128457"/>
                  </a:cubicBezTo>
                  <a:lnTo>
                    <a:pt x="37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4"/>
            <p:cNvSpPr/>
            <p:nvPr/>
          </p:nvSpPr>
          <p:spPr>
            <a:xfrm>
              <a:off x="3800200" y="1624450"/>
              <a:ext cx="920725" cy="920725"/>
            </a:xfrm>
            <a:custGeom>
              <a:avLst/>
              <a:gdLst/>
              <a:ahLst/>
              <a:cxnLst/>
              <a:rect l="l" t="t" r="r" b="b"/>
              <a:pathLst>
                <a:path w="36829" h="36829" extrusionOk="0">
                  <a:moveTo>
                    <a:pt x="24465" y="1"/>
                  </a:moveTo>
                  <a:cubicBezTo>
                    <a:pt x="10961" y="1"/>
                    <a:pt x="1" y="10961"/>
                    <a:pt x="1" y="24466"/>
                  </a:cubicBezTo>
                  <a:cubicBezTo>
                    <a:pt x="1" y="29000"/>
                    <a:pt x="1305" y="33175"/>
                    <a:pt x="3458" y="36829"/>
                  </a:cubicBezTo>
                  <a:lnTo>
                    <a:pt x="36828" y="3458"/>
                  </a:lnTo>
                  <a:cubicBezTo>
                    <a:pt x="33175" y="1306"/>
                    <a:pt x="29000"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4"/>
            <p:cNvSpPr/>
            <p:nvPr/>
          </p:nvSpPr>
          <p:spPr>
            <a:xfrm>
              <a:off x="4102750" y="1927000"/>
              <a:ext cx="920725" cy="920725"/>
            </a:xfrm>
            <a:custGeom>
              <a:avLst/>
              <a:gdLst/>
              <a:ahLst/>
              <a:cxnLst/>
              <a:rect l="l" t="t" r="r" b="b"/>
              <a:pathLst>
                <a:path w="36829" h="36829" extrusionOk="0">
                  <a:moveTo>
                    <a:pt x="33371" y="1"/>
                  </a:moveTo>
                  <a:lnTo>
                    <a:pt x="1" y="33371"/>
                  </a:lnTo>
                  <a:cubicBezTo>
                    <a:pt x="3654" y="35524"/>
                    <a:pt x="7829" y="36829"/>
                    <a:pt x="12363" y="36829"/>
                  </a:cubicBezTo>
                  <a:cubicBezTo>
                    <a:pt x="25868" y="36829"/>
                    <a:pt x="36828" y="25868"/>
                    <a:pt x="36828" y="12364"/>
                  </a:cubicBezTo>
                  <a:cubicBezTo>
                    <a:pt x="36828" y="7830"/>
                    <a:pt x="35524" y="3654"/>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4"/>
            <p:cNvSpPr/>
            <p:nvPr/>
          </p:nvSpPr>
          <p:spPr>
            <a:xfrm>
              <a:off x="2267075" y="707025"/>
              <a:ext cx="4142750" cy="4281375"/>
            </a:xfrm>
            <a:custGeom>
              <a:avLst/>
              <a:gdLst/>
              <a:ahLst/>
              <a:cxnLst/>
              <a:rect l="l" t="t" r="r" b="b"/>
              <a:pathLst>
                <a:path w="165710" h="171255" extrusionOk="0">
                  <a:moveTo>
                    <a:pt x="85790" y="24465"/>
                  </a:moveTo>
                  <a:cubicBezTo>
                    <a:pt x="105884" y="24465"/>
                    <a:pt x="122488" y="40840"/>
                    <a:pt x="122488" y="61163"/>
                  </a:cubicBezTo>
                  <a:cubicBezTo>
                    <a:pt x="122488" y="81387"/>
                    <a:pt x="106015" y="97860"/>
                    <a:pt x="85790" y="97860"/>
                  </a:cubicBezTo>
                  <a:cubicBezTo>
                    <a:pt x="65697" y="97860"/>
                    <a:pt x="49093" y="81485"/>
                    <a:pt x="49093" y="61163"/>
                  </a:cubicBezTo>
                  <a:cubicBezTo>
                    <a:pt x="49093" y="40938"/>
                    <a:pt x="65566" y="24465"/>
                    <a:pt x="85790" y="24465"/>
                  </a:cubicBezTo>
                  <a:close/>
                  <a:moveTo>
                    <a:pt x="73558" y="110092"/>
                  </a:moveTo>
                  <a:cubicBezTo>
                    <a:pt x="76950" y="110092"/>
                    <a:pt x="79691" y="112833"/>
                    <a:pt x="79691" y="116225"/>
                  </a:cubicBezTo>
                  <a:cubicBezTo>
                    <a:pt x="79691" y="119585"/>
                    <a:pt x="76950" y="122325"/>
                    <a:pt x="73558" y="122325"/>
                  </a:cubicBezTo>
                  <a:lnTo>
                    <a:pt x="30761" y="122325"/>
                  </a:lnTo>
                  <a:cubicBezTo>
                    <a:pt x="27368" y="122325"/>
                    <a:pt x="24628" y="119585"/>
                    <a:pt x="24628" y="116225"/>
                  </a:cubicBezTo>
                  <a:cubicBezTo>
                    <a:pt x="24628" y="112833"/>
                    <a:pt x="27368" y="110092"/>
                    <a:pt x="30761" y="110092"/>
                  </a:cubicBezTo>
                  <a:close/>
                  <a:moveTo>
                    <a:pt x="140853" y="110092"/>
                  </a:moveTo>
                  <a:cubicBezTo>
                    <a:pt x="144213" y="110092"/>
                    <a:pt x="146953" y="112833"/>
                    <a:pt x="146953" y="116225"/>
                  </a:cubicBezTo>
                  <a:cubicBezTo>
                    <a:pt x="146953" y="119585"/>
                    <a:pt x="144213" y="122325"/>
                    <a:pt x="140853" y="122325"/>
                  </a:cubicBezTo>
                  <a:lnTo>
                    <a:pt x="98023" y="122325"/>
                  </a:lnTo>
                  <a:cubicBezTo>
                    <a:pt x="94630" y="122325"/>
                    <a:pt x="91923" y="119585"/>
                    <a:pt x="91923" y="116225"/>
                  </a:cubicBezTo>
                  <a:cubicBezTo>
                    <a:pt x="91923" y="112833"/>
                    <a:pt x="94630" y="110092"/>
                    <a:pt x="98023" y="110092"/>
                  </a:cubicBezTo>
                  <a:close/>
                  <a:moveTo>
                    <a:pt x="73558" y="134557"/>
                  </a:moveTo>
                  <a:cubicBezTo>
                    <a:pt x="76950" y="134557"/>
                    <a:pt x="79691" y="137297"/>
                    <a:pt x="79691" y="140690"/>
                  </a:cubicBezTo>
                  <a:cubicBezTo>
                    <a:pt x="79691" y="144050"/>
                    <a:pt x="76950" y="146790"/>
                    <a:pt x="73558" y="146790"/>
                  </a:cubicBezTo>
                  <a:lnTo>
                    <a:pt x="30761" y="146790"/>
                  </a:lnTo>
                  <a:cubicBezTo>
                    <a:pt x="27368" y="146790"/>
                    <a:pt x="24628" y="144050"/>
                    <a:pt x="24628" y="140690"/>
                  </a:cubicBezTo>
                  <a:cubicBezTo>
                    <a:pt x="24628" y="137297"/>
                    <a:pt x="27368" y="134557"/>
                    <a:pt x="30761" y="134557"/>
                  </a:cubicBezTo>
                  <a:close/>
                  <a:moveTo>
                    <a:pt x="140853" y="134557"/>
                  </a:moveTo>
                  <a:cubicBezTo>
                    <a:pt x="144213" y="134557"/>
                    <a:pt x="146953" y="137297"/>
                    <a:pt x="146953" y="140690"/>
                  </a:cubicBezTo>
                  <a:cubicBezTo>
                    <a:pt x="146953" y="144050"/>
                    <a:pt x="144213" y="146790"/>
                    <a:pt x="140853" y="146790"/>
                  </a:cubicBezTo>
                  <a:lnTo>
                    <a:pt x="98023" y="146790"/>
                  </a:lnTo>
                  <a:cubicBezTo>
                    <a:pt x="94630" y="146790"/>
                    <a:pt x="91923" y="144050"/>
                    <a:pt x="91923" y="140690"/>
                  </a:cubicBezTo>
                  <a:cubicBezTo>
                    <a:pt x="91923" y="137297"/>
                    <a:pt x="94630" y="134557"/>
                    <a:pt x="98023" y="134557"/>
                  </a:cubicBezTo>
                  <a:close/>
                  <a:moveTo>
                    <a:pt x="6296" y="0"/>
                  </a:moveTo>
                  <a:lnTo>
                    <a:pt x="6296" y="152922"/>
                  </a:lnTo>
                  <a:cubicBezTo>
                    <a:pt x="6296" y="159805"/>
                    <a:pt x="3882" y="166133"/>
                    <a:pt x="0" y="171255"/>
                  </a:cubicBezTo>
                  <a:lnTo>
                    <a:pt x="140853" y="171255"/>
                  </a:lnTo>
                  <a:cubicBezTo>
                    <a:pt x="154325" y="171255"/>
                    <a:pt x="165709" y="160294"/>
                    <a:pt x="165709" y="146790"/>
                  </a:cubicBezTo>
                  <a:lnTo>
                    <a:pt x="165709" y="6133"/>
                  </a:lnTo>
                  <a:cubicBezTo>
                    <a:pt x="165709" y="2740"/>
                    <a:pt x="162969" y="0"/>
                    <a:pt x="159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84"/>
          <p:cNvGrpSpPr/>
          <p:nvPr/>
        </p:nvGrpSpPr>
        <p:grpSpPr>
          <a:xfrm>
            <a:off x="1026320" y="1926627"/>
            <a:ext cx="483820" cy="483820"/>
            <a:chOff x="1190625" y="238125"/>
            <a:chExt cx="5219200" cy="5219200"/>
          </a:xfrm>
        </p:grpSpPr>
        <p:sp>
          <p:nvSpPr>
            <p:cNvPr id="2321" name="Google Shape;2321;p84"/>
            <p:cNvSpPr/>
            <p:nvPr/>
          </p:nvSpPr>
          <p:spPr>
            <a:xfrm>
              <a:off x="2118650" y="238125"/>
              <a:ext cx="4291175" cy="3914400"/>
            </a:xfrm>
            <a:custGeom>
              <a:avLst/>
              <a:gdLst/>
              <a:ahLst/>
              <a:cxnLst/>
              <a:rect l="l" t="t" r="r" b="b"/>
              <a:pathLst>
                <a:path w="171647" h="156576" extrusionOk="0">
                  <a:moveTo>
                    <a:pt x="67263" y="0"/>
                  </a:moveTo>
                  <a:cubicBezTo>
                    <a:pt x="45538" y="0"/>
                    <a:pt x="27564" y="16669"/>
                    <a:pt x="24792" y="37643"/>
                  </a:cubicBezTo>
                  <a:cubicBezTo>
                    <a:pt x="10700" y="40351"/>
                    <a:pt x="0" y="52779"/>
                    <a:pt x="0" y="67686"/>
                  </a:cubicBezTo>
                  <a:cubicBezTo>
                    <a:pt x="0" y="82626"/>
                    <a:pt x="10765" y="95120"/>
                    <a:pt x="24955" y="97762"/>
                  </a:cubicBezTo>
                  <a:cubicBezTo>
                    <a:pt x="27597" y="111951"/>
                    <a:pt x="40090" y="122749"/>
                    <a:pt x="55030" y="122749"/>
                  </a:cubicBezTo>
                  <a:cubicBezTo>
                    <a:pt x="60510" y="122749"/>
                    <a:pt x="65795" y="121281"/>
                    <a:pt x="70459" y="118541"/>
                  </a:cubicBezTo>
                  <a:cubicBezTo>
                    <a:pt x="77049" y="126957"/>
                    <a:pt x="86541" y="132632"/>
                    <a:pt x="96979" y="134394"/>
                  </a:cubicBezTo>
                  <a:cubicBezTo>
                    <a:pt x="96196" y="136906"/>
                    <a:pt x="94728" y="139058"/>
                    <a:pt x="93000" y="140983"/>
                  </a:cubicBezTo>
                  <a:cubicBezTo>
                    <a:pt x="95968" y="144245"/>
                    <a:pt x="97860" y="148551"/>
                    <a:pt x="97860" y="153313"/>
                  </a:cubicBezTo>
                  <a:lnTo>
                    <a:pt x="97860" y="156575"/>
                  </a:lnTo>
                  <a:cubicBezTo>
                    <a:pt x="124282" y="149040"/>
                    <a:pt x="144637" y="125945"/>
                    <a:pt x="146953" y="97696"/>
                  </a:cubicBezTo>
                  <a:cubicBezTo>
                    <a:pt x="161012" y="94956"/>
                    <a:pt x="171646" y="82528"/>
                    <a:pt x="171646" y="67686"/>
                  </a:cubicBezTo>
                  <a:cubicBezTo>
                    <a:pt x="171646" y="52746"/>
                    <a:pt x="160882" y="40253"/>
                    <a:pt x="146659" y="37611"/>
                  </a:cubicBezTo>
                  <a:cubicBezTo>
                    <a:pt x="144017" y="23421"/>
                    <a:pt x="131132" y="12232"/>
                    <a:pt x="116192" y="12232"/>
                  </a:cubicBezTo>
                  <a:cubicBezTo>
                    <a:pt x="110712" y="12232"/>
                    <a:pt x="105428" y="13700"/>
                    <a:pt x="100763" y="16440"/>
                  </a:cubicBezTo>
                  <a:cubicBezTo>
                    <a:pt x="92739" y="6165"/>
                    <a:pt x="80408" y="0"/>
                    <a:pt x="67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4"/>
            <p:cNvSpPr/>
            <p:nvPr/>
          </p:nvSpPr>
          <p:spPr>
            <a:xfrm>
              <a:off x="1190625" y="3918450"/>
              <a:ext cx="611625" cy="1538875"/>
            </a:xfrm>
            <a:custGeom>
              <a:avLst/>
              <a:gdLst/>
              <a:ahLst/>
              <a:cxnLst/>
              <a:rect l="l" t="t" r="r" b="b"/>
              <a:pathLst>
                <a:path w="24465" h="61555" extrusionOk="0">
                  <a:moveTo>
                    <a:pt x="6133" y="0"/>
                  </a:moveTo>
                  <a:cubicBezTo>
                    <a:pt x="2740" y="0"/>
                    <a:pt x="0" y="2708"/>
                    <a:pt x="0" y="6100"/>
                  </a:cubicBezTo>
                  <a:lnTo>
                    <a:pt x="0" y="55454"/>
                  </a:lnTo>
                  <a:cubicBezTo>
                    <a:pt x="0" y="58814"/>
                    <a:pt x="2740" y="61554"/>
                    <a:pt x="6133" y="61554"/>
                  </a:cubicBezTo>
                  <a:lnTo>
                    <a:pt x="24465" y="61554"/>
                  </a:lnTo>
                  <a:lnTo>
                    <a:pt x="244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4"/>
            <p:cNvSpPr/>
            <p:nvPr/>
          </p:nvSpPr>
          <p:spPr>
            <a:xfrm>
              <a:off x="2108050" y="3918450"/>
              <a:ext cx="1233875" cy="1538875"/>
            </a:xfrm>
            <a:custGeom>
              <a:avLst/>
              <a:gdLst/>
              <a:ahLst/>
              <a:cxnLst/>
              <a:rect l="l" t="t" r="r" b="b"/>
              <a:pathLst>
                <a:path w="49355" h="61555" extrusionOk="0">
                  <a:moveTo>
                    <a:pt x="0" y="0"/>
                  </a:moveTo>
                  <a:lnTo>
                    <a:pt x="0" y="61554"/>
                  </a:lnTo>
                  <a:lnTo>
                    <a:pt x="49354" y="61554"/>
                  </a:lnTo>
                  <a:lnTo>
                    <a:pt x="49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4"/>
            <p:cNvSpPr/>
            <p:nvPr/>
          </p:nvSpPr>
          <p:spPr>
            <a:xfrm>
              <a:off x="3647700" y="3918450"/>
              <a:ext cx="611650" cy="1538875"/>
            </a:xfrm>
            <a:custGeom>
              <a:avLst/>
              <a:gdLst/>
              <a:ahLst/>
              <a:cxnLst/>
              <a:rect l="l" t="t" r="r" b="b"/>
              <a:pathLst>
                <a:path w="24466" h="61555" extrusionOk="0">
                  <a:moveTo>
                    <a:pt x="1" y="0"/>
                  </a:moveTo>
                  <a:lnTo>
                    <a:pt x="1" y="61554"/>
                  </a:lnTo>
                  <a:lnTo>
                    <a:pt x="18333" y="61554"/>
                  </a:lnTo>
                  <a:cubicBezTo>
                    <a:pt x="21725" y="61554"/>
                    <a:pt x="24466" y="58814"/>
                    <a:pt x="24466" y="55454"/>
                  </a:cubicBezTo>
                  <a:lnTo>
                    <a:pt x="24466" y="6100"/>
                  </a:lnTo>
                  <a:cubicBezTo>
                    <a:pt x="24466" y="2708"/>
                    <a:pt x="21725"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85"/>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rPr>
              <a:t>RESSOURCEN</a:t>
            </a:r>
            <a:endParaRPr>
              <a:solidFill>
                <a:schemeClr val="accent1"/>
              </a:solidFill>
            </a:endParaRPr>
          </a:p>
        </p:txBody>
      </p:sp>
      <p:sp>
        <p:nvSpPr>
          <p:cNvPr id="2330" name="Google Shape;2330;p85"/>
          <p:cNvSpPr txBox="1"/>
          <p:nvPr/>
        </p:nvSpPr>
        <p:spPr>
          <a:xfrm>
            <a:off x="726200" y="1142575"/>
            <a:ext cx="7702200" cy="36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000"/>
              </a:spcAft>
              <a:buClr>
                <a:schemeClr val="dk1"/>
              </a:buClr>
              <a:buSzPts val="1100"/>
              <a:buFont typeface="Arial"/>
              <a:buNone/>
            </a:pPr>
            <a:r>
              <a:rPr lang="en">
                <a:solidFill>
                  <a:schemeClr val="dk1"/>
                </a:solidFill>
                <a:latin typeface="Asap Condensed"/>
                <a:ea typeface="Asap Condensed"/>
                <a:cs typeface="Asap Condensed"/>
                <a:sym typeface="Asap Condensed"/>
              </a:rPr>
              <a:t>Haben dir die Ressourcen auf dieser Vorlage gefallen? Erhalte sie kostenlos auf unseren anderen Webseiten:</a:t>
            </a:r>
            <a:endParaRPr/>
          </a:p>
        </p:txBody>
      </p:sp>
      <p:sp>
        <p:nvSpPr>
          <p:cNvPr id="2331" name="Google Shape;2331;p85"/>
          <p:cNvSpPr txBox="1"/>
          <p:nvPr/>
        </p:nvSpPr>
        <p:spPr>
          <a:xfrm>
            <a:off x="726200" y="1630500"/>
            <a:ext cx="3845700" cy="2974800"/>
          </a:xfrm>
          <a:prstGeom prst="rect">
            <a:avLst/>
          </a:prstGeom>
          <a:noFill/>
          <a:ln>
            <a:noFill/>
          </a:ln>
        </p:spPr>
        <p:txBody>
          <a:bodyPr spcFirstLastPara="1" wrap="square" lIns="91425" tIns="91425" rIns="91425" bIns="91425" anchor="t" anchorCtr="0">
            <a:noAutofit/>
          </a:bodyPr>
          <a:lstStyle/>
          <a:p>
            <a:pPr marL="0" marR="50800" lvl="0" indent="0" algn="l" rtl="0">
              <a:lnSpc>
                <a:spcPct val="100000"/>
              </a:lnSpc>
              <a:spcBef>
                <a:spcPts val="0"/>
              </a:spcBef>
              <a:spcAft>
                <a:spcPts val="0"/>
              </a:spcAft>
              <a:buNone/>
            </a:pPr>
            <a:r>
              <a:rPr lang="en" sz="2800" i="1">
                <a:solidFill>
                  <a:schemeClr val="dk2"/>
                </a:solidFill>
                <a:latin typeface="Anton"/>
                <a:ea typeface="Anton"/>
                <a:cs typeface="Anton"/>
                <a:sym typeface="Anton"/>
              </a:rPr>
              <a:t>VEKTORS</a:t>
            </a:r>
            <a:endParaRPr/>
          </a:p>
          <a:p>
            <a:pPr marL="0" marR="50800" lvl="0" indent="0" algn="l" rtl="0">
              <a:lnSpc>
                <a:spcPct val="100000"/>
              </a:lnSpc>
              <a:spcBef>
                <a:spcPts val="0"/>
              </a:spcBef>
              <a:spcAft>
                <a:spcPts val="0"/>
              </a:spcAft>
              <a:buNone/>
            </a:pPr>
            <a:endParaRPr sz="1100"/>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3"/>
              </a:rPr>
              <a:t>Klassische revolution komposition</a:t>
            </a:r>
            <a:endParaRPr>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4"/>
              </a:rPr>
              <a:t>Klassische revolution komposition I</a:t>
            </a:r>
            <a:endParaRPr>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5"/>
              </a:rPr>
              <a:t>Klassische revolution komposition II</a:t>
            </a:r>
            <a:endParaRPr>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6"/>
              </a:rPr>
              <a:t>Amerikanisches cowboy-rodeo plakat mit</a:t>
            </a:r>
            <a:endParaRPr>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7"/>
              </a:rPr>
              <a:t>Klassisches evolutionskonzept im vintage-stil </a:t>
            </a:r>
            <a:endParaRPr>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8"/>
              </a:rPr>
              <a:t>Klassische revolution zusammensetzung mit</a:t>
            </a:r>
            <a:endParaRPr>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9"/>
              </a:rPr>
              <a:t>Klassisches evolutionskonzept im vintage-stil </a:t>
            </a:r>
            <a:endParaRPr>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10"/>
              </a:rPr>
              <a:t>Revolution hier jetzt slogan website</a:t>
            </a:r>
            <a:endParaRPr>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11"/>
              </a:rPr>
              <a:t>Der revolution sozialismus, der den konstruktivistischen</a:t>
            </a:r>
            <a:endParaRPr/>
          </a:p>
        </p:txBody>
      </p:sp>
      <p:sp>
        <p:nvSpPr>
          <p:cNvPr id="2332" name="Google Shape;2332;p85"/>
          <p:cNvSpPr txBox="1"/>
          <p:nvPr/>
        </p:nvSpPr>
        <p:spPr>
          <a:xfrm>
            <a:off x="4571900" y="1630500"/>
            <a:ext cx="3845700" cy="2974800"/>
          </a:xfrm>
          <a:prstGeom prst="rect">
            <a:avLst/>
          </a:prstGeom>
          <a:noFill/>
          <a:ln>
            <a:noFill/>
          </a:ln>
        </p:spPr>
        <p:txBody>
          <a:bodyPr spcFirstLastPara="1" wrap="square" lIns="91425" tIns="91425" rIns="91425" bIns="91425" anchor="t" anchorCtr="0">
            <a:noAutofit/>
          </a:bodyPr>
          <a:lstStyle/>
          <a:p>
            <a:pPr marL="0" marR="50800" lvl="0" indent="0" algn="l" rtl="0">
              <a:lnSpc>
                <a:spcPct val="100000"/>
              </a:lnSpc>
              <a:spcBef>
                <a:spcPts val="0"/>
              </a:spcBef>
              <a:spcAft>
                <a:spcPts val="0"/>
              </a:spcAft>
              <a:buNone/>
            </a:pPr>
            <a:r>
              <a:rPr lang="en" sz="2800" i="1">
                <a:solidFill>
                  <a:schemeClr val="dk2"/>
                </a:solidFill>
                <a:latin typeface="Anton"/>
                <a:ea typeface="Anton"/>
                <a:cs typeface="Anton"/>
                <a:sym typeface="Anton"/>
              </a:rPr>
              <a:t>FOTOS</a:t>
            </a:r>
            <a:endParaRPr/>
          </a:p>
          <a:p>
            <a:pPr marL="0" marR="50800" lvl="0" indent="0" algn="l" rtl="0">
              <a:lnSpc>
                <a:spcPct val="100000"/>
              </a:lnSpc>
              <a:spcBef>
                <a:spcPts val="0"/>
              </a:spcBef>
              <a:spcAft>
                <a:spcPts val="0"/>
              </a:spcAft>
              <a:buNone/>
            </a:pPr>
            <a:endParaRPr sz="1100">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12"/>
              </a:rPr>
              <a:t>Revolution stillleben-design Kostenlose</a:t>
            </a:r>
            <a:endParaRPr>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13"/>
              </a:rPr>
              <a:t>Voller rahmen schuß des alten hintergrundes</a:t>
            </a:r>
            <a:endParaRPr>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14"/>
              </a:rPr>
              <a:t>Menschen collage design Kostenlose</a:t>
            </a:r>
            <a:endParaRPr>
              <a:solidFill>
                <a:schemeClr val="dk1"/>
              </a:solidFill>
              <a:latin typeface="Asap Condensed"/>
              <a:ea typeface="Asap Condensed"/>
              <a:cs typeface="Asap Condensed"/>
              <a:sym typeface="Asap Condensed"/>
            </a:endParaRPr>
          </a:p>
          <a:p>
            <a:pPr marL="457200" marR="50800" lvl="0" indent="-317500" algn="l" rtl="0">
              <a:lnSpc>
                <a:spcPct val="100000"/>
              </a:lnSpc>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15"/>
              </a:rPr>
              <a:t>Revolution stillleben-design Kostenlose</a:t>
            </a:r>
            <a:endParaRPr sz="1200">
              <a:solidFill>
                <a:srgbClr val="374957"/>
              </a:solidFill>
              <a:highlight>
                <a:srgbClr val="FFFFFF"/>
              </a:highlight>
              <a:latin typeface="Proxima Nova"/>
              <a:ea typeface="Proxima Nova"/>
              <a:cs typeface="Proxima Nova"/>
              <a:sym typeface="Proxima Nova"/>
            </a:endParaRPr>
          </a:p>
          <a:p>
            <a:pPr marL="0" marR="50800" lvl="0" indent="0" algn="l" rtl="0">
              <a:lnSpc>
                <a:spcPct val="100000"/>
              </a:lnSpc>
              <a:spcBef>
                <a:spcPts val="0"/>
              </a:spcBef>
              <a:spcAft>
                <a:spcPts val="0"/>
              </a:spcAft>
              <a:buNone/>
            </a:pPr>
            <a:endParaRPr sz="1200">
              <a:solidFill>
                <a:srgbClr val="374957"/>
              </a:solidFill>
              <a:highlight>
                <a:srgbClr val="FFFFFF"/>
              </a:highlight>
              <a:latin typeface="Proxima Nova"/>
              <a:ea typeface="Proxima Nova"/>
              <a:cs typeface="Proxima Nova"/>
              <a:sym typeface="Proxima Nova"/>
            </a:endParaRPr>
          </a:p>
          <a:p>
            <a:pPr marL="0" marR="50800" lvl="0" indent="0" algn="l" rtl="0">
              <a:lnSpc>
                <a:spcPct val="100000"/>
              </a:lnSpc>
              <a:spcBef>
                <a:spcPts val="0"/>
              </a:spcBef>
              <a:spcAft>
                <a:spcPts val="0"/>
              </a:spcAft>
              <a:buNone/>
            </a:pPr>
            <a:endParaRPr sz="1200">
              <a:solidFill>
                <a:srgbClr val="374957"/>
              </a:solidFill>
              <a:highlight>
                <a:srgbClr val="FFFFFF"/>
              </a:highlight>
              <a:latin typeface="Proxima Nova"/>
              <a:ea typeface="Proxima Nova"/>
              <a:cs typeface="Proxima Nova"/>
              <a:sym typeface="Proxima Nova"/>
            </a:endParaRPr>
          </a:p>
          <a:p>
            <a:pPr marL="0" marR="50800" lvl="0" indent="0" algn="l" rtl="0">
              <a:lnSpc>
                <a:spcPct val="100000"/>
              </a:lnSpc>
              <a:spcBef>
                <a:spcPts val="0"/>
              </a:spcBef>
              <a:spcAft>
                <a:spcPts val="0"/>
              </a:spcAft>
              <a:buClr>
                <a:schemeClr val="dk1"/>
              </a:buClr>
              <a:buSzPts val="1100"/>
              <a:buFont typeface="Arial"/>
              <a:buNone/>
            </a:pPr>
            <a:r>
              <a:rPr lang="en" sz="2800" i="1">
                <a:solidFill>
                  <a:schemeClr val="dk2"/>
                </a:solidFill>
                <a:latin typeface="Anton"/>
                <a:ea typeface="Anton"/>
                <a:cs typeface="Anton"/>
                <a:sym typeface="Anton"/>
              </a:rPr>
              <a:t>IKONEN</a:t>
            </a:r>
            <a:endParaRPr sz="2800" i="1">
              <a:solidFill>
                <a:schemeClr val="dk2"/>
              </a:solidFill>
              <a:latin typeface="Anton"/>
              <a:ea typeface="Anton"/>
              <a:cs typeface="Anton"/>
              <a:sym typeface="Anton"/>
            </a:endParaRPr>
          </a:p>
          <a:p>
            <a:pPr marL="0" marR="50800" lvl="0" indent="0" algn="l" rtl="0">
              <a:lnSpc>
                <a:spcPct val="100000"/>
              </a:lnSpc>
              <a:spcBef>
                <a:spcPts val="0"/>
              </a:spcBef>
              <a:spcAft>
                <a:spcPts val="0"/>
              </a:spcAft>
              <a:buClr>
                <a:schemeClr val="dk1"/>
              </a:buClr>
              <a:buSzPts val="1100"/>
              <a:buFont typeface="Arial"/>
              <a:buNone/>
            </a:pPr>
            <a:endParaRPr sz="1100" i="1">
              <a:solidFill>
                <a:schemeClr val="dk2"/>
              </a:solidFill>
              <a:latin typeface="Anton"/>
              <a:ea typeface="Anton"/>
              <a:cs typeface="Anton"/>
              <a:sym typeface="Anton"/>
            </a:endParaRPr>
          </a:p>
          <a:p>
            <a:pPr marL="457200" marR="50800" lvl="0" indent="-317500" algn="l" rtl="0">
              <a:spcBef>
                <a:spcPts val="0"/>
              </a:spcBef>
              <a:spcAft>
                <a:spcPts val="0"/>
              </a:spcAft>
              <a:buClr>
                <a:schemeClr val="accent4"/>
              </a:buClr>
              <a:buSzPts val="1400"/>
              <a:buFont typeface="Asap Condensed"/>
              <a:buChar char="●"/>
            </a:pPr>
            <a:r>
              <a:rPr lang="en">
                <a:solidFill>
                  <a:schemeClr val="hlink"/>
                </a:solidFill>
                <a:uFill>
                  <a:noFill/>
                </a:uFill>
                <a:latin typeface="Asap Condensed"/>
                <a:ea typeface="Asap Condensed"/>
                <a:cs typeface="Asap Condensed"/>
                <a:sym typeface="Asap Condensed"/>
                <a:hlinkClick r:id="rId16"/>
              </a:rPr>
              <a:t>Icon Pack: Protest</a:t>
            </a:r>
            <a:endParaRPr sz="2800" i="1">
              <a:solidFill>
                <a:schemeClr val="dk2"/>
              </a:solidFill>
              <a:latin typeface="Anton"/>
              <a:ea typeface="Anton"/>
              <a:cs typeface="Anton"/>
              <a:sym typeface="Anton"/>
            </a:endParaRPr>
          </a:p>
          <a:p>
            <a:pPr marL="0" marR="50800" lvl="0" indent="0" algn="l" rtl="0">
              <a:lnSpc>
                <a:spcPct val="100000"/>
              </a:lnSpc>
              <a:spcBef>
                <a:spcPts val="0"/>
              </a:spcBef>
              <a:spcAft>
                <a:spcPts val="0"/>
              </a:spcAft>
              <a:buNone/>
            </a:pPr>
            <a:endParaRPr sz="1200">
              <a:solidFill>
                <a:srgbClr val="374957"/>
              </a:solidFill>
              <a:highlight>
                <a:srgbClr val="FFFFFF"/>
              </a:highlight>
              <a:latin typeface="Proxima Nova"/>
              <a:ea typeface="Proxima Nova"/>
              <a:cs typeface="Proxima Nova"/>
              <a:sym typeface="Proxima Nova"/>
            </a:endParaRPr>
          </a:p>
          <a:p>
            <a:pPr marL="0" marR="50800" lvl="0" indent="0" algn="l" rtl="0">
              <a:lnSpc>
                <a:spcPct val="100000"/>
              </a:lnSpc>
              <a:spcBef>
                <a:spcPts val="0"/>
              </a:spcBef>
              <a:spcAft>
                <a:spcPts val="0"/>
              </a:spcAft>
              <a:buClr>
                <a:schemeClr val="dk1"/>
              </a:buClr>
              <a:buSzPts val="1100"/>
              <a:buFont typeface="Arial"/>
              <a:buNone/>
            </a:pPr>
            <a:endParaRPr sz="1200">
              <a:solidFill>
                <a:srgbClr val="374957"/>
              </a:solidFill>
              <a:highlight>
                <a:srgbClr val="FFFFFF"/>
              </a:highlight>
              <a:latin typeface="Proxima Nova"/>
              <a:ea typeface="Proxima Nova"/>
              <a:cs typeface="Proxima Nova"/>
              <a:sym typeface="Proxima Nova"/>
            </a:endParaRPr>
          </a:p>
          <a:p>
            <a:pPr marL="0" lvl="0" indent="0" algn="l" rtl="0">
              <a:lnSpc>
                <a:spcPct val="100000"/>
              </a:lnSpc>
              <a:spcBef>
                <a:spcPts val="0"/>
              </a:spcBef>
              <a:spcAft>
                <a:spcPts val="0"/>
              </a:spcAft>
              <a:buNone/>
            </a:pPr>
            <a:endParaRPr/>
          </a:p>
        </p:txBody>
      </p:sp>
    </p:spTree>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36"/>
        <p:cNvGrpSpPr/>
        <p:nvPr/>
      </p:nvGrpSpPr>
      <p:grpSpPr>
        <a:xfrm>
          <a:off x="0" y="0"/>
          <a:ext cx="0" cy="0"/>
          <a:chOff x="0" y="0"/>
          <a:chExt cx="0" cy="0"/>
        </a:xfrm>
      </p:grpSpPr>
      <p:sp>
        <p:nvSpPr>
          <p:cNvPr id="2337" name="Google Shape;2337;p8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338" name="Google Shape;2338;p8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339" name="Google Shape;2339;p86"/>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43"/>
        <p:cNvGrpSpPr/>
        <p:nvPr/>
      </p:nvGrpSpPr>
      <p:grpSpPr>
        <a:xfrm>
          <a:off x="0" y="0"/>
          <a:ext cx="0" cy="0"/>
          <a:chOff x="0" y="0"/>
          <a:chExt cx="0" cy="0"/>
        </a:xfrm>
      </p:grpSpPr>
      <p:sp>
        <p:nvSpPr>
          <p:cNvPr id="2344" name="Google Shape;2344;p87"/>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a:solidFill>
                  <a:schemeClr val="lt1"/>
                </a:solidFill>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345" name="Google Shape;2345;p8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346" name="Google Shape;2346;p8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50"/>
        <p:cNvGrpSpPr/>
        <p:nvPr/>
      </p:nvGrpSpPr>
      <p:grpSpPr>
        <a:xfrm>
          <a:off x="0" y="0"/>
          <a:ext cx="0" cy="0"/>
          <a:chOff x="0" y="0"/>
          <a:chExt cx="0" cy="0"/>
        </a:xfrm>
      </p:grpSpPr>
      <p:sp>
        <p:nvSpPr>
          <p:cNvPr id="2351" name="Google Shape;2351;p88"/>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352" name="Google Shape;2352;p88"/>
          <p:cNvSpPr txBox="1"/>
          <p:nvPr/>
        </p:nvSpPr>
        <p:spPr>
          <a:xfrm>
            <a:off x="1068100" y="15342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Anton</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https://fonts.google.com/specimen/Anton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Asap Condensed</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https://fonts.google.com/specimen/Asap+Condensed</a:t>
            </a:r>
            <a:r>
              <a:rPr lang="en" sz="1100">
                <a:solidFill>
                  <a:srgbClr val="FFFFFF"/>
                </a:solidFill>
              </a:rPr>
              <a:t>)</a:t>
            </a:r>
            <a:endParaRPr sz="1100">
              <a:solidFill>
                <a:srgbClr val="FFFFFF"/>
              </a:solidFill>
            </a:endParaRPr>
          </a:p>
        </p:txBody>
      </p:sp>
      <p:grpSp>
        <p:nvGrpSpPr>
          <p:cNvPr id="2353" name="Google Shape;2353;p88"/>
          <p:cNvGrpSpPr/>
          <p:nvPr/>
        </p:nvGrpSpPr>
        <p:grpSpPr>
          <a:xfrm>
            <a:off x="2052650" y="2912025"/>
            <a:ext cx="5038700" cy="1685300"/>
            <a:chOff x="2052650" y="2912025"/>
            <a:chExt cx="5038700" cy="1685300"/>
          </a:xfrm>
        </p:grpSpPr>
        <p:sp>
          <p:nvSpPr>
            <p:cNvPr id="2354" name="Google Shape;2354;p88"/>
            <p:cNvSpPr/>
            <p:nvPr/>
          </p:nvSpPr>
          <p:spPr>
            <a:xfrm>
              <a:off x="2052650" y="29120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8"/>
            <p:cNvSpPr/>
            <p:nvPr/>
          </p:nvSpPr>
          <p:spPr>
            <a:xfrm>
              <a:off x="3114470" y="2912025"/>
              <a:ext cx="791400" cy="754200"/>
            </a:xfrm>
            <a:prstGeom prst="roundRect">
              <a:avLst>
                <a:gd name="adj" fmla="val 16667"/>
              </a:avLst>
            </a:prstGeom>
            <a:solidFill>
              <a:srgbClr val="3E110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8"/>
            <p:cNvSpPr/>
            <p:nvPr/>
          </p:nvSpPr>
          <p:spPr>
            <a:xfrm>
              <a:off x="4176289" y="2912025"/>
              <a:ext cx="791400" cy="754200"/>
            </a:xfrm>
            <a:prstGeom prst="roundRect">
              <a:avLst>
                <a:gd name="adj" fmla="val 16667"/>
              </a:avLst>
            </a:prstGeom>
            <a:solidFill>
              <a:srgbClr val="6E231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8"/>
            <p:cNvSpPr txBox="1"/>
            <p:nvPr/>
          </p:nvSpPr>
          <p:spPr>
            <a:xfrm>
              <a:off x="2052650" y="3069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2358" name="Google Shape;2358;p88"/>
            <p:cNvSpPr txBox="1"/>
            <p:nvPr/>
          </p:nvSpPr>
          <p:spPr>
            <a:xfrm>
              <a:off x="3114475" y="3069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#3e1106</a:t>
              </a:r>
              <a:endParaRPr sz="1000">
                <a:solidFill>
                  <a:srgbClr val="FFFFFF"/>
                </a:solidFill>
              </a:endParaRPr>
            </a:p>
          </p:txBody>
        </p:sp>
        <p:sp>
          <p:nvSpPr>
            <p:cNvPr id="2359" name="Google Shape;2359;p88"/>
            <p:cNvSpPr txBox="1"/>
            <p:nvPr/>
          </p:nvSpPr>
          <p:spPr>
            <a:xfrm>
              <a:off x="4176300" y="3069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#6e2311</a:t>
              </a:r>
              <a:endParaRPr sz="1000">
                <a:solidFill>
                  <a:srgbClr val="FFFFFF"/>
                </a:solidFill>
              </a:endParaRPr>
            </a:p>
          </p:txBody>
        </p:sp>
        <p:sp>
          <p:nvSpPr>
            <p:cNvPr id="2360" name="Google Shape;2360;p88"/>
            <p:cNvSpPr/>
            <p:nvPr/>
          </p:nvSpPr>
          <p:spPr>
            <a:xfrm>
              <a:off x="5238125" y="2912025"/>
              <a:ext cx="791400" cy="754200"/>
            </a:xfrm>
            <a:prstGeom prst="roundRect">
              <a:avLst>
                <a:gd name="adj" fmla="val 16667"/>
              </a:avLst>
            </a:prstGeom>
            <a:solidFill>
              <a:srgbClr val="A8432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8"/>
            <p:cNvSpPr txBox="1"/>
            <p:nvPr/>
          </p:nvSpPr>
          <p:spPr>
            <a:xfrm>
              <a:off x="5238125" y="3069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#a8432b</a:t>
              </a:r>
              <a:endParaRPr sz="1000">
                <a:solidFill>
                  <a:srgbClr val="FFFFFF"/>
                </a:solidFill>
              </a:endParaRPr>
            </a:p>
          </p:txBody>
        </p:sp>
        <p:sp>
          <p:nvSpPr>
            <p:cNvPr id="2362" name="Google Shape;2362;p88"/>
            <p:cNvSpPr/>
            <p:nvPr/>
          </p:nvSpPr>
          <p:spPr>
            <a:xfrm>
              <a:off x="2052650" y="3843125"/>
              <a:ext cx="791400" cy="754200"/>
            </a:xfrm>
            <a:prstGeom prst="roundRect">
              <a:avLst>
                <a:gd name="adj" fmla="val 16667"/>
              </a:avLst>
            </a:prstGeom>
            <a:solidFill>
              <a:srgbClr val="D6B79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8"/>
            <p:cNvSpPr/>
            <p:nvPr/>
          </p:nvSpPr>
          <p:spPr>
            <a:xfrm>
              <a:off x="4176295" y="3843125"/>
              <a:ext cx="791400" cy="754200"/>
            </a:xfrm>
            <a:prstGeom prst="roundRect">
              <a:avLst>
                <a:gd name="adj" fmla="val 16667"/>
              </a:avLst>
            </a:prstGeom>
            <a:solidFill>
              <a:srgbClr val="9999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8"/>
            <p:cNvSpPr/>
            <p:nvPr/>
          </p:nvSpPr>
          <p:spPr>
            <a:xfrm>
              <a:off x="5238114" y="3843125"/>
              <a:ext cx="791400" cy="754200"/>
            </a:xfrm>
            <a:prstGeom prst="roundRect">
              <a:avLst>
                <a:gd name="adj" fmla="val 16667"/>
              </a:avLst>
            </a:prstGeom>
            <a:solidFill>
              <a:srgbClr val="CCCC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8"/>
            <p:cNvSpPr txBox="1"/>
            <p:nvPr/>
          </p:nvSpPr>
          <p:spPr>
            <a:xfrm>
              <a:off x="2052650" y="40001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#d6b791</a:t>
              </a:r>
              <a:endParaRPr sz="1000">
                <a:solidFill>
                  <a:schemeClr val="dk1"/>
                </a:solidFill>
              </a:endParaRPr>
            </a:p>
          </p:txBody>
        </p:sp>
        <p:sp>
          <p:nvSpPr>
            <p:cNvPr id="2366" name="Google Shape;2366;p88"/>
            <p:cNvSpPr txBox="1"/>
            <p:nvPr/>
          </p:nvSpPr>
          <p:spPr>
            <a:xfrm>
              <a:off x="4176300" y="40001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#999999</a:t>
              </a:r>
              <a:endParaRPr sz="1000">
                <a:solidFill>
                  <a:srgbClr val="FFFFFF"/>
                </a:solidFill>
              </a:endParaRPr>
            </a:p>
          </p:txBody>
        </p:sp>
        <p:sp>
          <p:nvSpPr>
            <p:cNvPr id="2367" name="Google Shape;2367;p88"/>
            <p:cNvSpPr txBox="1"/>
            <p:nvPr/>
          </p:nvSpPr>
          <p:spPr>
            <a:xfrm>
              <a:off x="5238125" y="40001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#cccccc</a:t>
              </a:r>
              <a:endParaRPr sz="1000">
                <a:solidFill>
                  <a:schemeClr val="dk1"/>
                </a:solidFill>
              </a:endParaRPr>
            </a:p>
          </p:txBody>
        </p:sp>
        <p:sp>
          <p:nvSpPr>
            <p:cNvPr id="2368" name="Google Shape;2368;p88"/>
            <p:cNvSpPr/>
            <p:nvPr/>
          </p:nvSpPr>
          <p:spPr>
            <a:xfrm>
              <a:off x="6299950" y="38431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8"/>
            <p:cNvSpPr txBox="1"/>
            <p:nvPr/>
          </p:nvSpPr>
          <p:spPr>
            <a:xfrm>
              <a:off x="6299950" y="40001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370" name="Google Shape;2370;p88"/>
            <p:cNvSpPr/>
            <p:nvPr/>
          </p:nvSpPr>
          <p:spPr>
            <a:xfrm>
              <a:off x="6299950" y="2912025"/>
              <a:ext cx="791400" cy="754200"/>
            </a:xfrm>
            <a:prstGeom prst="roundRect">
              <a:avLst>
                <a:gd name="adj" fmla="val 16667"/>
              </a:avLst>
            </a:prstGeom>
            <a:solidFill>
              <a:srgbClr val="F1B03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8"/>
            <p:cNvSpPr txBox="1"/>
            <p:nvPr/>
          </p:nvSpPr>
          <p:spPr>
            <a:xfrm>
              <a:off x="6299950" y="3069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#f1b03a</a:t>
              </a:r>
              <a:endParaRPr sz="1000">
                <a:solidFill>
                  <a:schemeClr val="dk1"/>
                </a:solidFill>
              </a:endParaRPr>
            </a:p>
          </p:txBody>
        </p:sp>
        <p:sp>
          <p:nvSpPr>
            <p:cNvPr id="2372" name="Google Shape;2372;p88"/>
            <p:cNvSpPr/>
            <p:nvPr/>
          </p:nvSpPr>
          <p:spPr>
            <a:xfrm>
              <a:off x="3114475" y="3843125"/>
              <a:ext cx="791400" cy="754200"/>
            </a:xfrm>
            <a:prstGeom prst="roundRect">
              <a:avLst>
                <a:gd name="adj" fmla="val 16667"/>
              </a:avLst>
            </a:prstGeom>
            <a:solidFill>
              <a:srgbClr val="FFE6B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8"/>
            <p:cNvSpPr txBox="1"/>
            <p:nvPr/>
          </p:nvSpPr>
          <p:spPr>
            <a:xfrm>
              <a:off x="3114475" y="40001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#ffe6b3</a:t>
              </a:r>
              <a:endParaRPr sz="1000">
                <a:solidFill>
                  <a:schemeClr val="dk1"/>
                </a:solidFill>
              </a:endParaRPr>
            </a:p>
          </p:txBody>
        </p:sp>
      </p:grpSp>
      <p:sp>
        <p:nvSpPr>
          <p:cNvPr id="2374" name="Google Shape;2374;p8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78"/>
        <p:cNvGrpSpPr/>
        <p:nvPr/>
      </p:nvGrpSpPr>
      <p:grpSpPr>
        <a:xfrm>
          <a:off x="0" y="0"/>
          <a:ext cx="0" cy="0"/>
          <a:chOff x="0" y="0"/>
          <a:chExt cx="0" cy="0"/>
        </a:xfrm>
      </p:grpSpPr>
      <p:sp>
        <p:nvSpPr>
          <p:cNvPr id="2379" name="Google Shape;2379;p89"/>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380" name="Google Shape;2380;p89"/>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381" name="Google Shape;2381;p89">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382" name="Google Shape;2382;p89">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383" name="Google Shape;2383;p89">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384" name="Google Shape;2384;p89">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385" name="Google Shape;2385;p8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386" name="Google Shape;2386;p89"/>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387" name="Google Shape;2387;p89"/>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388" name="Google Shape;2388;p89"/>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389" name="Google Shape;2389;p89">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390" name="Google Shape;2390;p8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BD080D-C253-9924-EB09-802A1A50E0C2}"/>
              </a:ext>
            </a:extLst>
          </p:cNvPr>
          <p:cNvSpPr>
            <a:spLocks noGrp="1"/>
          </p:cNvSpPr>
          <p:nvPr>
            <p:ph type="body" idx="1"/>
          </p:nvPr>
        </p:nvSpPr>
        <p:spPr>
          <a:xfrm>
            <a:off x="581160" y="1172925"/>
            <a:ext cx="5880564" cy="3500438"/>
          </a:xfrm>
          <a:solidFill>
            <a:schemeClr val="accent2">
              <a:lumMod val="20000"/>
              <a:lumOff val="80000"/>
              <a:alpha val="55000"/>
            </a:schemeClr>
          </a:solidFill>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kumimoji="0" lang="en-US" sz="2000" b="0" i="0"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rPr>
              <a:t>T</a:t>
            </a:r>
            <a:r>
              <a:rPr kumimoji="0" lang="vi-VN" sz="2000" b="0" i="0"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rPr>
              <a:t>rong tác phẩm “</a:t>
            </a:r>
            <a:r>
              <a:rPr kumimoji="0" lang="vi-VN" sz="2000" b="0" i="0"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Sáng kiến vĩ đại</a:t>
            </a:r>
            <a:r>
              <a:rPr kumimoji="0" lang="vi-VN" sz="2000" b="0" i="0"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rPr>
              <a:t>”. V. I. Lênin đã đưa ra định nghĩa về giai cấp như sau:</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vi-VN" sz="2000" b="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rPr>
              <a:t>“</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Giai cấp là những</a:t>
            </a:r>
            <a:r>
              <a:rPr kumimoji="0" lang="en-US"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a:t>
            </a:r>
            <a:r>
              <a:rPr kumimoji="0" lang="vi-VN" sz="2000" b="1" i="1" u="none" strike="noStrike" kern="0" cap="none" spc="0" normalizeH="0" baseline="0" noProof="0" dirty="0">
                <a:ln>
                  <a:noFill/>
                </a:ln>
                <a:solidFill>
                  <a:schemeClr val="accent1">
                    <a:lumMod val="75000"/>
                    <a:lumOff val="25000"/>
                  </a:schemeClr>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tập đoàn người to lớn</a:t>
            </a:r>
            <a:r>
              <a:rPr kumimoji="0" lang="vi-VN" sz="2000" b="1"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khác nhau về địa vị của họ trong một hệ thống sản xuất xã hội nhất định trong lịch sử, </a:t>
            </a:r>
            <a:r>
              <a:rPr kumimoji="0" lang="vi-VN" sz="2000" b="1" i="1" u="none" strike="noStrike" kern="0" cap="none" spc="0" normalizeH="0" baseline="0" noProof="0" dirty="0">
                <a:ln>
                  <a:noFill/>
                </a:ln>
                <a:solidFill>
                  <a:schemeClr val="accent1">
                    <a:lumMod val="75000"/>
                    <a:lumOff val="25000"/>
                  </a:schemeClr>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khác nhau về quan hệ </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của họ (thường thì những quan hệ này được pháp luật quy định và thừa nhận) đối với những </a:t>
            </a:r>
            <a:r>
              <a:rPr kumimoji="0" lang="vi-VN" sz="2000" b="1" i="1" u="none" strike="noStrike" kern="0" cap="none" spc="0" normalizeH="0" baseline="0" noProof="0" dirty="0">
                <a:ln>
                  <a:noFill/>
                </a:ln>
                <a:solidFill>
                  <a:schemeClr val="accent1">
                    <a:lumMod val="75000"/>
                    <a:lumOff val="25000"/>
                  </a:schemeClr>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tư liệu sản xuất</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về </a:t>
            </a:r>
            <a:r>
              <a:rPr kumimoji="0" lang="vi-VN" sz="2000" b="1" i="1" u="none" strike="noStrike" kern="0" cap="none" spc="0" normalizeH="0" baseline="0" noProof="0" dirty="0">
                <a:ln>
                  <a:noFill/>
                </a:ln>
                <a:solidFill>
                  <a:schemeClr val="accent1">
                    <a:lumMod val="75000"/>
                    <a:lumOff val="25000"/>
                  </a:schemeClr>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vai trò của họ trong tổ chức lao động xã hội</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và như vậy khác nhau về </a:t>
            </a:r>
            <a:r>
              <a:rPr kumimoji="0" lang="vi-VN" sz="2000" b="1" i="1" u="none" strike="noStrike" kern="0" cap="none" spc="0" normalizeH="0" baseline="0" noProof="0" dirty="0">
                <a:ln>
                  <a:noFill/>
                </a:ln>
                <a:solidFill>
                  <a:schemeClr val="accent1">
                    <a:lumMod val="75000"/>
                    <a:lumOff val="25000"/>
                  </a:schemeClr>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cách thức hưởng thụ</a:t>
            </a:r>
            <a:r>
              <a:rPr kumimoji="0" lang="vi-VN" sz="2000" b="1"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và về phần của cải xã hội ít hoặc nhiều mà họ được hưởng</a:t>
            </a:r>
            <a:r>
              <a:rPr kumimoji="0" lang="en-US"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a:t>
            </a:r>
            <a:r>
              <a:rPr kumimoji="0" lang="en-US" sz="2000" b="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rPr>
              <a:t>”</a:t>
            </a:r>
            <a:endParaRPr kumimoji="0" lang="vi-VN" sz="2000" b="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endParaRPr>
          </a:p>
          <a:p>
            <a:endParaRPr lang="en-US" dirty="0"/>
          </a:p>
        </p:txBody>
      </p:sp>
      <p:sp>
        <p:nvSpPr>
          <p:cNvPr id="3" name="Title 2">
            <a:extLst>
              <a:ext uri="{FF2B5EF4-FFF2-40B4-BE49-F238E27FC236}">
                <a16:creationId xmlns:a16="http://schemas.microsoft.com/office/drawing/2014/main" id="{69703B7B-DD5E-57AE-E99D-100B48FF563D}"/>
              </a:ext>
            </a:extLst>
          </p:cNvPr>
          <p:cNvSpPr>
            <a:spLocks noGrp="1"/>
          </p:cNvSpPr>
          <p:nvPr>
            <p:ph type="title"/>
          </p:nvPr>
        </p:nvSpPr>
        <p:spPr/>
        <p:txBody>
          <a:bodyPr/>
          <a:lstStyle/>
          <a:p>
            <a:r>
              <a:rPr lang="en-US" sz="3200" dirty="0" err="1">
                <a:latin typeface="Phudu Black" pitchFamily="2" charset="0"/>
                <a:cs typeface="Phudu Black" pitchFamily="2" charset="0"/>
              </a:rPr>
              <a:t>Định</a:t>
            </a:r>
            <a:r>
              <a:rPr lang="en-US" sz="3200" dirty="0">
                <a:latin typeface="Phudu Black" pitchFamily="2" charset="0"/>
                <a:cs typeface="Phudu Black" pitchFamily="2" charset="0"/>
              </a:rPr>
              <a:t> </a:t>
            </a:r>
            <a:r>
              <a:rPr lang="en-US" sz="3200" dirty="0" err="1">
                <a:latin typeface="Phudu Black" pitchFamily="2" charset="0"/>
                <a:cs typeface="Phudu Black" pitchFamily="2" charset="0"/>
              </a:rPr>
              <a:t>nghĩa</a:t>
            </a:r>
            <a:r>
              <a:rPr lang="en-US" sz="3200" dirty="0">
                <a:latin typeface="Phudu Black" pitchFamily="2" charset="0"/>
                <a:cs typeface="Phudu Black" pitchFamily="2" charset="0"/>
              </a:rPr>
              <a:t> </a:t>
            </a:r>
            <a:endParaRPr lang="en-US" dirty="0">
              <a:latin typeface="Phudu Black" pitchFamily="2" charset="0"/>
              <a:cs typeface="Phudu Black" pitchFamily="2" charset="0"/>
            </a:endParaRPr>
          </a:p>
        </p:txBody>
      </p:sp>
      <p:pic>
        <p:nvPicPr>
          <p:cNvPr id="2050" name="Picture 2" descr="1917: Vladimir Lenin | | timegoggles.com">
            <a:extLst>
              <a:ext uri="{FF2B5EF4-FFF2-40B4-BE49-F238E27FC236}">
                <a16:creationId xmlns:a16="http://schemas.microsoft.com/office/drawing/2014/main" id="{6ADB38DB-280C-658E-B1C5-FCAE8C865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073" y="1337273"/>
            <a:ext cx="1964031" cy="266700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141299"/>
      </p:ext>
    </p:extLst>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94"/>
        <p:cNvGrpSpPr/>
        <p:nvPr/>
      </p:nvGrpSpPr>
      <p:grpSpPr>
        <a:xfrm>
          <a:off x="0" y="0"/>
          <a:ext cx="0" cy="0"/>
          <a:chOff x="0" y="0"/>
          <a:chExt cx="0" cy="0"/>
        </a:xfrm>
      </p:grpSpPr>
      <p:grpSp>
        <p:nvGrpSpPr>
          <p:cNvPr id="2395" name="Google Shape;2395;p90"/>
          <p:cNvGrpSpPr/>
          <p:nvPr/>
        </p:nvGrpSpPr>
        <p:grpSpPr>
          <a:xfrm>
            <a:off x="5082708" y="3095784"/>
            <a:ext cx="442841" cy="514271"/>
            <a:chOff x="4727025" y="1332775"/>
            <a:chExt cx="59900" cy="69625"/>
          </a:xfrm>
        </p:grpSpPr>
        <p:sp>
          <p:nvSpPr>
            <p:cNvPr id="2396" name="Google Shape;2396;p9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9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90"/>
          <p:cNvGrpSpPr/>
          <p:nvPr/>
        </p:nvGrpSpPr>
        <p:grpSpPr>
          <a:xfrm>
            <a:off x="5758025" y="2343272"/>
            <a:ext cx="500909" cy="500899"/>
            <a:chOff x="4820425" y="1329900"/>
            <a:chExt cx="70175" cy="70350"/>
          </a:xfrm>
        </p:grpSpPr>
        <p:sp>
          <p:nvSpPr>
            <p:cNvPr id="2399" name="Google Shape;2399;p9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9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9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9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90"/>
          <p:cNvGrpSpPr/>
          <p:nvPr/>
        </p:nvGrpSpPr>
        <p:grpSpPr>
          <a:xfrm>
            <a:off x="6410648" y="2355062"/>
            <a:ext cx="538135" cy="493119"/>
            <a:chOff x="4903200" y="1331525"/>
            <a:chExt cx="73575" cy="67425"/>
          </a:xfrm>
        </p:grpSpPr>
        <p:sp>
          <p:nvSpPr>
            <p:cNvPr id="2404" name="Google Shape;2404;p9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405" name="Google Shape;2405;p9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90"/>
          <p:cNvGrpSpPr/>
          <p:nvPr/>
        </p:nvGrpSpPr>
        <p:grpSpPr>
          <a:xfrm>
            <a:off x="5670599" y="3097040"/>
            <a:ext cx="544563" cy="511895"/>
            <a:chOff x="4815575" y="1416800"/>
            <a:chExt cx="73750" cy="71400"/>
          </a:xfrm>
        </p:grpSpPr>
        <p:sp>
          <p:nvSpPr>
            <p:cNvPr id="2407" name="Google Shape;2407;p9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9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9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0" name="Google Shape;2410;p90"/>
          <p:cNvGrpSpPr/>
          <p:nvPr/>
        </p:nvGrpSpPr>
        <p:grpSpPr>
          <a:xfrm>
            <a:off x="6367224" y="3096746"/>
            <a:ext cx="602914" cy="512477"/>
            <a:chOff x="4902475" y="1418875"/>
            <a:chExt cx="74500" cy="63775"/>
          </a:xfrm>
        </p:grpSpPr>
        <p:sp>
          <p:nvSpPr>
            <p:cNvPr id="2411" name="Google Shape;2411;p9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9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90"/>
          <p:cNvGrpSpPr/>
          <p:nvPr/>
        </p:nvGrpSpPr>
        <p:grpSpPr>
          <a:xfrm>
            <a:off x="5783096" y="3835985"/>
            <a:ext cx="515391" cy="525699"/>
            <a:chOff x="4818100" y="1507675"/>
            <a:chExt cx="71225" cy="71625"/>
          </a:xfrm>
        </p:grpSpPr>
        <p:sp>
          <p:nvSpPr>
            <p:cNvPr id="2414" name="Google Shape;2414;p9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9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9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9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90"/>
          <p:cNvGrpSpPr/>
          <p:nvPr/>
        </p:nvGrpSpPr>
        <p:grpSpPr>
          <a:xfrm>
            <a:off x="5121199" y="3857517"/>
            <a:ext cx="522956" cy="489869"/>
            <a:chOff x="4721450" y="1509475"/>
            <a:chExt cx="79350" cy="74325"/>
          </a:xfrm>
        </p:grpSpPr>
        <p:sp>
          <p:nvSpPr>
            <p:cNvPr id="2419" name="Google Shape;2419;p9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9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9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90"/>
          <p:cNvGrpSpPr/>
          <p:nvPr/>
        </p:nvGrpSpPr>
        <p:grpSpPr>
          <a:xfrm>
            <a:off x="6444441" y="3837269"/>
            <a:ext cx="525704" cy="535436"/>
            <a:chOff x="4906800" y="1507500"/>
            <a:chExt cx="70350" cy="71075"/>
          </a:xfrm>
        </p:grpSpPr>
        <p:sp>
          <p:nvSpPr>
            <p:cNvPr id="2424" name="Google Shape;2424;p9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9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9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9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90"/>
          <p:cNvGrpSpPr/>
          <p:nvPr/>
        </p:nvGrpSpPr>
        <p:grpSpPr>
          <a:xfrm>
            <a:off x="4477263" y="2343250"/>
            <a:ext cx="508054" cy="508095"/>
            <a:chOff x="3736598" y="2170606"/>
            <a:chExt cx="404889" cy="404889"/>
          </a:xfrm>
        </p:grpSpPr>
        <p:sp>
          <p:nvSpPr>
            <p:cNvPr id="2430" name="Google Shape;2430;p9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9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9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9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4" name="Google Shape;2434;p90"/>
          <p:cNvGrpSpPr/>
          <p:nvPr/>
        </p:nvGrpSpPr>
        <p:grpSpPr>
          <a:xfrm>
            <a:off x="3765303" y="2343345"/>
            <a:ext cx="575790" cy="507904"/>
            <a:chOff x="3161917" y="2170682"/>
            <a:chExt cx="458870" cy="404737"/>
          </a:xfrm>
        </p:grpSpPr>
        <p:sp>
          <p:nvSpPr>
            <p:cNvPr id="2435" name="Google Shape;2435;p9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436" name="Google Shape;2436;p9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9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8" name="Google Shape;2438;p90"/>
          <p:cNvGrpSpPr/>
          <p:nvPr/>
        </p:nvGrpSpPr>
        <p:grpSpPr>
          <a:xfrm>
            <a:off x="3792833" y="3103717"/>
            <a:ext cx="520730" cy="498567"/>
            <a:chOff x="3179914" y="2889488"/>
            <a:chExt cx="422876" cy="404911"/>
          </a:xfrm>
        </p:grpSpPr>
        <p:sp>
          <p:nvSpPr>
            <p:cNvPr id="2439" name="Google Shape;2439;p9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9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9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9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9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9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90"/>
          <p:cNvGrpSpPr/>
          <p:nvPr/>
        </p:nvGrpSpPr>
        <p:grpSpPr>
          <a:xfrm>
            <a:off x="4421513" y="3103677"/>
            <a:ext cx="516145" cy="498648"/>
            <a:chOff x="3729467" y="2889422"/>
            <a:chExt cx="419153" cy="404977"/>
          </a:xfrm>
        </p:grpSpPr>
        <p:sp>
          <p:nvSpPr>
            <p:cNvPr id="2446" name="Google Shape;2446;p9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9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9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9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9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9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9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9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9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9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9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7" name="Google Shape;2457;p90"/>
          <p:cNvGrpSpPr/>
          <p:nvPr/>
        </p:nvGrpSpPr>
        <p:grpSpPr>
          <a:xfrm>
            <a:off x="7141841" y="2550562"/>
            <a:ext cx="166473" cy="141497"/>
            <a:chOff x="4660325" y="1866850"/>
            <a:chExt cx="68350" cy="58100"/>
          </a:xfrm>
        </p:grpSpPr>
        <p:sp>
          <p:nvSpPr>
            <p:cNvPr id="2458" name="Google Shape;2458;p9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9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90"/>
          <p:cNvGrpSpPr/>
          <p:nvPr/>
        </p:nvGrpSpPr>
        <p:grpSpPr>
          <a:xfrm>
            <a:off x="7451186" y="2576286"/>
            <a:ext cx="162515" cy="90049"/>
            <a:chOff x="4791775" y="1877500"/>
            <a:chExt cx="66725" cy="36975"/>
          </a:xfrm>
        </p:grpSpPr>
        <p:sp>
          <p:nvSpPr>
            <p:cNvPr id="2461" name="Google Shape;2461;p9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9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2463;p90"/>
          <p:cNvGrpSpPr/>
          <p:nvPr/>
        </p:nvGrpSpPr>
        <p:grpSpPr>
          <a:xfrm>
            <a:off x="7772899" y="2576286"/>
            <a:ext cx="144979" cy="90049"/>
            <a:chOff x="4923925" y="1877500"/>
            <a:chExt cx="59525" cy="36975"/>
          </a:xfrm>
        </p:grpSpPr>
        <p:sp>
          <p:nvSpPr>
            <p:cNvPr id="2464" name="Google Shape;2464;p9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9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90"/>
          <p:cNvGrpSpPr/>
          <p:nvPr/>
        </p:nvGrpSpPr>
        <p:grpSpPr>
          <a:xfrm>
            <a:off x="8067390" y="2558477"/>
            <a:ext cx="141447" cy="125667"/>
            <a:chOff x="5058450" y="1870100"/>
            <a:chExt cx="58075" cy="51600"/>
          </a:xfrm>
        </p:grpSpPr>
        <p:sp>
          <p:nvSpPr>
            <p:cNvPr id="2467" name="Google Shape;2467;p9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9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9" name="Google Shape;2469;p90"/>
          <p:cNvGrpSpPr/>
          <p:nvPr/>
        </p:nvGrpSpPr>
        <p:grpSpPr>
          <a:xfrm>
            <a:off x="7481905" y="2980885"/>
            <a:ext cx="101077" cy="107645"/>
            <a:chOff x="4811425" y="2065025"/>
            <a:chExt cx="41500" cy="44200"/>
          </a:xfrm>
        </p:grpSpPr>
        <p:sp>
          <p:nvSpPr>
            <p:cNvPr id="2470" name="Google Shape;2470;p9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9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2" name="Google Shape;2472;p90"/>
          <p:cNvGrpSpPr/>
          <p:nvPr/>
        </p:nvGrpSpPr>
        <p:grpSpPr>
          <a:xfrm>
            <a:off x="7774342" y="2981098"/>
            <a:ext cx="120867" cy="107218"/>
            <a:chOff x="4929875" y="2065025"/>
            <a:chExt cx="49625" cy="44025"/>
          </a:xfrm>
        </p:grpSpPr>
        <p:sp>
          <p:nvSpPr>
            <p:cNvPr id="2473" name="Google Shape;2473;p9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9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90"/>
          <p:cNvGrpSpPr/>
          <p:nvPr/>
        </p:nvGrpSpPr>
        <p:grpSpPr>
          <a:xfrm>
            <a:off x="8103011" y="2984112"/>
            <a:ext cx="70206" cy="101191"/>
            <a:chOff x="5083925" y="2066350"/>
            <a:chExt cx="28825" cy="41550"/>
          </a:xfrm>
        </p:grpSpPr>
        <p:sp>
          <p:nvSpPr>
            <p:cNvPr id="2476" name="Google Shape;2476;p9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9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8" name="Google Shape;2478;p90"/>
          <p:cNvGrpSpPr/>
          <p:nvPr/>
        </p:nvGrpSpPr>
        <p:grpSpPr>
          <a:xfrm>
            <a:off x="7134565" y="2999759"/>
            <a:ext cx="181026" cy="69896"/>
            <a:chOff x="4659775" y="2072775"/>
            <a:chExt cx="74325" cy="28700"/>
          </a:xfrm>
        </p:grpSpPr>
        <p:sp>
          <p:nvSpPr>
            <p:cNvPr id="2479" name="Google Shape;2479;p9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9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9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90"/>
          <p:cNvGrpSpPr/>
          <p:nvPr/>
        </p:nvGrpSpPr>
        <p:grpSpPr>
          <a:xfrm>
            <a:off x="8054421" y="2790324"/>
            <a:ext cx="167387" cy="89197"/>
            <a:chOff x="4662475" y="1976500"/>
            <a:chExt cx="68725" cy="36625"/>
          </a:xfrm>
        </p:grpSpPr>
        <p:sp>
          <p:nvSpPr>
            <p:cNvPr id="2483" name="Google Shape;2483;p9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9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9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90"/>
          <p:cNvGrpSpPr/>
          <p:nvPr/>
        </p:nvGrpSpPr>
        <p:grpSpPr>
          <a:xfrm>
            <a:off x="7751326" y="2793764"/>
            <a:ext cx="166899" cy="82317"/>
            <a:chOff x="4920150" y="1977875"/>
            <a:chExt cx="68525" cy="33800"/>
          </a:xfrm>
        </p:grpSpPr>
        <p:sp>
          <p:nvSpPr>
            <p:cNvPr id="2487" name="Google Shape;2487;p9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9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9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90"/>
          <p:cNvGrpSpPr/>
          <p:nvPr/>
        </p:nvGrpSpPr>
        <p:grpSpPr>
          <a:xfrm>
            <a:off x="7162483" y="3197682"/>
            <a:ext cx="125190" cy="127859"/>
            <a:chOff x="4676550" y="2160575"/>
            <a:chExt cx="51400" cy="52500"/>
          </a:xfrm>
        </p:grpSpPr>
        <p:sp>
          <p:nvSpPr>
            <p:cNvPr id="2491" name="Google Shape;2491;p9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9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9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90"/>
          <p:cNvGrpSpPr/>
          <p:nvPr/>
        </p:nvGrpSpPr>
        <p:grpSpPr>
          <a:xfrm>
            <a:off x="7459741" y="3204714"/>
            <a:ext cx="145405" cy="113794"/>
            <a:chOff x="4768325" y="2163475"/>
            <a:chExt cx="59700" cy="46725"/>
          </a:xfrm>
        </p:grpSpPr>
        <p:sp>
          <p:nvSpPr>
            <p:cNvPr id="2495" name="Google Shape;2495;p9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9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7" name="Google Shape;2497;p9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9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9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9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9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9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3" name="Google Shape;2503;p90"/>
          <p:cNvGrpSpPr/>
          <p:nvPr/>
        </p:nvGrpSpPr>
        <p:grpSpPr>
          <a:xfrm>
            <a:off x="7476059" y="3459808"/>
            <a:ext cx="112768" cy="106853"/>
            <a:chOff x="4768575" y="2253950"/>
            <a:chExt cx="46300" cy="43875"/>
          </a:xfrm>
        </p:grpSpPr>
        <p:sp>
          <p:nvSpPr>
            <p:cNvPr id="2504" name="Google Shape;2504;p9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9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90"/>
          <p:cNvGrpSpPr/>
          <p:nvPr/>
        </p:nvGrpSpPr>
        <p:grpSpPr>
          <a:xfrm>
            <a:off x="7775682" y="3948834"/>
            <a:ext cx="118187" cy="146246"/>
            <a:chOff x="4960900" y="2433225"/>
            <a:chExt cx="48525" cy="60050"/>
          </a:xfrm>
        </p:grpSpPr>
        <p:sp>
          <p:nvSpPr>
            <p:cNvPr id="2507" name="Google Shape;2507;p9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9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90"/>
          <p:cNvGrpSpPr/>
          <p:nvPr/>
        </p:nvGrpSpPr>
        <p:grpSpPr>
          <a:xfrm>
            <a:off x="7464247" y="4212895"/>
            <a:ext cx="136394" cy="143810"/>
            <a:chOff x="4854075" y="2527625"/>
            <a:chExt cx="56000" cy="59050"/>
          </a:xfrm>
        </p:grpSpPr>
        <p:sp>
          <p:nvSpPr>
            <p:cNvPr id="2510" name="Google Shape;2510;p9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9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2" name="Google Shape;2512;p9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9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9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5" name="Google Shape;2515;p90"/>
          <p:cNvGrpSpPr/>
          <p:nvPr/>
        </p:nvGrpSpPr>
        <p:grpSpPr>
          <a:xfrm>
            <a:off x="8088458" y="3676639"/>
            <a:ext cx="99312" cy="160797"/>
            <a:chOff x="5059700" y="2334775"/>
            <a:chExt cx="40775" cy="66025"/>
          </a:xfrm>
        </p:grpSpPr>
        <p:sp>
          <p:nvSpPr>
            <p:cNvPr id="2516" name="Google Shape;2516;p9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9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9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9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9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9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9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9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9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90"/>
          <p:cNvGrpSpPr/>
          <p:nvPr/>
        </p:nvGrpSpPr>
        <p:grpSpPr>
          <a:xfrm>
            <a:off x="8045622" y="3941771"/>
            <a:ext cx="184984" cy="160371"/>
            <a:chOff x="5037700" y="2430325"/>
            <a:chExt cx="75950" cy="65850"/>
          </a:xfrm>
        </p:grpSpPr>
        <p:sp>
          <p:nvSpPr>
            <p:cNvPr id="2526" name="Google Shape;2526;p9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9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8" name="Google Shape;2528;p90"/>
          <p:cNvGrpSpPr/>
          <p:nvPr/>
        </p:nvGrpSpPr>
        <p:grpSpPr>
          <a:xfrm>
            <a:off x="7465128" y="3708223"/>
            <a:ext cx="173014" cy="97629"/>
            <a:chOff x="4756975" y="2341800"/>
            <a:chExt cx="91975" cy="51925"/>
          </a:xfrm>
        </p:grpSpPr>
        <p:sp>
          <p:nvSpPr>
            <p:cNvPr id="2529" name="Google Shape;2529;p9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9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9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9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9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9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9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9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9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9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9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9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9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9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9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9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9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9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9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9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90"/>
          <p:cNvGrpSpPr/>
          <p:nvPr/>
        </p:nvGrpSpPr>
        <p:grpSpPr>
          <a:xfrm>
            <a:off x="7732065" y="4196920"/>
            <a:ext cx="212497" cy="175761"/>
            <a:chOff x="4943575" y="2516350"/>
            <a:chExt cx="98675" cy="81700"/>
          </a:xfrm>
        </p:grpSpPr>
        <p:sp>
          <p:nvSpPr>
            <p:cNvPr id="2550" name="Google Shape;2550;p9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9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9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9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9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9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9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9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9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9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9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9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9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9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9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9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9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9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9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9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9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9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9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9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9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9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9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9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9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9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9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9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9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9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9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9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9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9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9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9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9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9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9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9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9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9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9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9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9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9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9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9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9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9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9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9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9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9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9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9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9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9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9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9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9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90"/>
          <p:cNvGrpSpPr/>
          <p:nvPr/>
        </p:nvGrpSpPr>
        <p:grpSpPr>
          <a:xfrm>
            <a:off x="1990126" y="3423163"/>
            <a:ext cx="965351" cy="134611"/>
            <a:chOff x="4411970" y="2962952"/>
            <a:chExt cx="706544" cy="104212"/>
          </a:xfrm>
        </p:grpSpPr>
        <p:sp>
          <p:nvSpPr>
            <p:cNvPr id="2629" name="Google Shape;2629;p9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9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9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3" name="Google Shape;2633;p90"/>
          <p:cNvGrpSpPr/>
          <p:nvPr/>
        </p:nvGrpSpPr>
        <p:grpSpPr>
          <a:xfrm>
            <a:off x="1990126" y="3012077"/>
            <a:ext cx="960158" cy="289172"/>
            <a:chOff x="4411970" y="2726085"/>
            <a:chExt cx="643107" cy="193659"/>
          </a:xfrm>
        </p:grpSpPr>
        <p:sp>
          <p:nvSpPr>
            <p:cNvPr id="2634" name="Google Shape;2634;p9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9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9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7" name="Google Shape;2637;p90"/>
          <p:cNvGrpSpPr/>
          <p:nvPr/>
        </p:nvGrpSpPr>
        <p:grpSpPr>
          <a:xfrm>
            <a:off x="993018" y="3278187"/>
            <a:ext cx="833173" cy="259209"/>
            <a:chOff x="4411970" y="4340222"/>
            <a:chExt cx="779467" cy="242683"/>
          </a:xfrm>
        </p:grpSpPr>
        <p:sp>
          <p:nvSpPr>
            <p:cNvPr id="2638" name="Google Shape;2638;p9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9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9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90"/>
          <p:cNvGrpSpPr/>
          <p:nvPr/>
        </p:nvGrpSpPr>
        <p:grpSpPr>
          <a:xfrm>
            <a:off x="1990126" y="2673933"/>
            <a:ext cx="965160" cy="216230"/>
            <a:chOff x="4411970" y="2468674"/>
            <a:chExt cx="747317" cy="167425"/>
          </a:xfrm>
        </p:grpSpPr>
        <p:sp>
          <p:nvSpPr>
            <p:cNvPr id="2642" name="Google Shape;2642;p9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9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90"/>
          <p:cNvGrpSpPr/>
          <p:nvPr/>
        </p:nvGrpSpPr>
        <p:grpSpPr>
          <a:xfrm>
            <a:off x="988873" y="2578650"/>
            <a:ext cx="810451" cy="319148"/>
            <a:chOff x="4411970" y="3686602"/>
            <a:chExt cx="797845" cy="314215"/>
          </a:xfrm>
        </p:grpSpPr>
        <p:sp>
          <p:nvSpPr>
            <p:cNvPr id="2645" name="Google Shape;2645;p9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9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9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9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9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0" name="Google Shape;2650;p90"/>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1" name="Google Shape;2651;p90"/>
          <p:cNvGrpSpPr/>
          <p:nvPr/>
        </p:nvGrpSpPr>
        <p:grpSpPr>
          <a:xfrm>
            <a:off x="988970" y="2333174"/>
            <a:ext cx="1970333" cy="208784"/>
            <a:chOff x="6336019" y="3733725"/>
            <a:chExt cx="2566206" cy="351310"/>
          </a:xfrm>
        </p:grpSpPr>
        <p:sp>
          <p:nvSpPr>
            <p:cNvPr id="2652" name="Google Shape;2652;p9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9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9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9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90"/>
          <p:cNvGrpSpPr/>
          <p:nvPr/>
        </p:nvGrpSpPr>
        <p:grpSpPr>
          <a:xfrm>
            <a:off x="1990126" y="3940729"/>
            <a:ext cx="946551" cy="153200"/>
            <a:chOff x="4404545" y="3301592"/>
            <a:chExt cx="782403" cy="129272"/>
          </a:xfrm>
        </p:grpSpPr>
        <p:sp>
          <p:nvSpPr>
            <p:cNvPr id="2657" name="Google Shape;2657;p9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9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2659;p90"/>
          <p:cNvGrpSpPr/>
          <p:nvPr/>
        </p:nvGrpSpPr>
        <p:grpSpPr>
          <a:xfrm>
            <a:off x="1990126" y="3679688"/>
            <a:ext cx="962257" cy="139127"/>
            <a:chOff x="4411970" y="3131459"/>
            <a:chExt cx="710520" cy="117397"/>
          </a:xfrm>
        </p:grpSpPr>
        <p:sp>
          <p:nvSpPr>
            <p:cNvPr id="2660" name="Google Shape;2660;p9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9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2" name="Google Shape;2662;p90"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3" name="Google Shape;2663;p90"/>
          <p:cNvGrpSpPr/>
          <p:nvPr/>
        </p:nvGrpSpPr>
        <p:grpSpPr>
          <a:xfrm>
            <a:off x="990271" y="3614482"/>
            <a:ext cx="823838" cy="458988"/>
            <a:chOff x="4411970" y="1801825"/>
            <a:chExt cx="734586" cy="409262"/>
          </a:xfrm>
        </p:grpSpPr>
        <p:sp>
          <p:nvSpPr>
            <p:cNvPr id="2664" name="Google Shape;2664;p9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9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6" name="Google Shape;2666;p90"/>
          <p:cNvGrpSpPr/>
          <p:nvPr/>
        </p:nvGrpSpPr>
        <p:grpSpPr>
          <a:xfrm>
            <a:off x="990271" y="4162908"/>
            <a:ext cx="856348" cy="212039"/>
            <a:chOff x="4411970" y="2233974"/>
            <a:chExt cx="763574" cy="189068"/>
          </a:xfrm>
        </p:grpSpPr>
        <p:sp>
          <p:nvSpPr>
            <p:cNvPr id="2667" name="Google Shape;2667;p9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9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90"/>
          <p:cNvGrpSpPr/>
          <p:nvPr/>
        </p:nvGrpSpPr>
        <p:grpSpPr>
          <a:xfrm>
            <a:off x="3100467" y="2338244"/>
            <a:ext cx="511602" cy="511602"/>
            <a:chOff x="5681300" y="2527788"/>
            <a:chExt cx="805800" cy="805800"/>
          </a:xfrm>
        </p:grpSpPr>
        <p:sp>
          <p:nvSpPr>
            <p:cNvPr id="2670" name="Google Shape;2670;p9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9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90"/>
          <p:cNvGrpSpPr/>
          <p:nvPr/>
        </p:nvGrpSpPr>
        <p:grpSpPr>
          <a:xfrm>
            <a:off x="3097662" y="3104827"/>
            <a:ext cx="513021" cy="512935"/>
            <a:chOff x="4049800" y="640400"/>
            <a:chExt cx="858900" cy="858900"/>
          </a:xfrm>
        </p:grpSpPr>
        <p:sp>
          <p:nvSpPr>
            <p:cNvPr id="2673" name="Google Shape;2673;p9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9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90"/>
          <p:cNvGrpSpPr/>
          <p:nvPr/>
        </p:nvGrpSpPr>
        <p:grpSpPr>
          <a:xfrm>
            <a:off x="3014861" y="3756719"/>
            <a:ext cx="686489" cy="686585"/>
            <a:chOff x="5080188" y="927900"/>
            <a:chExt cx="961200" cy="961200"/>
          </a:xfrm>
        </p:grpSpPr>
        <p:sp>
          <p:nvSpPr>
            <p:cNvPr id="2676" name="Google Shape;2676;p9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9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9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9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9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9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2684;p90"/>
          <p:cNvGrpSpPr/>
          <p:nvPr/>
        </p:nvGrpSpPr>
        <p:grpSpPr>
          <a:xfrm>
            <a:off x="3798012" y="3849448"/>
            <a:ext cx="510373" cy="510937"/>
            <a:chOff x="7508249" y="1522825"/>
            <a:chExt cx="1326332" cy="1322987"/>
          </a:xfrm>
        </p:grpSpPr>
        <p:sp>
          <p:nvSpPr>
            <p:cNvPr id="2685" name="Google Shape;2685;p9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5" name="Google Shape;2695;p90"/>
          <p:cNvGrpSpPr/>
          <p:nvPr/>
        </p:nvGrpSpPr>
        <p:grpSpPr>
          <a:xfrm>
            <a:off x="4489605" y="3850853"/>
            <a:ext cx="492652" cy="503348"/>
            <a:chOff x="6039282" y="1042577"/>
            <a:chExt cx="734315" cy="731929"/>
          </a:xfrm>
        </p:grpSpPr>
        <p:sp>
          <p:nvSpPr>
            <p:cNvPr id="2696" name="Google Shape;2696;p9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90"/>
          <p:cNvGrpSpPr/>
          <p:nvPr/>
        </p:nvGrpSpPr>
        <p:grpSpPr>
          <a:xfrm>
            <a:off x="5130019" y="2346894"/>
            <a:ext cx="483304" cy="504902"/>
            <a:chOff x="1825800" y="1651625"/>
            <a:chExt cx="568125" cy="591775"/>
          </a:xfrm>
        </p:grpSpPr>
        <p:sp>
          <p:nvSpPr>
            <p:cNvPr id="2718" name="Google Shape;2718;p9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9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0"/>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0"/>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0"/>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729" name="Google Shape;2729;p9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grpSp>
        <p:nvGrpSpPr>
          <p:cNvPr id="2734" name="Google Shape;2734;p91"/>
          <p:cNvGrpSpPr/>
          <p:nvPr/>
        </p:nvGrpSpPr>
        <p:grpSpPr>
          <a:xfrm>
            <a:off x="722058" y="957091"/>
            <a:ext cx="2492868" cy="1379876"/>
            <a:chOff x="2654821" y="2311071"/>
            <a:chExt cx="2279715" cy="1262120"/>
          </a:xfrm>
        </p:grpSpPr>
        <p:grpSp>
          <p:nvGrpSpPr>
            <p:cNvPr id="2735" name="Google Shape;2735;p91"/>
            <p:cNvGrpSpPr/>
            <p:nvPr/>
          </p:nvGrpSpPr>
          <p:grpSpPr>
            <a:xfrm>
              <a:off x="4034269" y="2840745"/>
              <a:ext cx="40212" cy="36437"/>
              <a:chOff x="4293400" y="2574725"/>
              <a:chExt cx="84425" cy="80100"/>
            </a:xfrm>
          </p:grpSpPr>
          <p:sp>
            <p:nvSpPr>
              <p:cNvPr id="2736" name="Google Shape;2736;p9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737" name="Google Shape;2737;p9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91"/>
            <p:cNvGrpSpPr/>
            <p:nvPr/>
          </p:nvGrpSpPr>
          <p:grpSpPr>
            <a:xfrm>
              <a:off x="3894606" y="2334874"/>
              <a:ext cx="913198" cy="518984"/>
              <a:chOff x="4000175" y="1462675"/>
              <a:chExt cx="1917275" cy="1140875"/>
            </a:xfrm>
          </p:grpSpPr>
          <p:sp>
            <p:nvSpPr>
              <p:cNvPr id="2739" name="Google Shape;2739;p9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740" name="Google Shape;2740;p91"/>
              <p:cNvGrpSpPr/>
              <p:nvPr/>
            </p:nvGrpSpPr>
            <p:grpSpPr>
              <a:xfrm>
                <a:off x="4000175" y="1462675"/>
                <a:ext cx="1917275" cy="1140875"/>
                <a:chOff x="4000175" y="1462675"/>
                <a:chExt cx="1917275" cy="1140875"/>
              </a:xfrm>
            </p:grpSpPr>
            <p:sp>
              <p:nvSpPr>
                <p:cNvPr id="2741" name="Google Shape;2741;p9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742" name="Google Shape;2742;p9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46" name="Google Shape;2746;p9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47" name="Google Shape;2747;p91"/>
            <p:cNvGrpSpPr/>
            <p:nvPr/>
          </p:nvGrpSpPr>
          <p:grpSpPr>
            <a:xfrm>
              <a:off x="3875768" y="2846704"/>
              <a:ext cx="44796" cy="47366"/>
              <a:chOff x="3960625" y="2587825"/>
              <a:chExt cx="94050" cy="104125"/>
            </a:xfrm>
          </p:grpSpPr>
          <p:sp>
            <p:nvSpPr>
              <p:cNvPr id="2748" name="Google Shape;2748;p9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749" name="Google Shape;2749;p9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0" name="Google Shape;2750;p91"/>
            <p:cNvGrpSpPr/>
            <p:nvPr/>
          </p:nvGrpSpPr>
          <p:grpSpPr>
            <a:xfrm>
              <a:off x="3782759" y="2807162"/>
              <a:ext cx="82686" cy="85487"/>
              <a:chOff x="3765350" y="2500900"/>
              <a:chExt cx="173600" cy="187925"/>
            </a:xfrm>
          </p:grpSpPr>
          <p:sp>
            <p:nvSpPr>
              <p:cNvPr id="2751" name="Google Shape;2751;p9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752" name="Google Shape;2752;p9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7" name="Google Shape;2757;p91"/>
            <p:cNvGrpSpPr/>
            <p:nvPr/>
          </p:nvGrpSpPr>
          <p:grpSpPr>
            <a:xfrm>
              <a:off x="3775674" y="2798496"/>
              <a:ext cx="40545" cy="23564"/>
              <a:chOff x="3750475" y="2481850"/>
              <a:chExt cx="85125" cy="51800"/>
            </a:xfrm>
          </p:grpSpPr>
          <p:sp>
            <p:nvSpPr>
              <p:cNvPr id="2758" name="Google Shape;2758;p9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760" name="Google Shape;2760;p91"/>
            <p:cNvGrpSpPr/>
            <p:nvPr/>
          </p:nvGrpSpPr>
          <p:grpSpPr>
            <a:xfrm>
              <a:off x="3716946" y="2776024"/>
              <a:ext cx="81971" cy="76912"/>
              <a:chOff x="3627175" y="2432450"/>
              <a:chExt cx="172100" cy="169075"/>
            </a:xfrm>
          </p:grpSpPr>
          <p:sp>
            <p:nvSpPr>
              <p:cNvPr id="2761" name="Google Shape;2761;p9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763" name="Google Shape;2763;p9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764" name="Google Shape;2764;p91"/>
            <p:cNvGrpSpPr/>
            <p:nvPr/>
          </p:nvGrpSpPr>
          <p:grpSpPr>
            <a:xfrm>
              <a:off x="3685682" y="2845624"/>
              <a:ext cx="29311" cy="45055"/>
              <a:chOff x="3561536" y="2585450"/>
              <a:chExt cx="61539" cy="99045"/>
            </a:xfrm>
          </p:grpSpPr>
          <p:sp>
            <p:nvSpPr>
              <p:cNvPr id="2765" name="Google Shape;2765;p9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767" name="Google Shape;2767;p91"/>
            <p:cNvGrpSpPr/>
            <p:nvPr/>
          </p:nvGrpSpPr>
          <p:grpSpPr>
            <a:xfrm>
              <a:off x="3849905" y="2572252"/>
              <a:ext cx="74339" cy="119559"/>
              <a:chOff x="3906325" y="1984500"/>
              <a:chExt cx="156075" cy="262825"/>
            </a:xfrm>
          </p:grpSpPr>
          <p:sp>
            <p:nvSpPr>
              <p:cNvPr id="2768" name="Google Shape;2768;p9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769" name="Google Shape;2769;p9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91"/>
            <p:cNvGrpSpPr/>
            <p:nvPr/>
          </p:nvGrpSpPr>
          <p:grpSpPr>
            <a:xfrm>
              <a:off x="2654821" y="2414345"/>
              <a:ext cx="667570" cy="558731"/>
              <a:chOff x="1397225" y="1637375"/>
              <a:chExt cx="1401575" cy="1228250"/>
            </a:xfrm>
          </p:grpSpPr>
          <p:sp>
            <p:nvSpPr>
              <p:cNvPr id="2771" name="Google Shape;2771;p9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772" name="Google Shape;2772;p91"/>
              <p:cNvGrpSpPr/>
              <p:nvPr/>
            </p:nvGrpSpPr>
            <p:grpSpPr>
              <a:xfrm>
                <a:off x="1397225" y="1637375"/>
                <a:ext cx="1398775" cy="1228250"/>
                <a:chOff x="1397225" y="1637375"/>
                <a:chExt cx="1398775" cy="1228250"/>
              </a:xfrm>
            </p:grpSpPr>
            <p:sp>
              <p:nvSpPr>
                <p:cNvPr id="2773" name="Google Shape;2773;p9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75" name="Google Shape;2775;p91"/>
            <p:cNvGrpSpPr/>
            <p:nvPr/>
          </p:nvGrpSpPr>
          <p:grpSpPr>
            <a:xfrm>
              <a:off x="3230417" y="3103734"/>
              <a:ext cx="282982" cy="280332"/>
              <a:chOff x="2605700" y="3152850"/>
              <a:chExt cx="594125" cy="616250"/>
            </a:xfrm>
          </p:grpSpPr>
          <p:sp>
            <p:nvSpPr>
              <p:cNvPr id="2776" name="Google Shape;2776;p9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777" name="Google Shape;2777;p9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778" name="Google Shape;2778;p91"/>
            <p:cNvGrpSpPr/>
            <p:nvPr/>
          </p:nvGrpSpPr>
          <p:grpSpPr>
            <a:xfrm>
              <a:off x="3265985" y="3226989"/>
              <a:ext cx="87151" cy="346202"/>
              <a:chOff x="2680375" y="3423800"/>
              <a:chExt cx="182975" cy="761050"/>
            </a:xfrm>
          </p:grpSpPr>
          <p:sp>
            <p:nvSpPr>
              <p:cNvPr id="2779" name="Google Shape;2779;p9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780" name="Google Shape;2780;p9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91"/>
            <p:cNvGrpSpPr/>
            <p:nvPr/>
          </p:nvGrpSpPr>
          <p:grpSpPr>
            <a:xfrm>
              <a:off x="3855466" y="3289811"/>
              <a:ext cx="112514" cy="94210"/>
              <a:chOff x="3918000" y="3561900"/>
              <a:chExt cx="236225" cy="207100"/>
            </a:xfrm>
          </p:grpSpPr>
          <p:sp>
            <p:nvSpPr>
              <p:cNvPr id="2782" name="Google Shape;2782;p9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783" name="Google Shape;2783;p9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4" name="Google Shape;2784;p9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787" name="Google Shape;2787;p91"/>
            <p:cNvGrpSpPr/>
            <p:nvPr/>
          </p:nvGrpSpPr>
          <p:grpSpPr>
            <a:xfrm>
              <a:off x="2905224" y="2311071"/>
              <a:ext cx="596721" cy="528992"/>
              <a:chOff x="1922950" y="1410350"/>
              <a:chExt cx="1252825" cy="1162875"/>
            </a:xfrm>
          </p:grpSpPr>
          <p:sp>
            <p:nvSpPr>
              <p:cNvPr id="2788" name="Google Shape;2788;p9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804" name="Google Shape;2804;p9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24" name="Google Shape;2824;p9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25" name="Google Shape;2825;p9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6" name="Google Shape;2826;p91"/>
            <p:cNvGrpSpPr/>
            <p:nvPr/>
          </p:nvGrpSpPr>
          <p:grpSpPr>
            <a:xfrm>
              <a:off x="3280929" y="3294542"/>
              <a:ext cx="109894" cy="272224"/>
              <a:chOff x="2711750" y="3572300"/>
              <a:chExt cx="230725" cy="598425"/>
            </a:xfrm>
          </p:grpSpPr>
          <p:sp>
            <p:nvSpPr>
              <p:cNvPr id="2827" name="Google Shape;2827;p9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9" name="Google Shape;2829;p9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0" name="Google Shape;2830;p91"/>
            <p:cNvGrpSpPr/>
            <p:nvPr/>
          </p:nvGrpSpPr>
          <p:grpSpPr>
            <a:xfrm>
              <a:off x="3790439" y="2408636"/>
              <a:ext cx="73017" cy="75684"/>
              <a:chOff x="3781475" y="1624825"/>
              <a:chExt cx="153300" cy="166375"/>
            </a:xfrm>
          </p:grpSpPr>
          <p:sp>
            <p:nvSpPr>
              <p:cNvPr id="2831" name="Google Shape;2831;p9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5" name="Google Shape;2835;p9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2" name="Google Shape;2842;p91"/>
            <p:cNvGrpSpPr/>
            <p:nvPr/>
          </p:nvGrpSpPr>
          <p:grpSpPr>
            <a:xfrm>
              <a:off x="4403342" y="3107749"/>
              <a:ext cx="316680" cy="101374"/>
              <a:chOff x="5068275" y="3161675"/>
              <a:chExt cx="664875" cy="222850"/>
            </a:xfrm>
          </p:grpSpPr>
          <p:sp>
            <p:nvSpPr>
              <p:cNvPr id="2843" name="Google Shape;2843;p9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7" name="Google Shape;2847;p9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6" name="Google Shape;2876;p91"/>
            <p:cNvGrpSpPr/>
            <p:nvPr/>
          </p:nvGrpSpPr>
          <p:grpSpPr>
            <a:xfrm>
              <a:off x="3697513" y="2707266"/>
              <a:ext cx="59549" cy="79733"/>
              <a:chOff x="3586375" y="2281300"/>
              <a:chExt cx="125025" cy="175275"/>
            </a:xfrm>
          </p:grpSpPr>
          <p:sp>
            <p:nvSpPr>
              <p:cNvPr id="2877" name="Google Shape;2877;p9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9" name="Google Shape;2879;p9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0" name="Google Shape;2880;p91"/>
            <p:cNvGrpSpPr/>
            <p:nvPr/>
          </p:nvGrpSpPr>
          <p:grpSpPr>
            <a:xfrm>
              <a:off x="4513224" y="3221724"/>
              <a:ext cx="274563" cy="280321"/>
              <a:chOff x="5298975" y="3412225"/>
              <a:chExt cx="576450" cy="616225"/>
            </a:xfrm>
          </p:grpSpPr>
          <p:sp>
            <p:nvSpPr>
              <p:cNvPr id="2881" name="Google Shape;2881;p9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82" name="Google Shape;2882;p9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3" name="Google Shape;2883;p91"/>
            <p:cNvGrpSpPr/>
            <p:nvPr/>
          </p:nvGrpSpPr>
          <p:grpSpPr>
            <a:xfrm>
              <a:off x="4824403" y="3421846"/>
              <a:ext cx="110132" cy="130647"/>
              <a:chOff x="5952300" y="3852150"/>
              <a:chExt cx="231225" cy="287200"/>
            </a:xfrm>
          </p:grpSpPr>
          <p:sp>
            <p:nvSpPr>
              <p:cNvPr id="2884" name="Google Shape;2884;p9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9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4" name="Google Shape;2894;p91"/>
            <p:cNvGrpSpPr/>
            <p:nvPr/>
          </p:nvGrpSpPr>
          <p:grpSpPr>
            <a:xfrm>
              <a:off x="4295710" y="3079670"/>
              <a:ext cx="14968" cy="27135"/>
              <a:chOff x="4842300" y="3099950"/>
              <a:chExt cx="31425" cy="59650"/>
            </a:xfrm>
          </p:grpSpPr>
          <p:sp>
            <p:nvSpPr>
              <p:cNvPr id="2895" name="Google Shape;2895;p9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9" name="Google Shape;2899;p9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9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7" name="Google Shape;2907;p91"/>
            <p:cNvGrpSpPr/>
            <p:nvPr/>
          </p:nvGrpSpPr>
          <p:grpSpPr>
            <a:xfrm>
              <a:off x="3831056" y="2816010"/>
              <a:ext cx="37378" cy="27612"/>
              <a:chOff x="3866750" y="2520350"/>
              <a:chExt cx="78475" cy="60700"/>
            </a:xfrm>
          </p:grpSpPr>
          <p:sp>
            <p:nvSpPr>
              <p:cNvPr id="2908" name="Google Shape;2908;p9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2" name="Google Shape;2912;p9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29" name="Google Shape;2929;p9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41" name="Google Shape;2941;p9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4" name="Google Shape;2954;p91"/>
            <p:cNvGrpSpPr/>
            <p:nvPr/>
          </p:nvGrpSpPr>
          <p:grpSpPr>
            <a:xfrm>
              <a:off x="3632736" y="3051591"/>
              <a:ext cx="63288" cy="45217"/>
              <a:chOff x="3450375" y="3038225"/>
              <a:chExt cx="132875" cy="99400"/>
            </a:xfrm>
          </p:grpSpPr>
          <p:sp>
            <p:nvSpPr>
              <p:cNvPr id="2955" name="Google Shape;2955;p9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9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9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9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9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9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9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9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9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66" name="Google Shape;2966;p9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9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9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9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76" name="Google Shape;2976;p9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9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9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9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9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9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82" name="Google Shape;2982;p9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9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9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9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9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9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9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9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9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9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2" name="Google Shape;2992;p91"/>
          <p:cNvGrpSpPr/>
          <p:nvPr/>
        </p:nvGrpSpPr>
        <p:grpSpPr>
          <a:xfrm>
            <a:off x="3530618" y="1021765"/>
            <a:ext cx="2078182" cy="1366558"/>
            <a:chOff x="235800" y="830650"/>
            <a:chExt cx="6978450" cy="4588844"/>
          </a:xfrm>
        </p:grpSpPr>
        <p:sp>
          <p:nvSpPr>
            <p:cNvPr id="2993" name="Google Shape;2993;p9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9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9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9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9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9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9" name="Google Shape;2999;p91"/>
          <p:cNvGrpSpPr/>
          <p:nvPr/>
        </p:nvGrpSpPr>
        <p:grpSpPr>
          <a:xfrm>
            <a:off x="719115" y="2852867"/>
            <a:ext cx="2622876" cy="1333540"/>
            <a:chOff x="238125" y="1038125"/>
            <a:chExt cx="7146800" cy="3633625"/>
          </a:xfrm>
        </p:grpSpPr>
        <p:sp>
          <p:nvSpPr>
            <p:cNvPr id="3000" name="Google Shape;3000;p9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9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9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9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9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9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9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9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9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9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9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9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9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9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9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9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9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9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9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9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9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9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9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9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9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9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9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9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9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9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9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9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9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9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9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9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9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9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9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9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9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9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9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9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9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9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9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9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9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9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9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9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9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9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9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9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9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9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9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9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9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9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9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9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9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9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9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9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9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9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9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9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9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9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9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9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9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9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9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9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9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9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9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9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9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9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9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9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9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9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9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9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9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9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9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9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9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9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9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9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9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9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9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9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9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9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9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9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9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9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9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9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9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9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9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9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9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9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9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9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9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9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9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9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9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9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9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9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9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9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9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9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9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9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9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9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9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9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9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9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9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9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9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9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9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9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9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9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9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9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9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9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9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9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9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9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9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9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9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9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9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9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9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9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9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9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9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9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9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9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9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9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9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9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9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9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9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9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9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9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9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9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9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9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9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9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9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9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9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9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9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9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9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9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9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9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9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9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9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9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9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9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9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9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9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9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9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9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9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9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9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9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9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9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9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9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9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9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9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9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9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9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9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9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9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9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9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9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9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9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9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9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9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9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9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9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9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9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9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9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9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9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9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9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9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9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9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9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9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9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9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9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9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9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9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9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9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9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9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9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9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9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9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9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9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9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9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9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9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9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9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9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9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9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9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9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9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9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9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9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9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9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9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9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9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9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9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9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9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9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9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9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9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9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9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9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9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9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9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9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9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9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9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9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9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9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9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9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9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9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9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9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9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9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9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9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9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9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9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9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9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9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9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9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9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9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9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9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9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9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9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9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9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9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9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9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9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9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9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9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9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9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9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9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9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9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9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9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9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9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9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9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9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9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9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9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9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9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9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9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9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9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9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9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9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9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9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9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9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9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9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9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9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9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9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9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9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9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9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9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9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9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9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9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9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9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9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9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9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9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9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9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9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9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9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9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9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9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9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9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9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9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9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9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9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9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9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9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9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9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9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9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9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9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9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9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9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9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9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9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9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9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9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9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9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9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9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9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9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9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9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9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9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9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9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9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9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9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9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9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9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9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9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9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9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9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9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9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9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9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9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9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9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9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9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9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9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9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9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9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9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9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9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9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9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9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9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9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9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9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9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9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9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9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9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9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9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9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9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9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9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9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9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9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9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9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9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9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9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9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9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9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9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9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9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9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9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9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9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9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9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9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9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9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9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9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9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9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9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9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9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9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9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9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9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9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9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9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9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9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9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9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9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9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9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9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9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9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9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9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9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9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9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9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9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9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9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9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9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9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9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9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9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9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9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9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9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9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9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9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9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9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9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9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9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9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9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9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9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9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9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9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9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9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9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9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9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9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9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9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9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9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9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9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9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9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9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9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9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9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9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9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9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9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9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9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9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9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9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9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9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9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9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9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9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9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9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9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9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9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9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9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9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9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9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9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9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9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9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9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9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9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9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9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9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9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9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9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9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9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9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9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9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9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9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9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9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9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9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9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9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9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9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9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9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9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9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9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9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9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9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9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9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9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9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9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9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9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9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9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9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9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9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9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9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9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9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9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9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9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9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9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9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9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9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9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9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9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9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9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9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9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9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9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9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9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9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9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9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9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9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9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9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9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9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9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9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9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9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9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9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9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9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9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9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9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9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9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9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9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9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9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9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9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9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9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9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9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9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9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9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9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9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9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9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9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9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9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9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9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9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9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9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9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9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9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9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9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9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9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9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9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9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9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9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9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9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9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9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9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9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9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9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9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9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9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9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9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9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9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9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9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9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9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9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9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9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9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9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9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9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9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9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9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9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9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9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9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9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9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9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9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9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9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9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9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9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9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9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9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9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9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9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9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9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9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9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9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9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9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9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9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9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9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9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9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9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9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9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9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9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9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9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9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9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9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9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9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9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9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9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9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9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9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9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9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9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9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9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9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9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9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9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9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9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9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9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9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9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9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9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9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9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9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9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9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9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9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9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9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9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9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9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9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9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9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9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9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9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9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9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9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9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9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9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9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9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9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9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9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9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9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9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9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9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9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9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9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9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9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9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9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9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9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9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9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9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9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9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9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9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9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9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9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9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9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9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9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9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9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9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9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9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9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9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9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9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9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9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9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9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9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9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9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9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9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9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9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9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9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9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9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9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9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9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9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9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9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9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9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9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9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9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9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9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9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9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9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9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9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9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9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9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9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9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9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9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9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9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9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9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9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9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9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9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9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9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9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9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9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9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9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9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9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9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9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9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9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9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9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9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9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9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9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9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9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9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9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9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9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9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9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9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9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9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9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9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9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9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9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9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9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9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9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9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9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9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9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9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9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9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9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9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9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9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9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9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91"/>
          <p:cNvGrpSpPr/>
          <p:nvPr/>
        </p:nvGrpSpPr>
        <p:grpSpPr>
          <a:xfrm>
            <a:off x="5834043" y="994977"/>
            <a:ext cx="2590840" cy="1380235"/>
            <a:chOff x="233350" y="949250"/>
            <a:chExt cx="7137300" cy="3802300"/>
          </a:xfrm>
        </p:grpSpPr>
        <p:sp>
          <p:nvSpPr>
            <p:cNvPr id="4573" name="Google Shape;4573;p9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9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9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9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9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9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9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9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9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9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9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9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9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9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9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9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9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9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9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9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9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9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9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9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9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9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9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9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9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9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9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91"/>
          <p:cNvGrpSpPr/>
          <p:nvPr/>
        </p:nvGrpSpPr>
        <p:grpSpPr>
          <a:xfrm>
            <a:off x="7648472" y="3039750"/>
            <a:ext cx="104231" cy="320340"/>
            <a:chOff x="7564426" y="3224343"/>
            <a:chExt cx="119985" cy="368801"/>
          </a:xfrm>
        </p:grpSpPr>
        <p:sp>
          <p:nvSpPr>
            <p:cNvPr id="4625" name="Google Shape;4625;p9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91"/>
          <p:cNvGrpSpPr/>
          <p:nvPr/>
        </p:nvGrpSpPr>
        <p:grpSpPr>
          <a:xfrm>
            <a:off x="7347961" y="3033852"/>
            <a:ext cx="189489" cy="332132"/>
            <a:chOff x="8370831" y="3202002"/>
            <a:chExt cx="218129" cy="382376"/>
          </a:xfrm>
        </p:grpSpPr>
        <p:sp>
          <p:nvSpPr>
            <p:cNvPr id="4628" name="Google Shape;4628;p9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91"/>
          <p:cNvGrpSpPr/>
          <p:nvPr/>
        </p:nvGrpSpPr>
        <p:grpSpPr>
          <a:xfrm>
            <a:off x="8071350" y="3444984"/>
            <a:ext cx="309429" cy="267000"/>
            <a:chOff x="6742064" y="3750480"/>
            <a:chExt cx="399315" cy="344560"/>
          </a:xfrm>
        </p:grpSpPr>
        <p:sp>
          <p:nvSpPr>
            <p:cNvPr id="4631" name="Google Shape;4631;p9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91"/>
          <p:cNvGrpSpPr/>
          <p:nvPr/>
        </p:nvGrpSpPr>
        <p:grpSpPr>
          <a:xfrm>
            <a:off x="7610369" y="3796031"/>
            <a:ext cx="180437" cy="281608"/>
            <a:chOff x="7248525" y="3739696"/>
            <a:chExt cx="230531" cy="359790"/>
          </a:xfrm>
        </p:grpSpPr>
        <p:sp>
          <p:nvSpPr>
            <p:cNvPr id="4634" name="Google Shape;4634;p9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91"/>
          <p:cNvGrpSpPr/>
          <p:nvPr/>
        </p:nvGrpSpPr>
        <p:grpSpPr>
          <a:xfrm>
            <a:off x="7856288" y="3439255"/>
            <a:ext cx="162896" cy="278710"/>
            <a:chOff x="7601242" y="3729267"/>
            <a:chExt cx="222566" cy="380803"/>
          </a:xfrm>
        </p:grpSpPr>
        <p:sp>
          <p:nvSpPr>
            <p:cNvPr id="4637" name="Google Shape;4637;p9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9" name="Google Shape;4639;p91"/>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0" name="Google Shape;4640;p91"/>
          <p:cNvGrpSpPr/>
          <p:nvPr/>
        </p:nvGrpSpPr>
        <p:grpSpPr>
          <a:xfrm>
            <a:off x="7345934" y="3440396"/>
            <a:ext cx="193543" cy="275990"/>
            <a:chOff x="8304647" y="3738687"/>
            <a:chExt cx="225076" cy="320956"/>
          </a:xfrm>
        </p:grpSpPr>
        <p:sp>
          <p:nvSpPr>
            <p:cNvPr id="4641" name="Google Shape;4641;p9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9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9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91"/>
          <p:cNvGrpSpPr/>
          <p:nvPr/>
        </p:nvGrpSpPr>
        <p:grpSpPr>
          <a:xfrm>
            <a:off x="7618426" y="3440396"/>
            <a:ext cx="178492" cy="275990"/>
            <a:chOff x="8615101" y="3738687"/>
            <a:chExt cx="207573" cy="320956"/>
          </a:xfrm>
        </p:grpSpPr>
        <p:sp>
          <p:nvSpPr>
            <p:cNvPr id="4645" name="Google Shape;4645;p9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8" name="Google Shape;4648;p91"/>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9" name="Google Shape;4649;p91"/>
          <p:cNvGrpSpPr/>
          <p:nvPr/>
        </p:nvGrpSpPr>
        <p:grpSpPr>
          <a:xfrm>
            <a:off x="6013131" y="3561884"/>
            <a:ext cx="557670" cy="511283"/>
            <a:chOff x="6015419" y="3716859"/>
            <a:chExt cx="557671" cy="511283"/>
          </a:xfrm>
        </p:grpSpPr>
        <p:sp>
          <p:nvSpPr>
            <p:cNvPr id="4650" name="Google Shape;4650;p9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1" name="Google Shape;4651;p91"/>
            <p:cNvGrpSpPr/>
            <p:nvPr/>
          </p:nvGrpSpPr>
          <p:grpSpPr>
            <a:xfrm>
              <a:off x="6036094" y="3716980"/>
              <a:ext cx="529860" cy="510468"/>
              <a:chOff x="6036094" y="3716980"/>
              <a:chExt cx="529860" cy="510468"/>
            </a:xfrm>
          </p:grpSpPr>
          <p:sp>
            <p:nvSpPr>
              <p:cNvPr id="4652" name="Google Shape;4652;p9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9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9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9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9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9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2" name="Google Shape;4662;p91"/>
          <p:cNvGrpSpPr/>
          <p:nvPr/>
        </p:nvGrpSpPr>
        <p:grpSpPr>
          <a:xfrm>
            <a:off x="6642016" y="2918653"/>
            <a:ext cx="576302" cy="511871"/>
            <a:chOff x="6644304" y="3073628"/>
            <a:chExt cx="576302" cy="511871"/>
          </a:xfrm>
        </p:grpSpPr>
        <p:sp>
          <p:nvSpPr>
            <p:cNvPr id="4663" name="Google Shape;4663;p9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91"/>
            <p:cNvGrpSpPr/>
            <p:nvPr/>
          </p:nvGrpSpPr>
          <p:grpSpPr>
            <a:xfrm>
              <a:off x="6712169" y="3085440"/>
              <a:ext cx="481622" cy="494913"/>
              <a:chOff x="6712169" y="3085440"/>
              <a:chExt cx="481622" cy="494913"/>
            </a:xfrm>
          </p:grpSpPr>
          <p:sp>
            <p:nvSpPr>
              <p:cNvPr id="4665" name="Google Shape;4665;p9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9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9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9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9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0" name="Google Shape;4670;p9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9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9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3" name="Google Shape;4673;p91"/>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4" name="Google Shape;4674;p91"/>
          <p:cNvGrpSpPr/>
          <p:nvPr/>
        </p:nvGrpSpPr>
        <p:grpSpPr>
          <a:xfrm>
            <a:off x="6649867" y="3561648"/>
            <a:ext cx="560631" cy="511352"/>
            <a:chOff x="6652154" y="3716623"/>
            <a:chExt cx="560631" cy="511352"/>
          </a:xfrm>
        </p:grpSpPr>
        <p:sp>
          <p:nvSpPr>
            <p:cNvPr id="4675" name="Google Shape;4675;p9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6" name="Google Shape;4676;p91"/>
            <p:cNvGrpSpPr/>
            <p:nvPr/>
          </p:nvGrpSpPr>
          <p:grpSpPr>
            <a:xfrm>
              <a:off x="6669657" y="3716715"/>
              <a:ext cx="466779" cy="464290"/>
              <a:chOff x="6669657" y="3716715"/>
              <a:chExt cx="466779" cy="464290"/>
            </a:xfrm>
          </p:grpSpPr>
          <p:sp>
            <p:nvSpPr>
              <p:cNvPr id="4677" name="Google Shape;4677;p9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9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9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9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9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9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9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9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9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9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9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9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9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0" name="Google Shape;4690;p91"/>
          <p:cNvGrpSpPr/>
          <p:nvPr/>
        </p:nvGrpSpPr>
        <p:grpSpPr>
          <a:xfrm>
            <a:off x="7843958" y="3843056"/>
            <a:ext cx="187557" cy="187557"/>
            <a:chOff x="8565775" y="671075"/>
            <a:chExt cx="441000" cy="441000"/>
          </a:xfrm>
        </p:grpSpPr>
        <p:sp>
          <p:nvSpPr>
            <p:cNvPr id="4691" name="Google Shape;4691;p9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9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3" name="Google Shape;4693;p91"/>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91"/>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5" name="Google Shape;4695;p91"/>
          <p:cNvGrpSpPr/>
          <p:nvPr/>
        </p:nvGrpSpPr>
        <p:grpSpPr>
          <a:xfrm>
            <a:off x="5997813" y="2921275"/>
            <a:ext cx="587871" cy="512373"/>
            <a:chOff x="6000100" y="3076250"/>
            <a:chExt cx="587871" cy="512373"/>
          </a:xfrm>
        </p:grpSpPr>
        <p:sp>
          <p:nvSpPr>
            <p:cNvPr id="4696" name="Google Shape;4696;p9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7" name="Google Shape;4697;p91"/>
            <p:cNvGrpSpPr/>
            <p:nvPr/>
          </p:nvGrpSpPr>
          <p:grpSpPr>
            <a:xfrm>
              <a:off x="6031360" y="3076713"/>
              <a:ext cx="539107" cy="480965"/>
              <a:chOff x="6031360" y="3076713"/>
              <a:chExt cx="539107" cy="480965"/>
            </a:xfrm>
          </p:grpSpPr>
          <p:sp>
            <p:nvSpPr>
              <p:cNvPr id="4698" name="Google Shape;4698;p9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9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9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9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9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9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9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5" name="Google Shape;4705;p91"/>
          <p:cNvGrpSpPr/>
          <p:nvPr/>
        </p:nvGrpSpPr>
        <p:grpSpPr>
          <a:xfrm>
            <a:off x="3574273" y="2854307"/>
            <a:ext cx="2241344" cy="1330656"/>
            <a:chOff x="3597785" y="3065882"/>
            <a:chExt cx="2241344" cy="1330656"/>
          </a:xfrm>
        </p:grpSpPr>
        <p:grpSp>
          <p:nvGrpSpPr>
            <p:cNvPr id="4706" name="Google Shape;4706;p91"/>
            <p:cNvGrpSpPr/>
            <p:nvPr/>
          </p:nvGrpSpPr>
          <p:grpSpPr>
            <a:xfrm>
              <a:off x="5296908" y="3937355"/>
              <a:ext cx="143198" cy="32380"/>
              <a:chOff x="5296908" y="3937355"/>
              <a:chExt cx="143198" cy="32380"/>
            </a:xfrm>
          </p:grpSpPr>
          <p:sp>
            <p:nvSpPr>
              <p:cNvPr id="4707" name="Google Shape;4707;p91"/>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8" name="Google Shape;4708;p91"/>
              <p:cNvGrpSpPr/>
              <p:nvPr/>
            </p:nvGrpSpPr>
            <p:grpSpPr>
              <a:xfrm>
                <a:off x="5402331" y="3937355"/>
                <a:ext cx="37776" cy="32380"/>
                <a:chOff x="5402331" y="3937355"/>
                <a:chExt cx="37776" cy="32380"/>
              </a:xfrm>
            </p:grpSpPr>
            <p:sp>
              <p:nvSpPr>
                <p:cNvPr id="4709" name="Google Shape;4709;p9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9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91"/>
              <p:cNvGrpSpPr/>
              <p:nvPr/>
            </p:nvGrpSpPr>
            <p:grpSpPr>
              <a:xfrm>
                <a:off x="5296908" y="3937355"/>
                <a:ext cx="37783" cy="32380"/>
                <a:chOff x="5296908" y="3937355"/>
                <a:chExt cx="37783" cy="32380"/>
              </a:xfrm>
            </p:grpSpPr>
            <p:sp>
              <p:nvSpPr>
                <p:cNvPr id="4712" name="Google Shape;4712;p9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9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4" name="Google Shape;4714;p91"/>
            <p:cNvGrpSpPr/>
            <p:nvPr/>
          </p:nvGrpSpPr>
          <p:grpSpPr>
            <a:xfrm>
              <a:off x="4724163" y="3119631"/>
              <a:ext cx="120838" cy="84218"/>
              <a:chOff x="4724163" y="3119631"/>
              <a:chExt cx="120838" cy="84218"/>
            </a:xfrm>
          </p:grpSpPr>
          <p:grpSp>
            <p:nvGrpSpPr>
              <p:cNvPr id="4715" name="Google Shape;4715;p91"/>
              <p:cNvGrpSpPr/>
              <p:nvPr/>
            </p:nvGrpSpPr>
            <p:grpSpPr>
              <a:xfrm>
                <a:off x="4746712" y="3132773"/>
                <a:ext cx="86869" cy="56424"/>
                <a:chOff x="4746712" y="3132773"/>
                <a:chExt cx="86869" cy="56424"/>
              </a:xfrm>
            </p:grpSpPr>
            <p:sp>
              <p:nvSpPr>
                <p:cNvPr id="4716" name="Google Shape;4716;p9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91"/>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91"/>
              <p:cNvGrpSpPr/>
              <p:nvPr/>
            </p:nvGrpSpPr>
            <p:grpSpPr>
              <a:xfrm>
                <a:off x="4773634" y="3143336"/>
                <a:ext cx="37776" cy="32451"/>
                <a:chOff x="4773634" y="3143336"/>
                <a:chExt cx="37776" cy="32451"/>
              </a:xfrm>
            </p:grpSpPr>
            <p:sp>
              <p:nvSpPr>
                <p:cNvPr id="4719" name="Google Shape;4719;p91"/>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91"/>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91"/>
              <p:cNvGrpSpPr/>
              <p:nvPr/>
            </p:nvGrpSpPr>
            <p:grpSpPr>
              <a:xfrm>
                <a:off x="4724163" y="3131248"/>
                <a:ext cx="37776" cy="32459"/>
                <a:chOff x="4724163" y="3131248"/>
                <a:chExt cx="37776" cy="32459"/>
              </a:xfrm>
            </p:grpSpPr>
            <p:sp>
              <p:nvSpPr>
                <p:cNvPr id="4722" name="Google Shape;4722;p9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9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91"/>
              <p:cNvGrpSpPr/>
              <p:nvPr/>
            </p:nvGrpSpPr>
            <p:grpSpPr>
              <a:xfrm>
                <a:off x="4755081" y="3176054"/>
                <a:ext cx="32357" cy="27795"/>
                <a:chOff x="4755081" y="3176054"/>
                <a:chExt cx="32357" cy="27795"/>
              </a:xfrm>
            </p:grpSpPr>
            <p:sp>
              <p:nvSpPr>
                <p:cNvPr id="4725" name="Google Shape;4725;p9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9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91"/>
              <p:cNvGrpSpPr/>
              <p:nvPr/>
            </p:nvGrpSpPr>
            <p:grpSpPr>
              <a:xfrm>
                <a:off x="4812550" y="3119631"/>
                <a:ext cx="32451" cy="27803"/>
                <a:chOff x="4812550" y="3119631"/>
                <a:chExt cx="32451" cy="27803"/>
              </a:xfrm>
            </p:grpSpPr>
            <p:sp>
              <p:nvSpPr>
                <p:cNvPr id="4728" name="Google Shape;4728;p9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9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0" name="Google Shape;4730;p91"/>
            <p:cNvGrpSpPr/>
            <p:nvPr/>
          </p:nvGrpSpPr>
          <p:grpSpPr>
            <a:xfrm>
              <a:off x="5382826" y="4027197"/>
              <a:ext cx="268967" cy="250422"/>
              <a:chOff x="5382826" y="4027197"/>
              <a:chExt cx="268967" cy="250422"/>
            </a:xfrm>
          </p:grpSpPr>
          <p:grpSp>
            <p:nvGrpSpPr>
              <p:cNvPr id="4731" name="Google Shape;4731;p91"/>
              <p:cNvGrpSpPr/>
              <p:nvPr/>
            </p:nvGrpSpPr>
            <p:grpSpPr>
              <a:xfrm>
                <a:off x="5405280" y="4042510"/>
                <a:ext cx="237570" cy="218647"/>
                <a:chOff x="5405280" y="4042510"/>
                <a:chExt cx="237570" cy="218647"/>
              </a:xfrm>
            </p:grpSpPr>
            <p:sp>
              <p:nvSpPr>
                <p:cNvPr id="4732" name="Google Shape;4732;p9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9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91"/>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91"/>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91"/>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91"/>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91"/>
              <p:cNvGrpSpPr/>
              <p:nvPr/>
            </p:nvGrpSpPr>
            <p:grpSpPr>
              <a:xfrm>
                <a:off x="5382826" y="4125549"/>
                <a:ext cx="37776" cy="32380"/>
                <a:chOff x="5382826" y="4125549"/>
                <a:chExt cx="37776" cy="32380"/>
              </a:xfrm>
            </p:grpSpPr>
            <p:sp>
              <p:nvSpPr>
                <p:cNvPr id="4739" name="Google Shape;4739;p9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9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91"/>
              <p:cNvGrpSpPr/>
              <p:nvPr/>
            </p:nvGrpSpPr>
            <p:grpSpPr>
              <a:xfrm>
                <a:off x="5475680" y="4195587"/>
                <a:ext cx="37783" cy="32364"/>
                <a:chOff x="5475680" y="4195587"/>
                <a:chExt cx="37783" cy="32364"/>
              </a:xfrm>
            </p:grpSpPr>
            <p:sp>
              <p:nvSpPr>
                <p:cNvPr id="4742" name="Google Shape;4742;p9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9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91"/>
              <p:cNvGrpSpPr/>
              <p:nvPr/>
            </p:nvGrpSpPr>
            <p:grpSpPr>
              <a:xfrm>
                <a:off x="5532575" y="4027197"/>
                <a:ext cx="33308" cy="32262"/>
                <a:chOff x="5532575" y="4027197"/>
                <a:chExt cx="33308" cy="32262"/>
              </a:xfrm>
            </p:grpSpPr>
            <p:sp>
              <p:nvSpPr>
                <p:cNvPr id="4745" name="Google Shape;4745;p9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9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91"/>
              <p:cNvGrpSpPr/>
              <p:nvPr/>
            </p:nvGrpSpPr>
            <p:grpSpPr>
              <a:xfrm>
                <a:off x="5590706" y="4245348"/>
                <a:ext cx="33497" cy="32270"/>
                <a:chOff x="5590706" y="4245348"/>
                <a:chExt cx="33497" cy="32270"/>
              </a:xfrm>
            </p:grpSpPr>
            <p:sp>
              <p:nvSpPr>
                <p:cNvPr id="4748" name="Google Shape;4748;p9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9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91"/>
              <p:cNvGrpSpPr/>
              <p:nvPr/>
            </p:nvGrpSpPr>
            <p:grpSpPr>
              <a:xfrm>
                <a:off x="5618681" y="4109677"/>
                <a:ext cx="33112" cy="32357"/>
                <a:chOff x="5618681" y="4109677"/>
                <a:chExt cx="33112" cy="32357"/>
              </a:xfrm>
            </p:grpSpPr>
            <p:sp>
              <p:nvSpPr>
                <p:cNvPr id="4751" name="Google Shape;4751;p9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9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91"/>
              <p:cNvGrpSpPr/>
              <p:nvPr/>
            </p:nvGrpSpPr>
            <p:grpSpPr>
              <a:xfrm>
                <a:off x="5479298" y="4128262"/>
                <a:ext cx="31405" cy="26906"/>
                <a:chOff x="5479298" y="4128262"/>
                <a:chExt cx="31405" cy="26906"/>
              </a:xfrm>
            </p:grpSpPr>
            <p:sp>
              <p:nvSpPr>
                <p:cNvPr id="4754" name="Google Shape;4754;p9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9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91"/>
              <p:cNvGrpSpPr/>
              <p:nvPr/>
            </p:nvGrpSpPr>
            <p:grpSpPr>
              <a:xfrm>
                <a:off x="5582903" y="4180116"/>
                <a:ext cx="31499" cy="26898"/>
                <a:chOff x="5582903" y="4180116"/>
                <a:chExt cx="31499" cy="26898"/>
              </a:xfrm>
            </p:grpSpPr>
            <p:sp>
              <p:nvSpPr>
                <p:cNvPr id="4757" name="Google Shape;4757;p9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9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91"/>
            <p:cNvGrpSpPr/>
            <p:nvPr/>
          </p:nvGrpSpPr>
          <p:grpSpPr>
            <a:xfrm>
              <a:off x="3977681" y="3230323"/>
              <a:ext cx="94584" cy="84085"/>
              <a:chOff x="3977681" y="3230323"/>
              <a:chExt cx="94584" cy="84085"/>
            </a:xfrm>
          </p:grpSpPr>
          <p:grpSp>
            <p:nvGrpSpPr>
              <p:cNvPr id="4760" name="Google Shape;4760;p91"/>
              <p:cNvGrpSpPr/>
              <p:nvPr/>
            </p:nvGrpSpPr>
            <p:grpSpPr>
              <a:xfrm>
                <a:off x="4000135" y="3243041"/>
                <a:ext cx="59570" cy="57186"/>
                <a:chOff x="4000135" y="3243041"/>
                <a:chExt cx="59570" cy="57186"/>
              </a:xfrm>
            </p:grpSpPr>
            <p:sp>
              <p:nvSpPr>
                <p:cNvPr id="4761" name="Google Shape;4761;p9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91"/>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91"/>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91"/>
              <p:cNvGrpSpPr/>
              <p:nvPr/>
            </p:nvGrpSpPr>
            <p:grpSpPr>
              <a:xfrm>
                <a:off x="3977681" y="3245872"/>
                <a:ext cx="37783" cy="32380"/>
                <a:chOff x="3977681" y="3245872"/>
                <a:chExt cx="37783" cy="32380"/>
              </a:xfrm>
            </p:grpSpPr>
            <p:sp>
              <p:nvSpPr>
                <p:cNvPr id="4765" name="Google Shape;4765;p9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9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91"/>
              <p:cNvGrpSpPr/>
              <p:nvPr/>
            </p:nvGrpSpPr>
            <p:grpSpPr>
              <a:xfrm>
                <a:off x="4040860" y="3262672"/>
                <a:ext cx="31405" cy="27001"/>
                <a:chOff x="4040860" y="3262672"/>
                <a:chExt cx="31405" cy="27001"/>
              </a:xfrm>
            </p:grpSpPr>
            <p:sp>
              <p:nvSpPr>
                <p:cNvPr id="4768" name="Google Shape;4768;p9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9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91"/>
              <p:cNvGrpSpPr/>
              <p:nvPr/>
            </p:nvGrpSpPr>
            <p:grpSpPr>
              <a:xfrm>
                <a:off x="4021072" y="3230323"/>
                <a:ext cx="31397" cy="26906"/>
                <a:chOff x="4021072" y="3230323"/>
                <a:chExt cx="31397" cy="26906"/>
              </a:xfrm>
            </p:grpSpPr>
            <p:sp>
              <p:nvSpPr>
                <p:cNvPr id="4771" name="Google Shape;4771;p9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9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91"/>
              <p:cNvGrpSpPr/>
              <p:nvPr/>
            </p:nvGrpSpPr>
            <p:grpSpPr>
              <a:xfrm>
                <a:off x="4001472" y="3287462"/>
                <a:ext cx="31499" cy="26945"/>
                <a:chOff x="4001472" y="3287462"/>
                <a:chExt cx="31499" cy="26945"/>
              </a:xfrm>
            </p:grpSpPr>
            <p:sp>
              <p:nvSpPr>
                <p:cNvPr id="4774" name="Google Shape;4774;p9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9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6" name="Google Shape;4776;p91"/>
            <p:cNvGrpSpPr/>
            <p:nvPr/>
          </p:nvGrpSpPr>
          <p:grpSpPr>
            <a:xfrm>
              <a:off x="4084715" y="3258865"/>
              <a:ext cx="184961" cy="137268"/>
              <a:chOff x="4084715" y="3258865"/>
              <a:chExt cx="184961" cy="137268"/>
            </a:xfrm>
          </p:grpSpPr>
          <p:grpSp>
            <p:nvGrpSpPr>
              <p:cNvPr id="4777" name="Google Shape;4777;p91"/>
              <p:cNvGrpSpPr/>
              <p:nvPr/>
            </p:nvGrpSpPr>
            <p:grpSpPr>
              <a:xfrm>
                <a:off x="4107453" y="3271583"/>
                <a:ext cx="153470" cy="110275"/>
                <a:chOff x="4107453" y="3271583"/>
                <a:chExt cx="153470" cy="110275"/>
              </a:xfrm>
            </p:grpSpPr>
            <p:sp>
              <p:nvSpPr>
                <p:cNvPr id="4778" name="Google Shape;4778;p9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91"/>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91"/>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91"/>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91"/>
              <p:cNvGrpSpPr/>
              <p:nvPr/>
            </p:nvGrpSpPr>
            <p:grpSpPr>
              <a:xfrm>
                <a:off x="4136947" y="3258865"/>
                <a:ext cx="31499" cy="27001"/>
                <a:chOff x="4136947" y="3258865"/>
                <a:chExt cx="31499" cy="27001"/>
              </a:xfrm>
            </p:grpSpPr>
            <p:sp>
              <p:nvSpPr>
                <p:cNvPr id="4783" name="Google Shape;4783;p9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9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91"/>
              <p:cNvGrpSpPr/>
              <p:nvPr/>
            </p:nvGrpSpPr>
            <p:grpSpPr>
              <a:xfrm>
                <a:off x="4084715" y="3266478"/>
                <a:ext cx="31468" cy="26898"/>
                <a:chOff x="4084715" y="3266478"/>
                <a:chExt cx="31468" cy="26898"/>
              </a:xfrm>
            </p:grpSpPr>
            <p:sp>
              <p:nvSpPr>
                <p:cNvPr id="4786" name="Google Shape;4786;p9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9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91"/>
              <p:cNvGrpSpPr/>
              <p:nvPr/>
            </p:nvGrpSpPr>
            <p:grpSpPr>
              <a:xfrm>
                <a:off x="4159213" y="3279849"/>
                <a:ext cx="31405" cy="26945"/>
                <a:chOff x="4159213" y="3279849"/>
                <a:chExt cx="31405" cy="26945"/>
              </a:xfrm>
            </p:grpSpPr>
            <p:sp>
              <p:nvSpPr>
                <p:cNvPr id="4789" name="Google Shape;4789;p9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9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91"/>
              <p:cNvGrpSpPr/>
              <p:nvPr/>
            </p:nvGrpSpPr>
            <p:grpSpPr>
              <a:xfrm>
                <a:off x="4201550" y="3266502"/>
                <a:ext cx="31405" cy="26883"/>
                <a:chOff x="4201550" y="3266502"/>
                <a:chExt cx="31405" cy="26883"/>
              </a:xfrm>
            </p:grpSpPr>
            <p:sp>
              <p:nvSpPr>
                <p:cNvPr id="4792" name="Google Shape;4792;p9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9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91"/>
              <p:cNvGrpSpPr/>
              <p:nvPr/>
            </p:nvGrpSpPr>
            <p:grpSpPr>
              <a:xfrm>
                <a:off x="4201550" y="3338278"/>
                <a:ext cx="31405" cy="26930"/>
                <a:chOff x="4201550" y="3338278"/>
                <a:chExt cx="31405" cy="26930"/>
              </a:xfrm>
            </p:grpSpPr>
            <p:sp>
              <p:nvSpPr>
                <p:cNvPr id="4795" name="Google Shape;4795;p9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9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91"/>
              <p:cNvGrpSpPr/>
              <p:nvPr/>
            </p:nvGrpSpPr>
            <p:grpSpPr>
              <a:xfrm>
                <a:off x="4238272" y="3369132"/>
                <a:ext cx="31405" cy="27001"/>
                <a:chOff x="4238272" y="3369132"/>
                <a:chExt cx="31405" cy="27001"/>
              </a:xfrm>
            </p:grpSpPr>
            <p:sp>
              <p:nvSpPr>
                <p:cNvPr id="4798" name="Google Shape;4798;p9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9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0" name="Google Shape;4800;p91"/>
            <p:cNvGrpSpPr/>
            <p:nvPr/>
          </p:nvGrpSpPr>
          <p:grpSpPr>
            <a:xfrm>
              <a:off x="4068639" y="3200169"/>
              <a:ext cx="77643" cy="37272"/>
              <a:chOff x="4068639" y="3200169"/>
              <a:chExt cx="77643" cy="37272"/>
            </a:xfrm>
          </p:grpSpPr>
          <p:sp>
            <p:nvSpPr>
              <p:cNvPr id="4801" name="Google Shape;4801;p91"/>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2" name="Google Shape;4802;p91"/>
              <p:cNvGrpSpPr/>
              <p:nvPr/>
            </p:nvGrpSpPr>
            <p:grpSpPr>
              <a:xfrm>
                <a:off x="4114878" y="3200169"/>
                <a:ext cx="31405" cy="26993"/>
                <a:chOff x="4114878" y="3200169"/>
                <a:chExt cx="31405" cy="26993"/>
              </a:xfrm>
            </p:grpSpPr>
            <p:sp>
              <p:nvSpPr>
                <p:cNvPr id="4803" name="Google Shape;4803;p9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9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91"/>
              <p:cNvGrpSpPr/>
              <p:nvPr/>
            </p:nvGrpSpPr>
            <p:grpSpPr>
              <a:xfrm>
                <a:off x="4068639" y="3210535"/>
                <a:ext cx="31499" cy="26906"/>
                <a:chOff x="4068639" y="3210535"/>
                <a:chExt cx="31499" cy="26906"/>
              </a:xfrm>
            </p:grpSpPr>
            <p:sp>
              <p:nvSpPr>
                <p:cNvPr id="4806" name="Google Shape;4806;p9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9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91"/>
            <p:cNvGrpSpPr/>
            <p:nvPr/>
          </p:nvGrpSpPr>
          <p:grpSpPr>
            <a:xfrm>
              <a:off x="3869702" y="3066935"/>
              <a:ext cx="382664" cy="190294"/>
              <a:chOff x="3869702" y="3066935"/>
              <a:chExt cx="382664" cy="190294"/>
            </a:xfrm>
          </p:grpSpPr>
          <p:grpSp>
            <p:nvGrpSpPr>
              <p:cNvPr id="4809" name="Google Shape;4809;p91"/>
              <p:cNvGrpSpPr/>
              <p:nvPr/>
            </p:nvGrpSpPr>
            <p:grpSpPr>
              <a:xfrm>
                <a:off x="3888633" y="3082351"/>
                <a:ext cx="351172" cy="160698"/>
                <a:chOff x="3888633" y="3082351"/>
                <a:chExt cx="351172" cy="160698"/>
              </a:xfrm>
            </p:grpSpPr>
            <p:sp>
              <p:nvSpPr>
                <p:cNvPr id="4810" name="Google Shape;4810;p9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9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91"/>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91"/>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91"/>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91"/>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91"/>
              <p:cNvGrpSpPr/>
              <p:nvPr/>
            </p:nvGrpSpPr>
            <p:grpSpPr>
              <a:xfrm>
                <a:off x="4143703" y="3066935"/>
                <a:ext cx="37783" cy="32357"/>
                <a:chOff x="4143703" y="3066935"/>
                <a:chExt cx="37783" cy="32357"/>
              </a:xfrm>
            </p:grpSpPr>
            <p:sp>
              <p:nvSpPr>
                <p:cNvPr id="4817" name="Google Shape;4817;p9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9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91"/>
              <p:cNvGrpSpPr/>
              <p:nvPr/>
            </p:nvGrpSpPr>
            <p:grpSpPr>
              <a:xfrm>
                <a:off x="4044565" y="3103563"/>
                <a:ext cx="37783" cy="32451"/>
                <a:chOff x="4044565" y="3103563"/>
                <a:chExt cx="37783" cy="32451"/>
              </a:xfrm>
            </p:grpSpPr>
            <p:sp>
              <p:nvSpPr>
                <p:cNvPr id="4820" name="Google Shape;4820;p9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9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91"/>
              <p:cNvGrpSpPr/>
              <p:nvPr/>
            </p:nvGrpSpPr>
            <p:grpSpPr>
              <a:xfrm>
                <a:off x="4017454" y="3188237"/>
                <a:ext cx="37776" cy="32357"/>
                <a:chOff x="4017454" y="3188237"/>
                <a:chExt cx="37776" cy="32357"/>
              </a:xfrm>
            </p:grpSpPr>
            <p:sp>
              <p:nvSpPr>
                <p:cNvPr id="4823" name="Google Shape;4823;p9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9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91"/>
              <p:cNvGrpSpPr/>
              <p:nvPr/>
            </p:nvGrpSpPr>
            <p:grpSpPr>
              <a:xfrm>
                <a:off x="3921548" y="3157509"/>
                <a:ext cx="37783" cy="32357"/>
                <a:chOff x="3921548" y="3157509"/>
                <a:chExt cx="37783" cy="32357"/>
              </a:xfrm>
            </p:grpSpPr>
            <p:sp>
              <p:nvSpPr>
                <p:cNvPr id="4826" name="Google Shape;4826;p9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9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91"/>
              <p:cNvGrpSpPr/>
              <p:nvPr/>
            </p:nvGrpSpPr>
            <p:grpSpPr>
              <a:xfrm>
                <a:off x="3939056" y="3211620"/>
                <a:ext cx="37783" cy="32380"/>
                <a:chOff x="3939056" y="3211620"/>
                <a:chExt cx="37783" cy="32380"/>
              </a:xfrm>
            </p:grpSpPr>
            <p:sp>
              <p:nvSpPr>
                <p:cNvPr id="4829" name="Google Shape;4829;p9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9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91"/>
              <p:cNvGrpSpPr/>
              <p:nvPr/>
            </p:nvGrpSpPr>
            <p:grpSpPr>
              <a:xfrm>
                <a:off x="4176240" y="3136965"/>
                <a:ext cx="31405" cy="26930"/>
                <a:chOff x="4176240" y="3136965"/>
                <a:chExt cx="31405" cy="26930"/>
              </a:xfrm>
            </p:grpSpPr>
            <p:sp>
              <p:nvSpPr>
                <p:cNvPr id="4832" name="Google Shape;4832;p9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9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91"/>
              <p:cNvGrpSpPr/>
              <p:nvPr/>
            </p:nvGrpSpPr>
            <p:grpSpPr>
              <a:xfrm>
                <a:off x="4133148" y="3152593"/>
                <a:ext cx="31499" cy="27001"/>
                <a:chOff x="4133148" y="3152593"/>
                <a:chExt cx="31499" cy="27001"/>
              </a:xfrm>
            </p:grpSpPr>
            <p:sp>
              <p:nvSpPr>
                <p:cNvPr id="4835" name="Google Shape;4835;p9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9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91"/>
              <p:cNvGrpSpPr/>
              <p:nvPr/>
            </p:nvGrpSpPr>
            <p:grpSpPr>
              <a:xfrm>
                <a:off x="4220866" y="3073534"/>
                <a:ext cx="31499" cy="26898"/>
                <a:chOff x="4220866" y="3073534"/>
                <a:chExt cx="31499" cy="26898"/>
              </a:xfrm>
            </p:grpSpPr>
            <p:sp>
              <p:nvSpPr>
                <p:cNvPr id="4838" name="Google Shape;4838;p9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9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91"/>
              <p:cNvGrpSpPr/>
              <p:nvPr/>
            </p:nvGrpSpPr>
            <p:grpSpPr>
              <a:xfrm>
                <a:off x="3869702" y="3230323"/>
                <a:ext cx="31499" cy="26906"/>
                <a:chOff x="3869702" y="3230323"/>
                <a:chExt cx="31499" cy="26906"/>
              </a:xfrm>
            </p:grpSpPr>
            <p:sp>
              <p:nvSpPr>
                <p:cNvPr id="4841" name="Google Shape;4841;p9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9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3" name="Google Shape;4843;p91"/>
            <p:cNvGrpSpPr/>
            <p:nvPr/>
          </p:nvGrpSpPr>
          <p:grpSpPr>
            <a:xfrm>
              <a:off x="4271383" y="3065882"/>
              <a:ext cx="304556" cy="341663"/>
              <a:chOff x="4271383" y="3065882"/>
              <a:chExt cx="304556" cy="341663"/>
            </a:xfrm>
          </p:grpSpPr>
          <p:grpSp>
            <p:nvGrpSpPr>
              <p:cNvPr id="4844" name="Google Shape;4844;p91"/>
              <p:cNvGrpSpPr/>
              <p:nvPr/>
            </p:nvGrpSpPr>
            <p:grpSpPr>
              <a:xfrm>
                <a:off x="4293838" y="3078639"/>
                <a:ext cx="269353" cy="311973"/>
                <a:chOff x="4293838" y="3078639"/>
                <a:chExt cx="269353" cy="311973"/>
              </a:xfrm>
            </p:grpSpPr>
            <p:sp>
              <p:nvSpPr>
                <p:cNvPr id="4845" name="Google Shape;4845;p9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91"/>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91"/>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91"/>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91"/>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91"/>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91"/>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91"/>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91"/>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91"/>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91"/>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91"/>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91"/>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91"/>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91"/>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91"/>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91"/>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91"/>
              <p:cNvGrpSpPr/>
              <p:nvPr/>
            </p:nvGrpSpPr>
            <p:grpSpPr>
              <a:xfrm>
                <a:off x="4538164" y="3342061"/>
                <a:ext cx="37776" cy="32380"/>
                <a:chOff x="4538164" y="3342061"/>
                <a:chExt cx="37776" cy="32380"/>
              </a:xfrm>
            </p:grpSpPr>
            <p:sp>
              <p:nvSpPr>
                <p:cNvPr id="4863" name="Google Shape;4863;p9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9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91"/>
              <p:cNvGrpSpPr/>
              <p:nvPr/>
            </p:nvGrpSpPr>
            <p:grpSpPr>
              <a:xfrm>
                <a:off x="4271383" y="3194742"/>
                <a:ext cx="37783" cy="32420"/>
                <a:chOff x="4271383" y="3194742"/>
                <a:chExt cx="37783" cy="32420"/>
              </a:xfrm>
            </p:grpSpPr>
            <p:sp>
              <p:nvSpPr>
                <p:cNvPr id="4866" name="Google Shape;4866;p9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9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91"/>
              <p:cNvGrpSpPr/>
              <p:nvPr/>
            </p:nvGrpSpPr>
            <p:grpSpPr>
              <a:xfrm>
                <a:off x="4284416" y="3084058"/>
                <a:ext cx="37783" cy="32357"/>
                <a:chOff x="4284416" y="3084058"/>
                <a:chExt cx="37783" cy="32357"/>
              </a:xfrm>
            </p:grpSpPr>
            <p:sp>
              <p:nvSpPr>
                <p:cNvPr id="4869" name="Google Shape;4869;p9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9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91"/>
              <p:cNvGrpSpPr/>
              <p:nvPr/>
            </p:nvGrpSpPr>
            <p:grpSpPr>
              <a:xfrm>
                <a:off x="4478697" y="3297561"/>
                <a:ext cx="37776" cy="32451"/>
                <a:chOff x="4478697" y="3297561"/>
                <a:chExt cx="37776" cy="32451"/>
              </a:xfrm>
            </p:grpSpPr>
            <p:sp>
              <p:nvSpPr>
                <p:cNvPr id="4872" name="Google Shape;4872;p9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9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91"/>
              <p:cNvGrpSpPr/>
              <p:nvPr/>
            </p:nvGrpSpPr>
            <p:grpSpPr>
              <a:xfrm>
                <a:off x="4411813" y="3331711"/>
                <a:ext cx="37776" cy="32451"/>
                <a:chOff x="4411813" y="3331711"/>
                <a:chExt cx="37776" cy="32451"/>
              </a:xfrm>
            </p:grpSpPr>
            <p:sp>
              <p:nvSpPr>
                <p:cNvPr id="4875" name="Google Shape;4875;p9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9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91"/>
              <p:cNvGrpSpPr/>
              <p:nvPr/>
            </p:nvGrpSpPr>
            <p:grpSpPr>
              <a:xfrm>
                <a:off x="4337984" y="3375188"/>
                <a:ext cx="37776" cy="32357"/>
                <a:chOff x="4337984" y="3375188"/>
                <a:chExt cx="37776" cy="32357"/>
              </a:xfrm>
            </p:grpSpPr>
            <p:sp>
              <p:nvSpPr>
                <p:cNvPr id="4878" name="Google Shape;4878;p9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9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91"/>
              <p:cNvGrpSpPr/>
              <p:nvPr/>
            </p:nvGrpSpPr>
            <p:grpSpPr>
              <a:xfrm>
                <a:off x="4494867" y="3090530"/>
                <a:ext cx="37878" cy="32451"/>
                <a:chOff x="4494867" y="3090530"/>
                <a:chExt cx="37878" cy="32451"/>
              </a:xfrm>
            </p:grpSpPr>
            <p:sp>
              <p:nvSpPr>
                <p:cNvPr id="4881" name="Google Shape;4881;p9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9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91"/>
              <p:cNvGrpSpPr/>
              <p:nvPr/>
            </p:nvGrpSpPr>
            <p:grpSpPr>
              <a:xfrm>
                <a:off x="4525124" y="3207774"/>
                <a:ext cx="37783" cy="32420"/>
                <a:chOff x="4525124" y="3207774"/>
                <a:chExt cx="37783" cy="32420"/>
              </a:xfrm>
            </p:grpSpPr>
            <p:sp>
              <p:nvSpPr>
                <p:cNvPr id="4884" name="Google Shape;4884;p9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9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91"/>
              <p:cNvGrpSpPr/>
              <p:nvPr/>
            </p:nvGrpSpPr>
            <p:grpSpPr>
              <a:xfrm>
                <a:off x="4440544" y="3176479"/>
                <a:ext cx="31499" cy="26898"/>
                <a:chOff x="4440544" y="3176479"/>
                <a:chExt cx="31499" cy="26898"/>
              </a:xfrm>
            </p:grpSpPr>
            <p:sp>
              <p:nvSpPr>
                <p:cNvPr id="4887" name="Google Shape;4887;p9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9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91"/>
              <p:cNvGrpSpPr/>
              <p:nvPr/>
            </p:nvGrpSpPr>
            <p:grpSpPr>
              <a:xfrm>
                <a:off x="4350545" y="3156400"/>
                <a:ext cx="31405" cy="27001"/>
                <a:chOff x="4350545" y="3156400"/>
                <a:chExt cx="31405" cy="27001"/>
              </a:xfrm>
            </p:grpSpPr>
            <p:sp>
              <p:nvSpPr>
                <p:cNvPr id="4890" name="Google Shape;4890;p9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9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91"/>
              <p:cNvGrpSpPr/>
              <p:nvPr/>
            </p:nvGrpSpPr>
            <p:grpSpPr>
              <a:xfrm>
                <a:off x="4376703" y="3255058"/>
                <a:ext cx="31405" cy="27001"/>
                <a:chOff x="4376703" y="3255058"/>
                <a:chExt cx="31405" cy="27001"/>
              </a:xfrm>
            </p:grpSpPr>
            <p:sp>
              <p:nvSpPr>
                <p:cNvPr id="4893" name="Google Shape;4893;p9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9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91"/>
              <p:cNvGrpSpPr/>
              <p:nvPr/>
            </p:nvGrpSpPr>
            <p:grpSpPr>
              <a:xfrm>
                <a:off x="4331322" y="3283656"/>
                <a:ext cx="31405" cy="26945"/>
                <a:chOff x="4331322" y="3283656"/>
                <a:chExt cx="31405" cy="26945"/>
              </a:xfrm>
            </p:grpSpPr>
            <p:sp>
              <p:nvSpPr>
                <p:cNvPr id="4896" name="Google Shape;4896;p9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9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91"/>
              <p:cNvGrpSpPr/>
              <p:nvPr/>
            </p:nvGrpSpPr>
            <p:grpSpPr>
              <a:xfrm>
                <a:off x="4380510" y="3065882"/>
                <a:ext cx="31405" cy="26938"/>
                <a:chOff x="4380510" y="3065882"/>
                <a:chExt cx="31405" cy="26938"/>
              </a:xfrm>
            </p:grpSpPr>
            <p:sp>
              <p:nvSpPr>
                <p:cNvPr id="4899" name="Google Shape;4899;p9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9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1" name="Google Shape;4901;p91"/>
            <p:cNvGrpSpPr/>
            <p:nvPr/>
          </p:nvGrpSpPr>
          <p:grpSpPr>
            <a:xfrm>
              <a:off x="4558998" y="3188237"/>
              <a:ext cx="1280131" cy="1052746"/>
              <a:chOff x="4558998" y="3188237"/>
              <a:chExt cx="1280131" cy="1052746"/>
            </a:xfrm>
          </p:grpSpPr>
          <p:sp>
            <p:nvSpPr>
              <p:cNvPr id="4902" name="Google Shape;4902;p91"/>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3" name="Google Shape;4903;p91"/>
              <p:cNvGrpSpPr/>
              <p:nvPr/>
            </p:nvGrpSpPr>
            <p:grpSpPr>
              <a:xfrm>
                <a:off x="4579164" y="3203653"/>
                <a:ext cx="1244833" cy="1020397"/>
                <a:chOff x="4579164" y="3203653"/>
                <a:chExt cx="1244833" cy="1020397"/>
              </a:xfrm>
            </p:grpSpPr>
            <p:sp>
              <p:nvSpPr>
                <p:cNvPr id="4904" name="Google Shape;4904;p91"/>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91"/>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6" name="Google Shape;4906;p91"/>
                <p:cNvGrpSpPr/>
                <p:nvPr/>
              </p:nvGrpSpPr>
              <p:grpSpPr>
                <a:xfrm>
                  <a:off x="4579164" y="3203653"/>
                  <a:ext cx="1244833" cy="1020397"/>
                  <a:chOff x="4579164" y="3203653"/>
                  <a:chExt cx="1244833" cy="1020397"/>
                </a:xfrm>
              </p:grpSpPr>
              <p:sp>
                <p:nvSpPr>
                  <p:cNvPr id="4907" name="Google Shape;4907;p91"/>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91"/>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9" name="Google Shape;4909;p91"/>
                  <p:cNvGrpSpPr/>
                  <p:nvPr/>
                </p:nvGrpSpPr>
                <p:grpSpPr>
                  <a:xfrm>
                    <a:off x="4579164" y="3203653"/>
                    <a:ext cx="1244833" cy="1020397"/>
                    <a:chOff x="4579164" y="3203653"/>
                    <a:chExt cx="1244833" cy="1020397"/>
                  </a:xfrm>
                </p:grpSpPr>
                <p:sp>
                  <p:nvSpPr>
                    <p:cNvPr id="4910" name="Google Shape;4910;p91"/>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91"/>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91"/>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91"/>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91"/>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91"/>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91"/>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91"/>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91"/>
                    <p:cNvGrpSpPr/>
                    <p:nvPr/>
                  </p:nvGrpSpPr>
                  <p:grpSpPr>
                    <a:xfrm>
                      <a:off x="4579164" y="3203653"/>
                      <a:ext cx="1244833" cy="1020397"/>
                      <a:chOff x="4579164" y="3203653"/>
                      <a:chExt cx="1244833" cy="1020397"/>
                    </a:xfrm>
                  </p:grpSpPr>
                  <p:sp>
                    <p:nvSpPr>
                      <p:cNvPr id="4919" name="Google Shape;4919;p91"/>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91"/>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91"/>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91"/>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91"/>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91"/>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91"/>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91"/>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91"/>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91"/>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91"/>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91"/>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91"/>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91"/>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3" name="Google Shape;4933;p91"/>
                      <p:cNvGrpSpPr/>
                      <p:nvPr/>
                    </p:nvGrpSpPr>
                    <p:grpSpPr>
                      <a:xfrm>
                        <a:off x="4579164" y="3203653"/>
                        <a:ext cx="1244833" cy="1020397"/>
                        <a:chOff x="4579164" y="3203653"/>
                        <a:chExt cx="1244833" cy="1020397"/>
                      </a:xfrm>
                    </p:grpSpPr>
                    <p:sp>
                      <p:nvSpPr>
                        <p:cNvPr id="4934" name="Google Shape;4934;p91"/>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91"/>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91"/>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91"/>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91"/>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9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9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9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91"/>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91"/>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91"/>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91"/>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91"/>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91"/>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91"/>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91"/>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91"/>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91"/>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91"/>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91"/>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91"/>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91"/>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91"/>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91"/>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91"/>
                        <p:cNvGrpSpPr/>
                        <p:nvPr/>
                      </p:nvGrpSpPr>
                      <p:grpSpPr>
                        <a:xfrm>
                          <a:off x="4579164" y="3203653"/>
                          <a:ext cx="1244833" cy="1020397"/>
                          <a:chOff x="4579164" y="3203653"/>
                          <a:chExt cx="1244833" cy="1020397"/>
                        </a:xfrm>
                      </p:grpSpPr>
                      <p:sp>
                        <p:nvSpPr>
                          <p:cNvPr id="4959" name="Google Shape;4959;p91"/>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0" name="Google Shape;4960;p91"/>
                          <p:cNvGrpSpPr/>
                          <p:nvPr/>
                        </p:nvGrpSpPr>
                        <p:grpSpPr>
                          <a:xfrm>
                            <a:off x="4579164" y="3203653"/>
                            <a:ext cx="1244833" cy="1020397"/>
                            <a:chOff x="4579164" y="3203653"/>
                            <a:chExt cx="1244833" cy="1020397"/>
                          </a:xfrm>
                        </p:grpSpPr>
                        <p:sp>
                          <p:nvSpPr>
                            <p:cNvPr id="4961" name="Google Shape;4961;p91"/>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91"/>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91"/>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91"/>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91"/>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91"/>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91"/>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8" name="Google Shape;4968;p91"/>
                            <p:cNvGrpSpPr/>
                            <p:nvPr/>
                          </p:nvGrpSpPr>
                          <p:grpSpPr>
                            <a:xfrm>
                              <a:off x="4579164" y="3203653"/>
                              <a:ext cx="1244833" cy="1020397"/>
                              <a:chOff x="4579164" y="3203653"/>
                              <a:chExt cx="1244833" cy="1020397"/>
                            </a:xfrm>
                          </p:grpSpPr>
                          <p:sp>
                            <p:nvSpPr>
                              <p:cNvPr id="4969" name="Google Shape;4969;p91"/>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91"/>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91"/>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91"/>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91"/>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91"/>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91"/>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91"/>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91"/>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91"/>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91"/>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91"/>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91"/>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2" name="Google Shape;4982;p91"/>
                              <p:cNvGrpSpPr/>
                              <p:nvPr/>
                            </p:nvGrpSpPr>
                            <p:grpSpPr>
                              <a:xfrm>
                                <a:off x="4579164" y="3203653"/>
                                <a:ext cx="1244833" cy="1020397"/>
                                <a:chOff x="4579164" y="3203653"/>
                                <a:chExt cx="1244833" cy="1020397"/>
                              </a:xfrm>
                            </p:grpSpPr>
                            <p:sp>
                              <p:nvSpPr>
                                <p:cNvPr id="4983" name="Google Shape;4983;p91"/>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91"/>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91"/>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91"/>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91"/>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91"/>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91"/>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0" name="Google Shape;4990;p91"/>
                                <p:cNvGrpSpPr/>
                                <p:nvPr/>
                              </p:nvGrpSpPr>
                              <p:grpSpPr>
                                <a:xfrm>
                                  <a:off x="4579164" y="3203653"/>
                                  <a:ext cx="1244833" cy="1020397"/>
                                  <a:chOff x="4579164" y="3203653"/>
                                  <a:chExt cx="1244833" cy="1020397"/>
                                </a:xfrm>
                              </p:grpSpPr>
                              <p:sp>
                                <p:nvSpPr>
                                  <p:cNvPr id="4991" name="Google Shape;4991;p91"/>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91"/>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91"/>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91"/>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91"/>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6" name="Google Shape;4996;p91"/>
                                  <p:cNvGrpSpPr/>
                                  <p:nvPr/>
                                </p:nvGrpSpPr>
                                <p:grpSpPr>
                                  <a:xfrm>
                                    <a:off x="4579164" y="3203653"/>
                                    <a:ext cx="1244833" cy="1020397"/>
                                    <a:chOff x="4579164" y="3203653"/>
                                    <a:chExt cx="1244833" cy="1020397"/>
                                  </a:xfrm>
                                </p:grpSpPr>
                                <p:sp>
                                  <p:nvSpPr>
                                    <p:cNvPr id="4997" name="Google Shape;4997;p9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9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9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91"/>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01" name="Google Shape;5001;p91"/>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91"/>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91"/>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04" name="Google Shape;5004;p91"/>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005" name="Google Shape;5005;p91"/>
              <p:cNvGrpSpPr/>
              <p:nvPr/>
            </p:nvGrpSpPr>
            <p:grpSpPr>
              <a:xfrm>
                <a:off x="4595437" y="3598775"/>
                <a:ext cx="37776" cy="32451"/>
                <a:chOff x="4595437" y="3598775"/>
                <a:chExt cx="37776" cy="32451"/>
              </a:xfrm>
            </p:grpSpPr>
            <p:sp>
              <p:nvSpPr>
                <p:cNvPr id="5006" name="Google Shape;5006;p9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9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91"/>
              <p:cNvGrpSpPr/>
              <p:nvPr/>
            </p:nvGrpSpPr>
            <p:grpSpPr>
              <a:xfrm>
                <a:off x="4641864" y="3524443"/>
                <a:ext cx="37776" cy="32380"/>
                <a:chOff x="4641864" y="3524443"/>
                <a:chExt cx="37776" cy="32380"/>
              </a:xfrm>
            </p:grpSpPr>
            <p:sp>
              <p:nvSpPr>
                <p:cNvPr id="5009" name="Google Shape;5009;p9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9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91"/>
              <p:cNvGrpSpPr/>
              <p:nvPr/>
            </p:nvGrpSpPr>
            <p:grpSpPr>
              <a:xfrm>
                <a:off x="4648431" y="3893901"/>
                <a:ext cx="37776" cy="32357"/>
                <a:chOff x="4648431" y="3893901"/>
                <a:chExt cx="37776" cy="32357"/>
              </a:xfrm>
            </p:grpSpPr>
            <p:sp>
              <p:nvSpPr>
                <p:cNvPr id="5012" name="Google Shape;5012;p9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91"/>
              <p:cNvGrpSpPr/>
              <p:nvPr/>
            </p:nvGrpSpPr>
            <p:grpSpPr>
              <a:xfrm>
                <a:off x="4567752" y="3722908"/>
                <a:ext cx="37870" cy="32380"/>
                <a:chOff x="4567752" y="3722908"/>
                <a:chExt cx="37870" cy="32380"/>
              </a:xfrm>
            </p:grpSpPr>
            <p:sp>
              <p:nvSpPr>
                <p:cNvPr id="5015" name="Google Shape;5015;p9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9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91"/>
              <p:cNvGrpSpPr/>
              <p:nvPr/>
            </p:nvGrpSpPr>
            <p:grpSpPr>
              <a:xfrm>
                <a:off x="4617506" y="3652052"/>
                <a:ext cx="37783" cy="32357"/>
                <a:chOff x="4617506" y="3652052"/>
                <a:chExt cx="37783" cy="32357"/>
              </a:xfrm>
            </p:grpSpPr>
            <p:sp>
              <p:nvSpPr>
                <p:cNvPr id="5018" name="Google Shape;5018;p9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91"/>
              <p:cNvGrpSpPr/>
              <p:nvPr/>
            </p:nvGrpSpPr>
            <p:grpSpPr>
              <a:xfrm>
                <a:off x="4739005" y="3554149"/>
                <a:ext cx="37870" cy="32357"/>
                <a:chOff x="4739005" y="3554149"/>
                <a:chExt cx="37870" cy="32357"/>
              </a:xfrm>
            </p:grpSpPr>
            <p:sp>
              <p:nvSpPr>
                <p:cNvPr id="5021" name="Google Shape;5021;p9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91"/>
              <p:cNvGrpSpPr/>
              <p:nvPr/>
            </p:nvGrpSpPr>
            <p:grpSpPr>
              <a:xfrm>
                <a:off x="4806557" y="3630258"/>
                <a:ext cx="37776" cy="32364"/>
                <a:chOff x="4806557" y="3630258"/>
                <a:chExt cx="37776" cy="32364"/>
              </a:xfrm>
            </p:grpSpPr>
            <p:sp>
              <p:nvSpPr>
                <p:cNvPr id="5024" name="Google Shape;5024;p9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91"/>
              <p:cNvGrpSpPr/>
              <p:nvPr/>
            </p:nvGrpSpPr>
            <p:grpSpPr>
              <a:xfrm>
                <a:off x="4737007" y="4004357"/>
                <a:ext cx="37870" cy="32357"/>
                <a:chOff x="4737007" y="4004357"/>
                <a:chExt cx="37870" cy="32357"/>
              </a:xfrm>
            </p:grpSpPr>
            <p:sp>
              <p:nvSpPr>
                <p:cNvPr id="5027" name="Google Shape;5027;p9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91"/>
              <p:cNvGrpSpPr/>
              <p:nvPr/>
            </p:nvGrpSpPr>
            <p:grpSpPr>
              <a:xfrm>
                <a:off x="4773634" y="4208627"/>
                <a:ext cx="37776" cy="32357"/>
                <a:chOff x="4773634" y="4208627"/>
                <a:chExt cx="37776" cy="32357"/>
              </a:xfrm>
            </p:grpSpPr>
            <p:sp>
              <p:nvSpPr>
                <p:cNvPr id="5030" name="Google Shape;5030;p9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9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91"/>
              <p:cNvGrpSpPr/>
              <p:nvPr/>
            </p:nvGrpSpPr>
            <p:grpSpPr>
              <a:xfrm>
                <a:off x="4888282" y="4074764"/>
                <a:ext cx="37776" cy="32451"/>
                <a:chOff x="4888282" y="4074764"/>
                <a:chExt cx="37776" cy="32451"/>
              </a:xfrm>
            </p:grpSpPr>
            <p:sp>
              <p:nvSpPr>
                <p:cNvPr id="5033" name="Google Shape;5033;p9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9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91"/>
              <p:cNvGrpSpPr/>
              <p:nvPr/>
            </p:nvGrpSpPr>
            <p:grpSpPr>
              <a:xfrm>
                <a:off x="4901315" y="3804271"/>
                <a:ext cx="37776" cy="32364"/>
                <a:chOff x="4901315" y="3804271"/>
                <a:chExt cx="37776" cy="32364"/>
              </a:xfrm>
            </p:grpSpPr>
            <p:sp>
              <p:nvSpPr>
                <p:cNvPr id="5036" name="Google Shape;5036;p9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9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91"/>
              <p:cNvGrpSpPr/>
              <p:nvPr/>
            </p:nvGrpSpPr>
            <p:grpSpPr>
              <a:xfrm>
                <a:off x="4866394" y="3715035"/>
                <a:ext cx="37846" cy="32357"/>
                <a:chOff x="4866394" y="3715035"/>
                <a:chExt cx="37846" cy="32357"/>
              </a:xfrm>
            </p:grpSpPr>
            <p:sp>
              <p:nvSpPr>
                <p:cNvPr id="5039" name="Google Shape;5039;p9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9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91"/>
              <p:cNvGrpSpPr/>
              <p:nvPr/>
            </p:nvGrpSpPr>
            <p:grpSpPr>
              <a:xfrm>
                <a:off x="4979233" y="3839798"/>
                <a:ext cx="37878" cy="32420"/>
                <a:chOff x="4979233" y="3839798"/>
                <a:chExt cx="37878" cy="32420"/>
              </a:xfrm>
            </p:grpSpPr>
            <p:sp>
              <p:nvSpPr>
                <p:cNvPr id="5042" name="Google Shape;5042;p9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9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91"/>
              <p:cNvGrpSpPr/>
              <p:nvPr/>
            </p:nvGrpSpPr>
            <p:grpSpPr>
              <a:xfrm>
                <a:off x="4790662" y="3679147"/>
                <a:ext cx="37783" cy="32380"/>
                <a:chOff x="4790662" y="3679147"/>
                <a:chExt cx="37783" cy="32380"/>
              </a:xfrm>
            </p:grpSpPr>
            <p:sp>
              <p:nvSpPr>
                <p:cNvPr id="5045" name="Google Shape;5045;p9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9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91"/>
              <p:cNvGrpSpPr/>
              <p:nvPr/>
            </p:nvGrpSpPr>
            <p:grpSpPr>
              <a:xfrm>
                <a:off x="4857263" y="3557861"/>
                <a:ext cx="37776" cy="32357"/>
                <a:chOff x="4857263" y="3557861"/>
                <a:chExt cx="37776" cy="32357"/>
              </a:xfrm>
            </p:grpSpPr>
            <p:sp>
              <p:nvSpPr>
                <p:cNvPr id="5048" name="Google Shape;5048;p9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9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91"/>
              <p:cNvGrpSpPr/>
              <p:nvPr/>
            </p:nvGrpSpPr>
            <p:grpSpPr>
              <a:xfrm>
                <a:off x="4883902" y="3648033"/>
                <a:ext cx="37783" cy="32380"/>
                <a:chOff x="4883902" y="3648033"/>
                <a:chExt cx="37783" cy="32380"/>
              </a:xfrm>
            </p:grpSpPr>
            <p:sp>
              <p:nvSpPr>
                <p:cNvPr id="5051" name="Google Shape;5051;p9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9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91"/>
              <p:cNvGrpSpPr/>
              <p:nvPr/>
            </p:nvGrpSpPr>
            <p:grpSpPr>
              <a:xfrm>
                <a:off x="4907780" y="3347220"/>
                <a:ext cx="37878" cy="32357"/>
                <a:chOff x="4907780" y="3347220"/>
                <a:chExt cx="37878" cy="32357"/>
              </a:xfrm>
            </p:grpSpPr>
            <p:sp>
              <p:nvSpPr>
                <p:cNvPr id="5054" name="Google Shape;5054;p9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9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91"/>
              <p:cNvGrpSpPr/>
              <p:nvPr/>
            </p:nvGrpSpPr>
            <p:grpSpPr>
              <a:xfrm>
                <a:off x="5065048" y="3738150"/>
                <a:ext cx="37783" cy="32364"/>
                <a:chOff x="5065048" y="3738150"/>
                <a:chExt cx="37783" cy="32364"/>
              </a:xfrm>
            </p:grpSpPr>
            <p:sp>
              <p:nvSpPr>
                <p:cNvPr id="5057" name="Google Shape;5057;p9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9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91"/>
              <p:cNvGrpSpPr/>
              <p:nvPr/>
            </p:nvGrpSpPr>
            <p:grpSpPr>
              <a:xfrm>
                <a:off x="5071616" y="3284615"/>
                <a:ext cx="37783" cy="32357"/>
                <a:chOff x="5071616" y="3284615"/>
                <a:chExt cx="37783" cy="32357"/>
              </a:xfrm>
            </p:grpSpPr>
            <p:sp>
              <p:nvSpPr>
                <p:cNvPr id="5060" name="Google Shape;5060;p9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9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91"/>
              <p:cNvGrpSpPr/>
              <p:nvPr/>
            </p:nvGrpSpPr>
            <p:grpSpPr>
              <a:xfrm>
                <a:off x="5389291" y="3759921"/>
                <a:ext cx="37783" cy="32380"/>
                <a:chOff x="5389291" y="3759921"/>
                <a:chExt cx="37783" cy="32380"/>
              </a:xfrm>
            </p:grpSpPr>
            <p:sp>
              <p:nvSpPr>
                <p:cNvPr id="5063" name="Google Shape;5063;p9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9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91"/>
              <p:cNvGrpSpPr/>
              <p:nvPr/>
            </p:nvGrpSpPr>
            <p:grpSpPr>
              <a:xfrm>
                <a:off x="5431534" y="3632932"/>
                <a:ext cx="37878" cy="32451"/>
                <a:chOff x="5431534" y="3632932"/>
                <a:chExt cx="37878" cy="32451"/>
              </a:xfrm>
            </p:grpSpPr>
            <p:sp>
              <p:nvSpPr>
                <p:cNvPr id="5066" name="Google Shape;5066;p9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9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91"/>
              <p:cNvGrpSpPr/>
              <p:nvPr/>
            </p:nvGrpSpPr>
            <p:grpSpPr>
              <a:xfrm>
                <a:off x="5540755" y="3544829"/>
                <a:ext cx="37783" cy="32357"/>
                <a:chOff x="5540755" y="3544829"/>
                <a:chExt cx="37783" cy="32357"/>
              </a:xfrm>
            </p:grpSpPr>
            <p:sp>
              <p:nvSpPr>
                <p:cNvPr id="5069" name="Google Shape;5069;p9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9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91"/>
              <p:cNvGrpSpPr/>
              <p:nvPr/>
            </p:nvGrpSpPr>
            <p:grpSpPr>
              <a:xfrm>
                <a:off x="5579293" y="3412107"/>
                <a:ext cx="37776" cy="32357"/>
                <a:chOff x="5579293" y="3412107"/>
                <a:chExt cx="37776" cy="32357"/>
              </a:xfrm>
            </p:grpSpPr>
            <p:sp>
              <p:nvSpPr>
                <p:cNvPr id="5072" name="Google Shape;5072;p9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9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91"/>
              <p:cNvGrpSpPr/>
              <p:nvPr/>
            </p:nvGrpSpPr>
            <p:grpSpPr>
              <a:xfrm>
                <a:off x="5801346" y="3284615"/>
                <a:ext cx="37783" cy="32357"/>
                <a:chOff x="5801346" y="3284615"/>
                <a:chExt cx="37783" cy="32357"/>
              </a:xfrm>
            </p:grpSpPr>
            <p:sp>
              <p:nvSpPr>
                <p:cNvPr id="5075" name="Google Shape;5075;p9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9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91"/>
              <p:cNvGrpSpPr/>
              <p:nvPr/>
            </p:nvGrpSpPr>
            <p:grpSpPr>
              <a:xfrm>
                <a:off x="5763578" y="3399067"/>
                <a:ext cx="37776" cy="32364"/>
                <a:chOff x="5763578" y="3399067"/>
                <a:chExt cx="37776" cy="32364"/>
              </a:xfrm>
            </p:grpSpPr>
            <p:sp>
              <p:nvSpPr>
                <p:cNvPr id="5078" name="Google Shape;5078;p9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9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91"/>
              <p:cNvGrpSpPr/>
              <p:nvPr/>
            </p:nvGrpSpPr>
            <p:grpSpPr>
              <a:xfrm>
                <a:off x="5395858" y="3230952"/>
                <a:ext cx="37776" cy="32364"/>
                <a:chOff x="5395858" y="3230952"/>
                <a:chExt cx="37776" cy="32364"/>
              </a:xfrm>
            </p:grpSpPr>
            <p:sp>
              <p:nvSpPr>
                <p:cNvPr id="5081" name="Google Shape;5081;p9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9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91"/>
              <p:cNvGrpSpPr/>
              <p:nvPr/>
            </p:nvGrpSpPr>
            <p:grpSpPr>
              <a:xfrm>
                <a:off x="5264088" y="3188237"/>
                <a:ext cx="37776" cy="32357"/>
                <a:chOff x="5264088" y="3188237"/>
                <a:chExt cx="37776" cy="32357"/>
              </a:xfrm>
            </p:grpSpPr>
            <p:sp>
              <p:nvSpPr>
                <p:cNvPr id="5084" name="Google Shape;5084;p9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9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91"/>
              <p:cNvGrpSpPr/>
              <p:nvPr/>
            </p:nvGrpSpPr>
            <p:grpSpPr>
              <a:xfrm>
                <a:off x="5585758" y="3237425"/>
                <a:ext cx="37878" cy="32357"/>
                <a:chOff x="5585758" y="3237425"/>
                <a:chExt cx="37878" cy="32357"/>
              </a:xfrm>
            </p:grpSpPr>
            <p:sp>
              <p:nvSpPr>
                <p:cNvPr id="5087" name="Google Shape;5087;p9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9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91"/>
              <p:cNvGrpSpPr/>
              <p:nvPr/>
            </p:nvGrpSpPr>
            <p:grpSpPr>
              <a:xfrm>
                <a:off x="4874196" y="3291088"/>
                <a:ext cx="37878" cy="32451"/>
                <a:chOff x="4874196" y="3291088"/>
                <a:chExt cx="37878" cy="32451"/>
              </a:xfrm>
            </p:grpSpPr>
            <p:sp>
              <p:nvSpPr>
                <p:cNvPr id="5090" name="Google Shape;5090;p9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9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91"/>
              <p:cNvGrpSpPr/>
              <p:nvPr/>
            </p:nvGrpSpPr>
            <p:grpSpPr>
              <a:xfrm>
                <a:off x="5197770" y="3785466"/>
                <a:ext cx="37783" cy="32427"/>
                <a:chOff x="5197770" y="3785466"/>
                <a:chExt cx="37783" cy="32427"/>
              </a:xfrm>
            </p:grpSpPr>
            <p:sp>
              <p:nvSpPr>
                <p:cNvPr id="5093" name="Google Shape;5093;p9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9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91"/>
              <p:cNvGrpSpPr/>
              <p:nvPr/>
            </p:nvGrpSpPr>
            <p:grpSpPr>
              <a:xfrm>
                <a:off x="5177699" y="3492117"/>
                <a:ext cx="37776" cy="32357"/>
                <a:chOff x="5177699" y="3492117"/>
                <a:chExt cx="37776" cy="32357"/>
              </a:xfrm>
            </p:grpSpPr>
            <p:sp>
              <p:nvSpPr>
                <p:cNvPr id="5096" name="Google Shape;5096;p9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9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91"/>
              <p:cNvGrpSpPr/>
              <p:nvPr/>
            </p:nvGrpSpPr>
            <p:grpSpPr>
              <a:xfrm>
                <a:off x="5349431" y="3622346"/>
                <a:ext cx="37870" cy="32380"/>
                <a:chOff x="5349431" y="3622346"/>
                <a:chExt cx="37870" cy="32380"/>
              </a:xfrm>
            </p:grpSpPr>
            <p:sp>
              <p:nvSpPr>
                <p:cNvPr id="5099" name="Google Shape;5099;p9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9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91"/>
              <p:cNvGrpSpPr/>
              <p:nvPr/>
            </p:nvGrpSpPr>
            <p:grpSpPr>
              <a:xfrm>
                <a:off x="5068855" y="3563980"/>
                <a:ext cx="53954" cy="46223"/>
                <a:chOff x="5068855" y="3563980"/>
                <a:chExt cx="53954" cy="46223"/>
              </a:xfrm>
            </p:grpSpPr>
            <p:sp>
              <p:nvSpPr>
                <p:cNvPr id="5102" name="Google Shape;5102;p9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9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91"/>
              <p:cNvGrpSpPr/>
              <p:nvPr/>
            </p:nvGrpSpPr>
            <p:grpSpPr>
              <a:xfrm>
                <a:off x="5037654" y="3392507"/>
                <a:ext cx="37870" cy="32451"/>
                <a:chOff x="5037654" y="3392507"/>
                <a:chExt cx="37870" cy="32451"/>
              </a:xfrm>
            </p:grpSpPr>
            <p:sp>
              <p:nvSpPr>
                <p:cNvPr id="5105" name="Google Shape;5105;p9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9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91"/>
              <p:cNvGrpSpPr/>
              <p:nvPr/>
            </p:nvGrpSpPr>
            <p:grpSpPr>
              <a:xfrm>
                <a:off x="5456560" y="3368629"/>
                <a:ext cx="37870" cy="32451"/>
                <a:chOff x="5456560" y="3368629"/>
                <a:chExt cx="37870" cy="32451"/>
              </a:xfrm>
            </p:grpSpPr>
            <p:sp>
              <p:nvSpPr>
                <p:cNvPr id="5108" name="Google Shape;5108;p9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9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91"/>
              <p:cNvGrpSpPr/>
              <p:nvPr/>
            </p:nvGrpSpPr>
            <p:grpSpPr>
              <a:xfrm>
                <a:off x="4755749" y="3501516"/>
                <a:ext cx="46246" cy="39608"/>
                <a:chOff x="4755749" y="3501516"/>
                <a:chExt cx="46246" cy="39608"/>
              </a:xfrm>
            </p:grpSpPr>
            <p:sp>
              <p:nvSpPr>
                <p:cNvPr id="5111" name="Google Shape;5111;p9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9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91"/>
              <p:cNvGrpSpPr/>
              <p:nvPr/>
            </p:nvGrpSpPr>
            <p:grpSpPr>
              <a:xfrm>
                <a:off x="4681346" y="3485582"/>
                <a:ext cx="37783" cy="32427"/>
                <a:chOff x="4681346" y="3485582"/>
                <a:chExt cx="37783" cy="32427"/>
              </a:xfrm>
            </p:grpSpPr>
            <p:sp>
              <p:nvSpPr>
                <p:cNvPr id="5114" name="Google Shape;5114;p9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9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91"/>
              <p:cNvGrpSpPr/>
              <p:nvPr/>
            </p:nvGrpSpPr>
            <p:grpSpPr>
              <a:xfrm>
                <a:off x="4767067" y="3291088"/>
                <a:ext cx="37878" cy="32451"/>
                <a:chOff x="4767067" y="3291088"/>
                <a:chExt cx="37878" cy="32451"/>
              </a:xfrm>
            </p:grpSpPr>
            <p:sp>
              <p:nvSpPr>
                <p:cNvPr id="5117" name="Google Shape;5117;p9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9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91"/>
              <p:cNvGrpSpPr/>
              <p:nvPr/>
            </p:nvGrpSpPr>
            <p:grpSpPr>
              <a:xfrm>
                <a:off x="4687819" y="3405539"/>
                <a:ext cx="37776" cy="32451"/>
                <a:chOff x="4687819" y="3405539"/>
                <a:chExt cx="37776" cy="32451"/>
              </a:xfrm>
            </p:grpSpPr>
            <p:sp>
              <p:nvSpPr>
                <p:cNvPr id="5120" name="Google Shape;5120;p9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9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91"/>
              <p:cNvGrpSpPr/>
              <p:nvPr/>
            </p:nvGrpSpPr>
            <p:grpSpPr>
              <a:xfrm>
                <a:off x="4923101" y="3444809"/>
                <a:ext cx="52813" cy="45318"/>
                <a:chOff x="4923101" y="3444809"/>
                <a:chExt cx="52813" cy="45318"/>
              </a:xfrm>
            </p:grpSpPr>
            <p:sp>
              <p:nvSpPr>
                <p:cNvPr id="5123" name="Google Shape;5123;p9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9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91"/>
              <p:cNvGrpSpPr/>
              <p:nvPr/>
            </p:nvGrpSpPr>
            <p:grpSpPr>
              <a:xfrm>
                <a:off x="4846040" y="3654750"/>
                <a:ext cx="31405" cy="26993"/>
                <a:chOff x="4846040" y="3654750"/>
                <a:chExt cx="31405" cy="26993"/>
              </a:xfrm>
            </p:grpSpPr>
            <p:sp>
              <p:nvSpPr>
                <p:cNvPr id="5126" name="Google Shape;5126;p9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9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91"/>
              <p:cNvGrpSpPr/>
              <p:nvPr/>
            </p:nvGrpSpPr>
            <p:grpSpPr>
              <a:xfrm>
                <a:off x="4925673" y="3691700"/>
                <a:ext cx="40253" cy="34472"/>
                <a:chOff x="4925673" y="3691700"/>
                <a:chExt cx="40253" cy="34472"/>
              </a:xfrm>
            </p:grpSpPr>
            <p:sp>
              <p:nvSpPr>
                <p:cNvPr id="5129" name="Google Shape;5129;p9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9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91"/>
              <p:cNvGrpSpPr/>
              <p:nvPr/>
            </p:nvGrpSpPr>
            <p:grpSpPr>
              <a:xfrm>
                <a:off x="4894653" y="3740848"/>
                <a:ext cx="31405" cy="26906"/>
                <a:chOff x="4894653" y="3740848"/>
                <a:chExt cx="31405" cy="26906"/>
              </a:xfrm>
            </p:grpSpPr>
            <p:sp>
              <p:nvSpPr>
                <p:cNvPr id="5132" name="Google Shape;5132;p9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9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91"/>
              <p:cNvGrpSpPr/>
              <p:nvPr/>
            </p:nvGrpSpPr>
            <p:grpSpPr>
              <a:xfrm>
                <a:off x="4962300" y="3696348"/>
                <a:ext cx="38255" cy="32773"/>
                <a:chOff x="4962300" y="3696348"/>
                <a:chExt cx="38255" cy="32773"/>
              </a:xfrm>
            </p:grpSpPr>
            <p:sp>
              <p:nvSpPr>
                <p:cNvPr id="5135" name="Google Shape;5135;p9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9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91"/>
              <p:cNvGrpSpPr/>
              <p:nvPr/>
            </p:nvGrpSpPr>
            <p:grpSpPr>
              <a:xfrm>
                <a:off x="4980185" y="3743349"/>
                <a:ext cx="31499" cy="26969"/>
                <a:chOff x="4980185" y="3743349"/>
                <a:chExt cx="31499" cy="26969"/>
              </a:xfrm>
            </p:grpSpPr>
            <p:sp>
              <p:nvSpPr>
                <p:cNvPr id="5138" name="Google Shape;5138;p9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9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91"/>
              <p:cNvGrpSpPr/>
              <p:nvPr/>
            </p:nvGrpSpPr>
            <p:grpSpPr>
              <a:xfrm>
                <a:off x="5013768" y="3734312"/>
                <a:ext cx="31499" cy="26969"/>
                <a:chOff x="5013768" y="3734312"/>
                <a:chExt cx="31499" cy="26969"/>
              </a:xfrm>
            </p:grpSpPr>
            <p:sp>
              <p:nvSpPr>
                <p:cNvPr id="5141" name="Google Shape;5141;p9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9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91"/>
              <p:cNvGrpSpPr/>
              <p:nvPr/>
            </p:nvGrpSpPr>
            <p:grpSpPr>
              <a:xfrm>
                <a:off x="5036703" y="3764545"/>
                <a:ext cx="31499" cy="26898"/>
                <a:chOff x="5036703" y="3764545"/>
                <a:chExt cx="31499" cy="26898"/>
              </a:xfrm>
            </p:grpSpPr>
            <p:sp>
              <p:nvSpPr>
                <p:cNvPr id="5144" name="Google Shape;5144;p9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9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91"/>
              <p:cNvGrpSpPr/>
              <p:nvPr/>
            </p:nvGrpSpPr>
            <p:grpSpPr>
              <a:xfrm>
                <a:off x="4953546" y="3768352"/>
                <a:ext cx="31405" cy="26898"/>
                <a:chOff x="4953546" y="3768352"/>
                <a:chExt cx="31405" cy="26898"/>
              </a:xfrm>
            </p:grpSpPr>
            <p:sp>
              <p:nvSpPr>
                <p:cNvPr id="5147" name="Google Shape;5147;p9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9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91"/>
              <p:cNvGrpSpPr/>
              <p:nvPr/>
            </p:nvGrpSpPr>
            <p:grpSpPr>
              <a:xfrm>
                <a:off x="4964770" y="3814016"/>
                <a:ext cx="31499" cy="26993"/>
                <a:chOff x="4964770" y="3814016"/>
                <a:chExt cx="31499" cy="26993"/>
              </a:xfrm>
            </p:grpSpPr>
            <p:sp>
              <p:nvSpPr>
                <p:cNvPr id="5150" name="Google Shape;5150;p9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9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91"/>
              <p:cNvGrpSpPr/>
              <p:nvPr/>
            </p:nvGrpSpPr>
            <p:grpSpPr>
              <a:xfrm>
                <a:off x="4923290" y="3800504"/>
                <a:ext cx="31468" cy="26898"/>
                <a:chOff x="4923290" y="3800504"/>
                <a:chExt cx="31468" cy="26898"/>
              </a:xfrm>
            </p:grpSpPr>
            <p:sp>
              <p:nvSpPr>
                <p:cNvPr id="5153" name="Google Shape;5153;p9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9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91"/>
              <p:cNvGrpSpPr/>
              <p:nvPr/>
            </p:nvGrpSpPr>
            <p:grpSpPr>
              <a:xfrm>
                <a:off x="5108534" y="3650943"/>
                <a:ext cx="31405" cy="26993"/>
                <a:chOff x="5108534" y="3650943"/>
                <a:chExt cx="31405" cy="26993"/>
              </a:xfrm>
            </p:grpSpPr>
            <p:sp>
              <p:nvSpPr>
                <p:cNvPr id="5156" name="Google Shape;5156;p9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9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91"/>
              <p:cNvGrpSpPr/>
              <p:nvPr/>
            </p:nvGrpSpPr>
            <p:grpSpPr>
              <a:xfrm>
                <a:off x="5119380" y="3760739"/>
                <a:ext cx="31499" cy="26993"/>
                <a:chOff x="5119380" y="3760739"/>
                <a:chExt cx="31499" cy="26993"/>
              </a:xfrm>
            </p:grpSpPr>
            <p:sp>
              <p:nvSpPr>
                <p:cNvPr id="5159" name="Google Shape;5159;p9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9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91"/>
              <p:cNvGrpSpPr/>
              <p:nvPr/>
            </p:nvGrpSpPr>
            <p:grpSpPr>
              <a:xfrm>
                <a:off x="5119380" y="3788235"/>
                <a:ext cx="31499" cy="26993"/>
                <a:chOff x="5119380" y="3788235"/>
                <a:chExt cx="31499" cy="26993"/>
              </a:xfrm>
            </p:grpSpPr>
            <p:sp>
              <p:nvSpPr>
                <p:cNvPr id="5162" name="Google Shape;5162;p9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9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91"/>
              <p:cNvGrpSpPr/>
              <p:nvPr/>
            </p:nvGrpSpPr>
            <p:grpSpPr>
              <a:xfrm>
                <a:off x="5158005" y="3875284"/>
                <a:ext cx="31405" cy="27001"/>
                <a:chOff x="5158005" y="3875284"/>
                <a:chExt cx="31405" cy="27001"/>
              </a:xfrm>
            </p:grpSpPr>
            <p:sp>
              <p:nvSpPr>
                <p:cNvPr id="5165" name="Google Shape;5165;p9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9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91"/>
              <p:cNvGrpSpPr/>
              <p:nvPr/>
            </p:nvGrpSpPr>
            <p:grpSpPr>
              <a:xfrm>
                <a:off x="5233163" y="3764545"/>
                <a:ext cx="31499" cy="26898"/>
                <a:chOff x="5233163" y="3764545"/>
                <a:chExt cx="31499" cy="26898"/>
              </a:xfrm>
            </p:grpSpPr>
            <p:sp>
              <p:nvSpPr>
                <p:cNvPr id="5168" name="Google Shape;5168;p9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9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91"/>
              <p:cNvGrpSpPr/>
              <p:nvPr/>
            </p:nvGrpSpPr>
            <p:grpSpPr>
              <a:xfrm>
                <a:off x="5276168" y="3805545"/>
                <a:ext cx="31499" cy="26906"/>
                <a:chOff x="5276168" y="3805545"/>
                <a:chExt cx="31499" cy="26906"/>
              </a:xfrm>
            </p:grpSpPr>
            <p:sp>
              <p:nvSpPr>
                <p:cNvPr id="5171" name="Google Shape;5171;p9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9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91"/>
              <p:cNvGrpSpPr/>
              <p:nvPr/>
            </p:nvGrpSpPr>
            <p:grpSpPr>
              <a:xfrm>
                <a:off x="5294053" y="3851933"/>
                <a:ext cx="31405" cy="26945"/>
                <a:chOff x="5294053" y="3851933"/>
                <a:chExt cx="31405" cy="26945"/>
              </a:xfrm>
            </p:grpSpPr>
            <p:sp>
              <p:nvSpPr>
                <p:cNvPr id="5174" name="Google Shape;5174;p9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9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91"/>
              <p:cNvGrpSpPr/>
              <p:nvPr/>
            </p:nvGrpSpPr>
            <p:grpSpPr>
              <a:xfrm>
                <a:off x="5341723" y="3851902"/>
                <a:ext cx="31405" cy="26977"/>
                <a:chOff x="5341723" y="3851902"/>
                <a:chExt cx="31405" cy="26977"/>
              </a:xfrm>
            </p:grpSpPr>
            <p:sp>
              <p:nvSpPr>
                <p:cNvPr id="5177" name="Google Shape;5177;p9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9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91"/>
              <p:cNvGrpSpPr/>
              <p:nvPr/>
            </p:nvGrpSpPr>
            <p:grpSpPr>
              <a:xfrm>
                <a:off x="5054871" y="3507855"/>
                <a:ext cx="31405" cy="26993"/>
                <a:chOff x="5054871" y="3507855"/>
                <a:chExt cx="31405" cy="26993"/>
              </a:xfrm>
            </p:grpSpPr>
            <p:sp>
              <p:nvSpPr>
                <p:cNvPr id="5180" name="Google Shape;5180;p9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9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91"/>
              <p:cNvGrpSpPr/>
              <p:nvPr/>
            </p:nvGrpSpPr>
            <p:grpSpPr>
              <a:xfrm>
                <a:off x="4876579" y="3675325"/>
                <a:ext cx="31405" cy="26969"/>
                <a:chOff x="4876579" y="3675325"/>
                <a:chExt cx="31405" cy="26969"/>
              </a:xfrm>
            </p:grpSpPr>
            <p:sp>
              <p:nvSpPr>
                <p:cNvPr id="5183" name="Google Shape;5183;p9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9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91"/>
              <p:cNvGrpSpPr/>
              <p:nvPr/>
            </p:nvGrpSpPr>
            <p:grpSpPr>
              <a:xfrm>
                <a:off x="4842233" y="3688333"/>
                <a:ext cx="31405" cy="26993"/>
                <a:chOff x="4842233" y="3688333"/>
                <a:chExt cx="31405" cy="26993"/>
              </a:xfrm>
            </p:grpSpPr>
            <p:sp>
              <p:nvSpPr>
                <p:cNvPr id="5186" name="Google Shape;5186;p9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9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91"/>
              <p:cNvGrpSpPr/>
              <p:nvPr/>
            </p:nvGrpSpPr>
            <p:grpSpPr>
              <a:xfrm>
                <a:off x="5187876" y="3608032"/>
                <a:ext cx="31405" cy="27001"/>
                <a:chOff x="5187876" y="3608032"/>
                <a:chExt cx="31405" cy="27001"/>
              </a:xfrm>
            </p:grpSpPr>
            <p:sp>
              <p:nvSpPr>
                <p:cNvPr id="5189" name="Google Shape;5189;p9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9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1" name="Google Shape;5191;p9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9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91"/>
              <p:cNvGrpSpPr/>
              <p:nvPr/>
            </p:nvGrpSpPr>
            <p:grpSpPr>
              <a:xfrm>
                <a:off x="5269224" y="3304167"/>
                <a:ext cx="40253" cy="34402"/>
                <a:chOff x="5269224" y="3304167"/>
                <a:chExt cx="40253" cy="34402"/>
              </a:xfrm>
            </p:grpSpPr>
            <p:sp>
              <p:nvSpPr>
                <p:cNvPr id="5194" name="Google Shape;5194;p9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9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91"/>
              <p:cNvGrpSpPr/>
              <p:nvPr/>
            </p:nvGrpSpPr>
            <p:grpSpPr>
              <a:xfrm>
                <a:off x="5327354" y="3476615"/>
                <a:ext cx="49864" cy="42723"/>
                <a:chOff x="5327354" y="3476615"/>
                <a:chExt cx="49864" cy="42723"/>
              </a:xfrm>
            </p:grpSpPr>
            <p:sp>
              <p:nvSpPr>
                <p:cNvPr id="5197" name="Google Shape;5197;p9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9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9" name="Google Shape;5199;p9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9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1" name="Google Shape;5201;p91"/>
              <p:cNvGrpSpPr/>
              <p:nvPr/>
            </p:nvGrpSpPr>
            <p:grpSpPr>
              <a:xfrm>
                <a:off x="5341723" y="3775957"/>
                <a:ext cx="31405" cy="26898"/>
                <a:chOff x="5341723" y="3775957"/>
                <a:chExt cx="31405" cy="26898"/>
              </a:xfrm>
            </p:grpSpPr>
            <p:sp>
              <p:nvSpPr>
                <p:cNvPr id="5202" name="Google Shape;5202;p9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9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91"/>
              <p:cNvGrpSpPr/>
              <p:nvPr/>
            </p:nvGrpSpPr>
            <p:grpSpPr>
              <a:xfrm>
                <a:off x="5439053" y="3699274"/>
                <a:ext cx="31405" cy="26898"/>
                <a:chOff x="5439053" y="3699274"/>
                <a:chExt cx="31405" cy="26898"/>
              </a:xfrm>
            </p:grpSpPr>
            <p:sp>
              <p:nvSpPr>
                <p:cNvPr id="5205" name="Google Shape;5205;p9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9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91"/>
              <p:cNvGrpSpPr/>
              <p:nvPr/>
            </p:nvGrpSpPr>
            <p:grpSpPr>
              <a:xfrm>
                <a:off x="5412414" y="3622307"/>
                <a:ext cx="31499" cy="26993"/>
                <a:chOff x="5412414" y="3622307"/>
                <a:chExt cx="31499" cy="26993"/>
              </a:xfrm>
            </p:grpSpPr>
            <p:sp>
              <p:nvSpPr>
                <p:cNvPr id="5208" name="Google Shape;5208;p9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9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91"/>
              <p:cNvGrpSpPr/>
              <p:nvPr/>
            </p:nvGrpSpPr>
            <p:grpSpPr>
              <a:xfrm>
                <a:off x="5476254" y="3473949"/>
                <a:ext cx="26835" cy="26930"/>
                <a:chOff x="5476254" y="3473949"/>
                <a:chExt cx="26835" cy="26930"/>
              </a:xfrm>
            </p:grpSpPr>
            <p:sp>
              <p:nvSpPr>
                <p:cNvPr id="5211" name="Google Shape;5211;p9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9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91"/>
              <p:cNvGrpSpPr/>
              <p:nvPr/>
            </p:nvGrpSpPr>
            <p:grpSpPr>
              <a:xfrm>
                <a:off x="5564547" y="3481594"/>
                <a:ext cx="31397" cy="26898"/>
                <a:chOff x="5564547" y="3481594"/>
                <a:chExt cx="31397" cy="26898"/>
              </a:xfrm>
            </p:grpSpPr>
            <p:sp>
              <p:nvSpPr>
                <p:cNvPr id="5214" name="Google Shape;5214;p9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9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91"/>
              <p:cNvGrpSpPr/>
              <p:nvPr/>
            </p:nvGrpSpPr>
            <p:grpSpPr>
              <a:xfrm>
                <a:off x="5534101" y="3470174"/>
                <a:ext cx="31397" cy="26906"/>
                <a:chOff x="5534101" y="3470174"/>
                <a:chExt cx="31397" cy="26906"/>
              </a:xfrm>
            </p:grpSpPr>
            <p:sp>
              <p:nvSpPr>
                <p:cNvPr id="5217" name="Google Shape;5217;p9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9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91"/>
              <p:cNvGrpSpPr/>
              <p:nvPr/>
            </p:nvGrpSpPr>
            <p:grpSpPr>
              <a:xfrm>
                <a:off x="5610879" y="3314486"/>
                <a:ext cx="31499" cy="26938"/>
                <a:chOff x="5610879" y="3314486"/>
                <a:chExt cx="31499" cy="26938"/>
              </a:xfrm>
            </p:grpSpPr>
            <p:sp>
              <p:nvSpPr>
                <p:cNvPr id="5220" name="Google Shape;5220;p9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9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91"/>
              <p:cNvGrpSpPr/>
              <p:nvPr/>
            </p:nvGrpSpPr>
            <p:grpSpPr>
              <a:xfrm>
                <a:off x="4834525" y="3501382"/>
                <a:ext cx="31499" cy="26898"/>
                <a:chOff x="4834525" y="3501382"/>
                <a:chExt cx="31499" cy="26898"/>
              </a:xfrm>
            </p:grpSpPr>
            <p:sp>
              <p:nvSpPr>
                <p:cNvPr id="5223" name="Google Shape;5223;p9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9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91"/>
              <p:cNvGrpSpPr/>
              <p:nvPr/>
            </p:nvGrpSpPr>
            <p:grpSpPr>
              <a:xfrm>
                <a:off x="4898460" y="3580158"/>
                <a:ext cx="31405" cy="26898"/>
                <a:chOff x="4898460" y="3580158"/>
                <a:chExt cx="31405" cy="26898"/>
              </a:xfrm>
            </p:grpSpPr>
            <p:sp>
              <p:nvSpPr>
                <p:cNvPr id="5226" name="Google Shape;5226;p9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9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91"/>
              <p:cNvGrpSpPr/>
              <p:nvPr/>
            </p:nvGrpSpPr>
            <p:grpSpPr>
              <a:xfrm>
                <a:off x="4882667" y="3608032"/>
                <a:ext cx="31499" cy="27001"/>
                <a:chOff x="4882667" y="3608032"/>
                <a:chExt cx="31499" cy="27001"/>
              </a:xfrm>
            </p:grpSpPr>
            <p:sp>
              <p:nvSpPr>
                <p:cNvPr id="5229" name="Google Shape;5229;p9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9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91"/>
              <p:cNvGrpSpPr/>
              <p:nvPr/>
            </p:nvGrpSpPr>
            <p:grpSpPr>
              <a:xfrm>
                <a:off x="4843373" y="3631407"/>
                <a:ext cx="16273" cy="16186"/>
                <a:chOff x="4843373" y="3631407"/>
                <a:chExt cx="16273" cy="16186"/>
              </a:xfrm>
            </p:grpSpPr>
            <p:sp>
              <p:nvSpPr>
                <p:cNvPr id="5232" name="Google Shape;5232;p9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9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91"/>
              <p:cNvGrpSpPr/>
              <p:nvPr/>
            </p:nvGrpSpPr>
            <p:grpSpPr>
              <a:xfrm>
                <a:off x="4727773" y="3591578"/>
                <a:ext cx="31499" cy="26898"/>
                <a:chOff x="4727773" y="3591578"/>
                <a:chExt cx="31499" cy="26898"/>
              </a:xfrm>
            </p:grpSpPr>
            <p:sp>
              <p:nvSpPr>
                <p:cNvPr id="5235" name="Google Shape;5235;p9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9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7" name="Google Shape;5237;p9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9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9" name="Google Shape;5239;p91"/>
              <p:cNvGrpSpPr/>
              <p:nvPr/>
            </p:nvGrpSpPr>
            <p:grpSpPr>
              <a:xfrm>
                <a:off x="4609421" y="3577398"/>
                <a:ext cx="31499" cy="27001"/>
                <a:chOff x="4609421" y="3577398"/>
                <a:chExt cx="31499" cy="27001"/>
              </a:xfrm>
            </p:grpSpPr>
            <p:sp>
              <p:nvSpPr>
                <p:cNvPr id="5240" name="Google Shape;5240;p9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9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91"/>
              <p:cNvGrpSpPr/>
              <p:nvPr/>
            </p:nvGrpSpPr>
            <p:grpSpPr>
              <a:xfrm>
                <a:off x="4649289" y="3577398"/>
                <a:ext cx="31499" cy="27001"/>
                <a:chOff x="4649289" y="3577398"/>
                <a:chExt cx="31499" cy="27001"/>
              </a:xfrm>
            </p:grpSpPr>
            <p:sp>
              <p:nvSpPr>
                <p:cNvPr id="5243" name="Google Shape;5243;p9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9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91"/>
              <p:cNvGrpSpPr/>
              <p:nvPr/>
            </p:nvGrpSpPr>
            <p:grpSpPr>
              <a:xfrm>
                <a:off x="4605614" y="3639523"/>
                <a:ext cx="31499" cy="26906"/>
                <a:chOff x="4605614" y="3639523"/>
                <a:chExt cx="31499" cy="26906"/>
              </a:xfrm>
            </p:grpSpPr>
            <p:sp>
              <p:nvSpPr>
                <p:cNvPr id="5246" name="Google Shape;5246;p9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9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91"/>
              <p:cNvGrpSpPr/>
              <p:nvPr/>
            </p:nvGrpSpPr>
            <p:grpSpPr>
              <a:xfrm>
                <a:off x="4785149" y="3618846"/>
                <a:ext cx="26930" cy="26843"/>
                <a:chOff x="4785149" y="3618846"/>
                <a:chExt cx="26930" cy="26843"/>
              </a:xfrm>
            </p:grpSpPr>
            <p:sp>
              <p:nvSpPr>
                <p:cNvPr id="5249" name="Google Shape;5249;p9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9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91"/>
              <p:cNvGrpSpPr/>
              <p:nvPr/>
            </p:nvGrpSpPr>
            <p:grpSpPr>
              <a:xfrm>
                <a:off x="4810167" y="3601567"/>
                <a:ext cx="31405" cy="26898"/>
                <a:chOff x="4810167" y="3601567"/>
                <a:chExt cx="31405" cy="26898"/>
              </a:xfrm>
            </p:grpSpPr>
            <p:sp>
              <p:nvSpPr>
                <p:cNvPr id="5252" name="Google Shape;5252;p9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9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91"/>
              <p:cNvGrpSpPr/>
              <p:nvPr/>
            </p:nvGrpSpPr>
            <p:grpSpPr>
              <a:xfrm>
                <a:off x="4831002" y="3373230"/>
                <a:ext cx="31405" cy="26898"/>
                <a:chOff x="4831002" y="3373230"/>
                <a:chExt cx="31405" cy="26898"/>
              </a:xfrm>
            </p:grpSpPr>
            <p:sp>
              <p:nvSpPr>
                <p:cNvPr id="5255" name="Google Shape;5255;p9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9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91"/>
              <p:cNvGrpSpPr/>
              <p:nvPr/>
            </p:nvGrpSpPr>
            <p:grpSpPr>
              <a:xfrm>
                <a:off x="4719311" y="3355054"/>
                <a:ext cx="31499" cy="27001"/>
                <a:chOff x="4719311" y="3355054"/>
                <a:chExt cx="31499" cy="27001"/>
              </a:xfrm>
            </p:grpSpPr>
            <p:sp>
              <p:nvSpPr>
                <p:cNvPr id="5258" name="Google Shape;5258;p9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9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91"/>
              <p:cNvGrpSpPr/>
              <p:nvPr/>
            </p:nvGrpSpPr>
            <p:grpSpPr>
              <a:xfrm>
                <a:off x="4798755" y="3450260"/>
                <a:ext cx="26930" cy="26930"/>
                <a:chOff x="4798755" y="3450260"/>
                <a:chExt cx="26930" cy="26930"/>
              </a:xfrm>
            </p:grpSpPr>
            <p:sp>
              <p:nvSpPr>
                <p:cNvPr id="5261" name="Google Shape;5261;p9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9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91"/>
              <p:cNvGrpSpPr/>
              <p:nvPr/>
            </p:nvGrpSpPr>
            <p:grpSpPr>
              <a:xfrm>
                <a:off x="4645576" y="3467555"/>
                <a:ext cx="31405" cy="26953"/>
                <a:chOff x="4645576" y="3467555"/>
                <a:chExt cx="31405" cy="26953"/>
              </a:xfrm>
            </p:grpSpPr>
            <p:sp>
              <p:nvSpPr>
                <p:cNvPr id="5264" name="Google Shape;5264;p9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9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91"/>
              <p:cNvGrpSpPr/>
              <p:nvPr/>
            </p:nvGrpSpPr>
            <p:grpSpPr>
              <a:xfrm>
                <a:off x="4687631" y="3583965"/>
                <a:ext cx="31499" cy="26898"/>
                <a:chOff x="4687631" y="3583965"/>
                <a:chExt cx="31499" cy="26898"/>
              </a:xfrm>
            </p:grpSpPr>
            <p:sp>
              <p:nvSpPr>
                <p:cNvPr id="5267" name="Google Shape;5267;p9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9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91"/>
              <p:cNvGrpSpPr/>
              <p:nvPr/>
            </p:nvGrpSpPr>
            <p:grpSpPr>
              <a:xfrm>
                <a:off x="4719311" y="3471314"/>
                <a:ext cx="31499" cy="27001"/>
                <a:chOff x="4719311" y="3471314"/>
                <a:chExt cx="31499" cy="27001"/>
              </a:xfrm>
            </p:grpSpPr>
            <p:sp>
              <p:nvSpPr>
                <p:cNvPr id="5270" name="Google Shape;5270;p9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9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91"/>
              <p:cNvGrpSpPr/>
              <p:nvPr/>
            </p:nvGrpSpPr>
            <p:grpSpPr>
              <a:xfrm>
                <a:off x="4719311" y="3434404"/>
                <a:ext cx="31499" cy="26898"/>
                <a:chOff x="4719311" y="3434404"/>
                <a:chExt cx="31499" cy="26898"/>
              </a:xfrm>
            </p:grpSpPr>
            <p:sp>
              <p:nvSpPr>
                <p:cNvPr id="5273" name="Google Shape;5273;p9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9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91"/>
              <p:cNvGrpSpPr/>
              <p:nvPr/>
            </p:nvGrpSpPr>
            <p:grpSpPr>
              <a:xfrm>
                <a:off x="4768876" y="3401772"/>
                <a:ext cx="31499" cy="26898"/>
                <a:chOff x="4768876" y="3401772"/>
                <a:chExt cx="31499" cy="26898"/>
              </a:xfrm>
            </p:grpSpPr>
            <p:sp>
              <p:nvSpPr>
                <p:cNvPr id="5276" name="Google Shape;5276;p9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9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91"/>
              <p:cNvGrpSpPr/>
              <p:nvPr/>
            </p:nvGrpSpPr>
            <p:grpSpPr>
              <a:xfrm>
                <a:off x="4762214" y="3471377"/>
                <a:ext cx="26938" cy="26938"/>
                <a:chOff x="4762214" y="3471377"/>
                <a:chExt cx="26938" cy="26938"/>
              </a:xfrm>
            </p:grpSpPr>
            <p:sp>
              <p:nvSpPr>
                <p:cNvPr id="5279" name="Google Shape;5279;p9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9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91"/>
              <p:cNvGrpSpPr/>
              <p:nvPr/>
            </p:nvGrpSpPr>
            <p:grpSpPr>
              <a:xfrm>
                <a:off x="4790473" y="3344782"/>
                <a:ext cx="31405" cy="26898"/>
                <a:chOff x="4790473" y="3344782"/>
                <a:chExt cx="31405" cy="26898"/>
              </a:xfrm>
            </p:grpSpPr>
            <p:sp>
              <p:nvSpPr>
                <p:cNvPr id="5282" name="Google Shape;5282;p9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9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91"/>
              <p:cNvGrpSpPr/>
              <p:nvPr/>
            </p:nvGrpSpPr>
            <p:grpSpPr>
              <a:xfrm>
                <a:off x="4823774" y="3950733"/>
                <a:ext cx="37398" cy="32034"/>
                <a:chOff x="4823774" y="3950733"/>
                <a:chExt cx="37398" cy="32034"/>
              </a:xfrm>
            </p:grpSpPr>
            <p:sp>
              <p:nvSpPr>
                <p:cNvPr id="5285" name="Google Shape;5285;p9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9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91"/>
              <p:cNvGrpSpPr/>
              <p:nvPr/>
            </p:nvGrpSpPr>
            <p:grpSpPr>
              <a:xfrm>
                <a:off x="4823396" y="4110566"/>
                <a:ext cx="31405" cy="26906"/>
                <a:chOff x="4823396" y="4110566"/>
                <a:chExt cx="31405" cy="26906"/>
              </a:xfrm>
            </p:grpSpPr>
            <p:sp>
              <p:nvSpPr>
                <p:cNvPr id="5288" name="Google Shape;5288;p9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9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91"/>
              <p:cNvGrpSpPr/>
              <p:nvPr/>
            </p:nvGrpSpPr>
            <p:grpSpPr>
              <a:xfrm>
                <a:off x="4838332" y="3821150"/>
                <a:ext cx="31499" cy="26898"/>
                <a:chOff x="4838332" y="3821150"/>
                <a:chExt cx="31499" cy="26898"/>
              </a:xfrm>
            </p:grpSpPr>
            <p:sp>
              <p:nvSpPr>
                <p:cNvPr id="5291" name="Google Shape;5291;p9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9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91"/>
              <p:cNvGrpSpPr/>
              <p:nvPr/>
            </p:nvGrpSpPr>
            <p:grpSpPr>
              <a:xfrm>
                <a:off x="4661275" y="3815007"/>
                <a:ext cx="36824" cy="31523"/>
                <a:chOff x="4661275" y="3815007"/>
                <a:chExt cx="36824" cy="31523"/>
              </a:xfrm>
            </p:grpSpPr>
            <p:sp>
              <p:nvSpPr>
                <p:cNvPr id="5294" name="Google Shape;5294;p9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9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91"/>
              <p:cNvGrpSpPr/>
              <p:nvPr/>
            </p:nvGrpSpPr>
            <p:grpSpPr>
              <a:xfrm>
                <a:off x="4558998" y="3851037"/>
                <a:ext cx="33591" cy="28699"/>
                <a:chOff x="4558998" y="3851037"/>
                <a:chExt cx="33591" cy="28699"/>
              </a:xfrm>
            </p:grpSpPr>
            <p:sp>
              <p:nvSpPr>
                <p:cNvPr id="5297" name="Google Shape;5297;p9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9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91"/>
              <p:cNvGrpSpPr/>
              <p:nvPr/>
            </p:nvGrpSpPr>
            <p:grpSpPr>
              <a:xfrm>
                <a:off x="4696762" y="3638587"/>
                <a:ext cx="33591" cy="28794"/>
                <a:chOff x="4696762" y="3638587"/>
                <a:chExt cx="33591" cy="28794"/>
              </a:xfrm>
            </p:grpSpPr>
            <p:sp>
              <p:nvSpPr>
                <p:cNvPr id="5300" name="Google Shape;5300;p9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9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91"/>
              <p:cNvGrpSpPr/>
              <p:nvPr/>
            </p:nvGrpSpPr>
            <p:grpSpPr>
              <a:xfrm>
                <a:off x="4929479" y="3939140"/>
                <a:ext cx="33497" cy="28692"/>
                <a:chOff x="4929479" y="3939140"/>
                <a:chExt cx="33497" cy="28692"/>
              </a:xfrm>
            </p:grpSpPr>
            <p:sp>
              <p:nvSpPr>
                <p:cNvPr id="5303" name="Google Shape;5303;p9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9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91"/>
              <p:cNvGrpSpPr/>
              <p:nvPr/>
            </p:nvGrpSpPr>
            <p:grpSpPr>
              <a:xfrm>
                <a:off x="4907119" y="3986039"/>
                <a:ext cx="33497" cy="28699"/>
                <a:chOff x="4907119" y="3986039"/>
                <a:chExt cx="33497" cy="28699"/>
              </a:xfrm>
            </p:grpSpPr>
            <p:sp>
              <p:nvSpPr>
                <p:cNvPr id="5306" name="Google Shape;5306;p9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9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91"/>
              <p:cNvGrpSpPr/>
              <p:nvPr/>
            </p:nvGrpSpPr>
            <p:grpSpPr>
              <a:xfrm>
                <a:off x="4911783" y="4048102"/>
                <a:ext cx="33591" cy="28762"/>
                <a:chOff x="4911783" y="4048102"/>
                <a:chExt cx="33591" cy="28762"/>
              </a:xfrm>
            </p:grpSpPr>
            <p:sp>
              <p:nvSpPr>
                <p:cNvPr id="5309" name="Google Shape;5309;p9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9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1" name="Google Shape;5311;p9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9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3" name="Google Shape;5313;p91"/>
              <p:cNvGrpSpPr/>
              <p:nvPr/>
            </p:nvGrpSpPr>
            <p:grpSpPr>
              <a:xfrm>
                <a:off x="4762623" y="3837847"/>
                <a:ext cx="42416" cy="36273"/>
                <a:chOff x="4762623" y="3837847"/>
                <a:chExt cx="42416" cy="36273"/>
              </a:xfrm>
            </p:grpSpPr>
            <p:sp>
              <p:nvSpPr>
                <p:cNvPr id="5314" name="Google Shape;5314;p9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9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91"/>
              <p:cNvGrpSpPr/>
              <p:nvPr/>
            </p:nvGrpSpPr>
            <p:grpSpPr>
              <a:xfrm>
                <a:off x="4746044" y="4104966"/>
                <a:ext cx="33497" cy="28699"/>
                <a:chOff x="4746044" y="4104966"/>
                <a:chExt cx="33497" cy="28699"/>
              </a:xfrm>
            </p:grpSpPr>
            <p:sp>
              <p:nvSpPr>
                <p:cNvPr id="5317" name="Google Shape;5317;p9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9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91"/>
              <p:cNvGrpSpPr/>
              <p:nvPr/>
            </p:nvGrpSpPr>
            <p:grpSpPr>
              <a:xfrm>
                <a:off x="4859646" y="4162554"/>
                <a:ext cx="33591" cy="28762"/>
                <a:chOff x="4859646" y="4162554"/>
                <a:chExt cx="33591" cy="28762"/>
              </a:xfrm>
            </p:grpSpPr>
            <p:sp>
              <p:nvSpPr>
                <p:cNvPr id="5320" name="Google Shape;5320;p9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9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2" name="Google Shape;5322;p91"/>
            <p:cNvGrpSpPr/>
            <p:nvPr/>
          </p:nvGrpSpPr>
          <p:grpSpPr>
            <a:xfrm>
              <a:off x="3597785" y="3274438"/>
              <a:ext cx="855610" cy="1122100"/>
              <a:chOff x="3597785" y="3274438"/>
              <a:chExt cx="855610" cy="1122100"/>
            </a:xfrm>
          </p:grpSpPr>
          <p:grpSp>
            <p:nvGrpSpPr>
              <p:cNvPr id="5323" name="Google Shape;5323;p91"/>
              <p:cNvGrpSpPr/>
              <p:nvPr/>
            </p:nvGrpSpPr>
            <p:grpSpPr>
              <a:xfrm>
                <a:off x="3617857" y="3284717"/>
                <a:ext cx="826785" cy="1099165"/>
                <a:chOff x="3617857" y="3284717"/>
                <a:chExt cx="826785" cy="1099165"/>
              </a:xfrm>
            </p:grpSpPr>
            <p:sp>
              <p:nvSpPr>
                <p:cNvPr id="5324" name="Google Shape;5324;p9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9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91"/>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9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91"/>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91"/>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91"/>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91"/>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91"/>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91"/>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91"/>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91"/>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91"/>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91"/>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1"/>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91"/>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91"/>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91"/>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91"/>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91"/>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91"/>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91"/>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91"/>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91"/>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91"/>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1"/>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1"/>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91"/>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91"/>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91"/>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91"/>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91"/>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91"/>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91"/>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91"/>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91"/>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91"/>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91"/>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91"/>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91"/>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91"/>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91"/>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91"/>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91"/>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91"/>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91"/>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91"/>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91"/>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91"/>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91"/>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91"/>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91"/>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91"/>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91"/>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91"/>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91"/>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91"/>
              <p:cNvGrpSpPr/>
              <p:nvPr/>
            </p:nvGrpSpPr>
            <p:grpSpPr>
              <a:xfrm>
                <a:off x="4180904" y="4251758"/>
                <a:ext cx="37783" cy="32420"/>
                <a:chOff x="4180904" y="4251758"/>
                <a:chExt cx="37783" cy="32420"/>
              </a:xfrm>
            </p:grpSpPr>
            <p:sp>
              <p:nvSpPr>
                <p:cNvPr id="5381" name="Google Shape;5381;p9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9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91"/>
              <p:cNvGrpSpPr/>
              <p:nvPr/>
            </p:nvGrpSpPr>
            <p:grpSpPr>
              <a:xfrm>
                <a:off x="4201644" y="4081324"/>
                <a:ext cx="37783" cy="32364"/>
                <a:chOff x="4201644" y="4081324"/>
                <a:chExt cx="37783" cy="32364"/>
              </a:xfrm>
            </p:grpSpPr>
            <p:sp>
              <p:nvSpPr>
                <p:cNvPr id="5384" name="Google Shape;5384;p9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9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91"/>
              <p:cNvGrpSpPr/>
              <p:nvPr/>
            </p:nvGrpSpPr>
            <p:grpSpPr>
              <a:xfrm>
                <a:off x="4284416" y="3887428"/>
                <a:ext cx="37783" cy="32451"/>
                <a:chOff x="4284416" y="3887428"/>
                <a:chExt cx="37783" cy="32451"/>
              </a:xfrm>
            </p:grpSpPr>
            <p:sp>
              <p:nvSpPr>
                <p:cNvPr id="5387" name="Google Shape;5387;p9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9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91"/>
              <p:cNvGrpSpPr/>
              <p:nvPr/>
            </p:nvGrpSpPr>
            <p:grpSpPr>
              <a:xfrm>
                <a:off x="4223721" y="3860404"/>
                <a:ext cx="37870" cy="32364"/>
                <a:chOff x="4223721" y="3860404"/>
                <a:chExt cx="37870" cy="32364"/>
              </a:xfrm>
            </p:grpSpPr>
            <p:sp>
              <p:nvSpPr>
                <p:cNvPr id="5390" name="Google Shape;5390;p9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9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91"/>
              <p:cNvGrpSpPr/>
              <p:nvPr/>
            </p:nvGrpSpPr>
            <p:grpSpPr>
              <a:xfrm>
                <a:off x="4104889" y="3699242"/>
                <a:ext cx="37776" cy="32357"/>
                <a:chOff x="4104889" y="3699242"/>
                <a:chExt cx="37776" cy="32357"/>
              </a:xfrm>
            </p:grpSpPr>
            <p:sp>
              <p:nvSpPr>
                <p:cNvPr id="5393" name="Google Shape;5393;p9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9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91"/>
              <p:cNvGrpSpPr/>
              <p:nvPr/>
            </p:nvGrpSpPr>
            <p:grpSpPr>
              <a:xfrm>
                <a:off x="4143608" y="3475121"/>
                <a:ext cx="37878" cy="32420"/>
                <a:chOff x="4143608" y="3475121"/>
                <a:chExt cx="37878" cy="32420"/>
              </a:xfrm>
            </p:grpSpPr>
            <p:sp>
              <p:nvSpPr>
                <p:cNvPr id="5396" name="Google Shape;5396;p9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9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91"/>
              <p:cNvGrpSpPr/>
              <p:nvPr/>
            </p:nvGrpSpPr>
            <p:grpSpPr>
              <a:xfrm>
                <a:off x="4217248" y="3570893"/>
                <a:ext cx="37776" cy="32364"/>
                <a:chOff x="4217248" y="3570893"/>
                <a:chExt cx="37776" cy="32364"/>
              </a:xfrm>
            </p:grpSpPr>
            <p:sp>
              <p:nvSpPr>
                <p:cNvPr id="5399" name="Google Shape;5399;p9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9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91"/>
              <p:cNvGrpSpPr/>
              <p:nvPr/>
            </p:nvGrpSpPr>
            <p:grpSpPr>
              <a:xfrm>
                <a:off x="4255307" y="3431612"/>
                <a:ext cx="37776" cy="32451"/>
                <a:chOff x="4255307" y="3431612"/>
                <a:chExt cx="37776" cy="32451"/>
              </a:xfrm>
            </p:grpSpPr>
            <p:sp>
              <p:nvSpPr>
                <p:cNvPr id="5402" name="Google Shape;5402;p9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9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91"/>
              <p:cNvGrpSpPr/>
              <p:nvPr/>
            </p:nvGrpSpPr>
            <p:grpSpPr>
              <a:xfrm>
                <a:off x="3853052" y="3577398"/>
                <a:ext cx="37776" cy="32420"/>
                <a:chOff x="3853052" y="3577398"/>
                <a:chExt cx="37776" cy="32420"/>
              </a:xfrm>
            </p:grpSpPr>
            <p:sp>
              <p:nvSpPr>
                <p:cNvPr id="5405" name="Google Shape;5405;p9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9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91"/>
              <p:cNvGrpSpPr/>
              <p:nvPr/>
            </p:nvGrpSpPr>
            <p:grpSpPr>
              <a:xfrm>
                <a:off x="4039908" y="3412107"/>
                <a:ext cx="37776" cy="32357"/>
                <a:chOff x="4039908" y="3412107"/>
                <a:chExt cx="37776" cy="32357"/>
              </a:xfrm>
            </p:grpSpPr>
            <p:sp>
              <p:nvSpPr>
                <p:cNvPr id="5408" name="Google Shape;5408;p9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9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91"/>
              <p:cNvGrpSpPr/>
              <p:nvPr/>
            </p:nvGrpSpPr>
            <p:grpSpPr>
              <a:xfrm>
                <a:off x="4017360" y="3342061"/>
                <a:ext cx="37870" cy="32380"/>
                <a:chOff x="4017360" y="3342061"/>
                <a:chExt cx="37870" cy="32380"/>
              </a:xfrm>
            </p:grpSpPr>
            <p:sp>
              <p:nvSpPr>
                <p:cNvPr id="5411" name="Google Shape;5411;p9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9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9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9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5" name="Google Shape;5415;p91"/>
              <p:cNvGrpSpPr/>
              <p:nvPr/>
            </p:nvGrpSpPr>
            <p:grpSpPr>
              <a:xfrm>
                <a:off x="3750870" y="3418650"/>
                <a:ext cx="37776" cy="32380"/>
                <a:chOff x="3750870" y="3418650"/>
                <a:chExt cx="37776" cy="32380"/>
              </a:xfrm>
            </p:grpSpPr>
            <p:sp>
              <p:nvSpPr>
                <p:cNvPr id="5416" name="Google Shape;5416;p9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9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91"/>
              <p:cNvGrpSpPr/>
              <p:nvPr/>
            </p:nvGrpSpPr>
            <p:grpSpPr>
              <a:xfrm>
                <a:off x="3632509" y="3274438"/>
                <a:ext cx="37783" cy="32357"/>
                <a:chOff x="3632509" y="3274438"/>
                <a:chExt cx="37783" cy="32357"/>
              </a:xfrm>
            </p:grpSpPr>
            <p:sp>
              <p:nvSpPr>
                <p:cNvPr id="5419" name="Google Shape;5419;p9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9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91"/>
              <p:cNvGrpSpPr/>
              <p:nvPr/>
            </p:nvGrpSpPr>
            <p:grpSpPr>
              <a:xfrm>
                <a:off x="3906424" y="3297561"/>
                <a:ext cx="37776" cy="32451"/>
                <a:chOff x="3906424" y="3297561"/>
                <a:chExt cx="37776" cy="32451"/>
              </a:xfrm>
            </p:grpSpPr>
            <p:sp>
              <p:nvSpPr>
                <p:cNvPr id="5422" name="Google Shape;5422;p9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9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91"/>
              <p:cNvGrpSpPr/>
              <p:nvPr/>
            </p:nvGrpSpPr>
            <p:grpSpPr>
              <a:xfrm>
                <a:off x="3866084" y="3412107"/>
                <a:ext cx="37776" cy="32357"/>
                <a:chOff x="3866084" y="3412107"/>
                <a:chExt cx="37776" cy="32357"/>
              </a:xfrm>
            </p:grpSpPr>
            <p:sp>
              <p:nvSpPr>
                <p:cNvPr id="5425" name="Google Shape;5425;p9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9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91"/>
              <p:cNvGrpSpPr/>
              <p:nvPr/>
            </p:nvGrpSpPr>
            <p:grpSpPr>
              <a:xfrm>
                <a:off x="4023919" y="3766409"/>
                <a:ext cx="37783" cy="32357"/>
                <a:chOff x="4023919" y="3766409"/>
                <a:chExt cx="37783" cy="32357"/>
              </a:xfrm>
            </p:grpSpPr>
            <p:sp>
              <p:nvSpPr>
                <p:cNvPr id="5428" name="Google Shape;5428;p9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9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91"/>
              <p:cNvGrpSpPr/>
              <p:nvPr/>
            </p:nvGrpSpPr>
            <p:grpSpPr>
              <a:xfrm>
                <a:off x="3973882" y="3779449"/>
                <a:ext cx="37776" cy="32357"/>
                <a:chOff x="3973882" y="3779449"/>
                <a:chExt cx="37776" cy="32357"/>
              </a:xfrm>
            </p:grpSpPr>
            <p:sp>
              <p:nvSpPr>
                <p:cNvPr id="5431" name="Google Shape;5431;p9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9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91"/>
              <p:cNvGrpSpPr/>
              <p:nvPr/>
            </p:nvGrpSpPr>
            <p:grpSpPr>
              <a:xfrm>
                <a:off x="4073398" y="3838028"/>
                <a:ext cx="37776" cy="32380"/>
                <a:chOff x="4073398" y="3838028"/>
                <a:chExt cx="37776" cy="32380"/>
              </a:xfrm>
            </p:grpSpPr>
            <p:sp>
              <p:nvSpPr>
                <p:cNvPr id="5434" name="Google Shape;5434;p9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9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91"/>
              <p:cNvGrpSpPr/>
              <p:nvPr/>
            </p:nvGrpSpPr>
            <p:grpSpPr>
              <a:xfrm>
                <a:off x="4342672" y="4144496"/>
                <a:ext cx="37752" cy="32364"/>
                <a:chOff x="4342672" y="4144496"/>
                <a:chExt cx="37752" cy="32364"/>
              </a:xfrm>
            </p:grpSpPr>
            <p:sp>
              <p:nvSpPr>
                <p:cNvPr id="5437" name="Google Shape;5437;p9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9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91"/>
              <p:cNvGrpSpPr/>
              <p:nvPr/>
            </p:nvGrpSpPr>
            <p:grpSpPr>
              <a:xfrm>
                <a:off x="4406386" y="4056872"/>
                <a:ext cx="37783" cy="32364"/>
                <a:chOff x="4406386" y="4056872"/>
                <a:chExt cx="37783" cy="32364"/>
              </a:xfrm>
            </p:grpSpPr>
            <p:sp>
              <p:nvSpPr>
                <p:cNvPr id="5440" name="Google Shape;5440;p9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9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91"/>
              <p:cNvGrpSpPr/>
              <p:nvPr/>
            </p:nvGrpSpPr>
            <p:grpSpPr>
              <a:xfrm>
                <a:off x="4284416" y="4245254"/>
                <a:ext cx="37783" cy="32357"/>
                <a:chOff x="4284416" y="4245254"/>
                <a:chExt cx="37783" cy="32357"/>
              </a:xfrm>
            </p:grpSpPr>
            <p:sp>
              <p:nvSpPr>
                <p:cNvPr id="5443" name="Google Shape;5443;p9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9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91"/>
              <p:cNvGrpSpPr/>
              <p:nvPr/>
            </p:nvGrpSpPr>
            <p:grpSpPr>
              <a:xfrm>
                <a:off x="4219057" y="4331258"/>
                <a:ext cx="37776" cy="32364"/>
                <a:chOff x="4219057" y="4331258"/>
                <a:chExt cx="37776" cy="32364"/>
              </a:xfrm>
            </p:grpSpPr>
            <p:sp>
              <p:nvSpPr>
                <p:cNvPr id="5446" name="Google Shape;5446;p9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9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91"/>
              <p:cNvGrpSpPr/>
              <p:nvPr/>
            </p:nvGrpSpPr>
            <p:grpSpPr>
              <a:xfrm>
                <a:off x="4204122" y="4141688"/>
                <a:ext cx="33497" cy="28699"/>
                <a:chOff x="4204122" y="4141688"/>
                <a:chExt cx="33497" cy="28699"/>
              </a:xfrm>
            </p:grpSpPr>
            <p:sp>
              <p:nvSpPr>
                <p:cNvPr id="5449" name="Google Shape;5449;p9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9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91"/>
              <p:cNvGrpSpPr/>
              <p:nvPr/>
            </p:nvGrpSpPr>
            <p:grpSpPr>
              <a:xfrm>
                <a:off x="4301546" y="4003869"/>
                <a:ext cx="38916" cy="33324"/>
                <a:chOff x="4301546" y="4003869"/>
                <a:chExt cx="38916" cy="33324"/>
              </a:xfrm>
            </p:grpSpPr>
            <p:sp>
              <p:nvSpPr>
                <p:cNvPr id="5452" name="Google Shape;5452;p9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9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91"/>
              <p:cNvGrpSpPr/>
              <p:nvPr/>
            </p:nvGrpSpPr>
            <p:grpSpPr>
              <a:xfrm>
                <a:off x="4210681" y="3924669"/>
                <a:ext cx="36549" cy="31366"/>
                <a:chOff x="4210681" y="3924669"/>
                <a:chExt cx="36549" cy="31366"/>
              </a:xfrm>
            </p:grpSpPr>
            <p:sp>
              <p:nvSpPr>
                <p:cNvPr id="5455" name="Google Shape;5455;p9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9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91"/>
              <p:cNvGrpSpPr/>
              <p:nvPr/>
            </p:nvGrpSpPr>
            <p:grpSpPr>
              <a:xfrm>
                <a:off x="3987771" y="3628874"/>
                <a:ext cx="31499" cy="26993"/>
                <a:chOff x="3987771" y="3628874"/>
                <a:chExt cx="31499" cy="26993"/>
              </a:xfrm>
            </p:grpSpPr>
            <p:sp>
              <p:nvSpPr>
                <p:cNvPr id="5458" name="Google Shape;5458;p9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9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91"/>
              <p:cNvGrpSpPr/>
              <p:nvPr/>
            </p:nvGrpSpPr>
            <p:grpSpPr>
              <a:xfrm>
                <a:off x="4087382" y="3775674"/>
                <a:ext cx="31405" cy="26898"/>
                <a:chOff x="4087382" y="3775674"/>
                <a:chExt cx="31405" cy="26898"/>
              </a:xfrm>
            </p:grpSpPr>
            <p:sp>
              <p:nvSpPr>
                <p:cNvPr id="5461" name="Google Shape;5461;p9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9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91"/>
              <p:cNvGrpSpPr/>
              <p:nvPr/>
            </p:nvGrpSpPr>
            <p:grpSpPr>
              <a:xfrm>
                <a:off x="4118873" y="3856637"/>
                <a:ext cx="31405" cy="26906"/>
                <a:chOff x="4118873" y="3856637"/>
                <a:chExt cx="31405" cy="26906"/>
              </a:xfrm>
            </p:grpSpPr>
            <p:sp>
              <p:nvSpPr>
                <p:cNvPr id="5464" name="Google Shape;5464;p9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9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91"/>
              <p:cNvGrpSpPr/>
              <p:nvPr/>
            </p:nvGrpSpPr>
            <p:grpSpPr>
              <a:xfrm>
                <a:off x="4168541" y="3639523"/>
                <a:ext cx="31499" cy="26906"/>
                <a:chOff x="4168541" y="3639523"/>
                <a:chExt cx="31499" cy="26906"/>
              </a:xfrm>
            </p:grpSpPr>
            <p:sp>
              <p:nvSpPr>
                <p:cNvPr id="5467" name="Google Shape;5467;p9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9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91"/>
              <p:cNvGrpSpPr/>
              <p:nvPr/>
            </p:nvGrpSpPr>
            <p:grpSpPr>
              <a:xfrm>
                <a:off x="3965789" y="3393545"/>
                <a:ext cx="31405" cy="26945"/>
                <a:chOff x="3965789" y="3393545"/>
                <a:chExt cx="31405" cy="26945"/>
              </a:xfrm>
            </p:grpSpPr>
            <p:sp>
              <p:nvSpPr>
                <p:cNvPr id="5470" name="Google Shape;5470;p9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9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91"/>
              <p:cNvGrpSpPr/>
              <p:nvPr/>
            </p:nvGrpSpPr>
            <p:grpSpPr>
              <a:xfrm>
                <a:off x="3925166" y="3491008"/>
                <a:ext cx="31405" cy="27001"/>
                <a:chOff x="3925166" y="3491008"/>
                <a:chExt cx="31405" cy="27001"/>
              </a:xfrm>
            </p:grpSpPr>
            <p:sp>
              <p:nvSpPr>
                <p:cNvPr id="5473" name="Google Shape;5473;p9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9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91"/>
              <p:cNvGrpSpPr/>
              <p:nvPr/>
            </p:nvGrpSpPr>
            <p:grpSpPr>
              <a:xfrm>
                <a:off x="3682845" y="3340976"/>
                <a:ext cx="31397" cy="26898"/>
                <a:chOff x="3682845" y="3340976"/>
                <a:chExt cx="31397" cy="26898"/>
              </a:xfrm>
            </p:grpSpPr>
            <p:sp>
              <p:nvSpPr>
                <p:cNvPr id="5476" name="Google Shape;5476;p9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9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91"/>
              <p:cNvGrpSpPr/>
              <p:nvPr/>
            </p:nvGrpSpPr>
            <p:grpSpPr>
              <a:xfrm>
                <a:off x="3795393" y="3353725"/>
                <a:ext cx="31499" cy="26993"/>
                <a:chOff x="3795393" y="3353725"/>
                <a:chExt cx="31499" cy="26993"/>
              </a:xfrm>
            </p:grpSpPr>
            <p:sp>
              <p:nvSpPr>
                <p:cNvPr id="5479" name="Google Shape;5479;p9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9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91"/>
              <p:cNvGrpSpPr/>
              <p:nvPr/>
            </p:nvGrpSpPr>
            <p:grpSpPr>
              <a:xfrm>
                <a:off x="4176909" y="4363221"/>
                <a:ext cx="38924" cy="33316"/>
                <a:chOff x="4176909" y="4363221"/>
                <a:chExt cx="38924" cy="33316"/>
              </a:xfrm>
            </p:grpSpPr>
            <p:sp>
              <p:nvSpPr>
                <p:cNvPr id="5482" name="Google Shape;5482;p9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9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91"/>
              <p:cNvGrpSpPr/>
              <p:nvPr/>
            </p:nvGrpSpPr>
            <p:grpSpPr>
              <a:xfrm>
                <a:off x="4226191" y="4007660"/>
                <a:ext cx="33560" cy="28770"/>
                <a:chOff x="4226191" y="4007660"/>
                <a:chExt cx="33560" cy="28770"/>
              </a:xfrm>
            </p:grpSpPr>
            <p:sp>
              <p:nvSpPr>
                <p:cNvPr id="5485" name="Google Shape;5485;p9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9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91"/>
              <p:cNvGrpSpPr/>
              <p:nvPr/>
            </p:nvGrpSpPr>
            <p:grpSpPr>
              <a:xfrm>
                <a:off x="3597785" y="3377045"/>
                <a:ext cx="33591" cy="28699"/>
                <a:chOff x="3597785" y="3377045"/>
                <a:chExt cx="33591" cy="28699"/>
              </a:xfrm>
            </p:grpSpPr>
            <p:sp>
              <p:nvSpPr>
                <p:cNvPr id="5488" name="Google Shape;5488;p9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9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91"/>
              <p:cNvGrpSpPr/>
              <p:nvPr/>
            </p:nvGrpSpPr>
            <p:grpSpPr>
              <a:xfrm>
                <a:off x="3887870" y="3669796"/>
                <a:ext cx="33591" cy="28692"/>
                <a:chOff x="3887870" y="3669796"/>
                <a:chExt cx="33591" cy="28692"/>
              </a:xfrm>
            </p:grpSpPr>
            <p:sp>
              <p:nvSpPr>
                <p:cNvPr id="5491" name="Google Shape;5491;p9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9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91"/>
              <p:cNvGrpSpPr/>
              <p:nvPr/>
            </p:nvGrpSpPr>
            <p:grpSpPr>
              <a:xfrm>
                <a:off x="3818320" y="3481625"/>
                <a:ext cx="33497" cy="28770"/>
                <a:chOff x="3818320" y="3481625"/>
                <a:chExt cx="33497" cy="28770"/>
              </a:xfrm>
            </p:grpSpPr>
            <p:sp>
              <p:nvSpPr>
                <p:cNvPr id="5494" name="Google Shape;5494;p9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9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91"/>
              <p:cNvGrpSpPr/>
              <p:nvPr/>
            </p:nvGrpSpPr>
            <p:grpSpPr>
              <a:xfrm>
                <a:off x="4278139" y="4120948"/>
                <a:ext cx="37492" cy="32129"/>
                <a:chOff x="4278139" y="4120948"/>
                <a:chExt cx="37492" cy="32129"/>
              </a:xfrm>
            </p:grpSpPr>
            <p:sp>
              <p:nvSpPr>
                <p:cNvPr id="5497" name="Google Shape;5497;p9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9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91"/>
              <p:cNvGrpSpPr/>
              <p:nvPr/>
            </p:nvGrpSpPr>
            <p:grpSpPr>
              <a:xfrm>
                <a:off x="4419898" y="3977388"/>
                <a:ext cx="33497" cy="28692"/>
                <a:chOff x="4419898" y="3977388"/>
                <a:chExt cx="33497" cy="28692"/>
              </a:xfrm>
            </p:grpSpPr>
            <p:sp>
              <p:nvSpPr>
                <p:cNvPr id="5500" name="Google Shape;5500;p9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9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91"/>
              <p:cNvGrpSpPr/>
              <p:nvPr/>
            </p:nvGrpSpPr>
            <p:grpSpPr>
              <a:xfrm>
                <a:off x="4158930" y="4034684"/>
                <a:ext cx="33497" cy="28762"/>
                <a:chOff x="4158930" y="4034684"/>
                <a:chExt cx="33497" cy="28762"/>
              </a:xfrm>
            </p:grpSpPr>
            <p:sp>
              <p:nvSpPr>
                <p:cNvPr id="5503" name="Google Shape;5503;p9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9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91"/>
              <p:cNvGrpSpPr/>
              <p:nvPr/>
            </p:nvGrpSpPr>
            <p:grpSpPr>
              <a:xfrm>
                <a:off x="4134949" y="3957049"/>
                <a:ext cx="33497" cy="28770"/>
                <a:chOff x="4134949" y="3957049"/>
                <a:chExt cx="33497" cy="28770"/>
              </a:xfrm>
            </p:grpSpPr>
            <p:sp>
              <p:nvSpPr>
                <p:cNvPr id="5506" name="Google Shape;5506;p9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9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91"/>
              <p:cNvGrpSpPr/>
              <p:nvPr/>
            </p:nvGrpSpPr>
            <p:grpSpPr>
              <a:xfrm>
                <a:off x="4193653" y="4184403"/>
                <a:ext cx="43580" cy="37264"/>
                <a:chOff x="4193653" y="4184403"/>
                <a:chExt cx="43580" cy="37264"/>
              </a:xfrm>
            </p:grpSpPr>
            <p:sp>
              <p:nvSpPr>
                <p:cNvPr id="5509" name="Google Shape;5509;p9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9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91"/>
              <p:cNvGrpSpPr/>
              <p:nvPr/>
            </p:nvGrpSpPr>
            <p:grpSpPr>
              <a:xfrm>
                <a:off x="4343600" y="3943844"/>
                <a:ext cx="43580" cy="37312"/>
                <a:chOff x="4343600" y="3943844"/>
                <a:chExt cx="43580" cy="37312"/>
              </a:xfrm>
            </p:grpSpPr>
            <p:sp>
              <p:nvSpPr>
                <p:cNvPr id="5512" name="Google Shape;5512;p9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9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91"/>
              <p:cNvGrpSpPr/>
              <p:nvPr/>
            </p:nvGrpSpPr>
            <p:grpSpPr>
              <a:xfrm>
                <a:off x="4172339" y="3381693"/>
                <a:ext cx="31499" cy="27001"/>
                <a:chOff x="4172339" y="3381693"/>
                <a:chExt cx="31499" cy="27001"/>
              </a:xfrm>
            </p:grpSpPr>
            <p:sp>
              <p:nvSpPr>
                <p:cNvPr id="5515" name="Google Shape;5515;p9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9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520"/>
        <p:cNvGrpSpPr/>
        <p:nvPr/>
      </p:nvGrpSpPr>
      <p:grpSpPr>
        <a:xfrm>
          <a:off x="0" y="0"/>
          <a:ext cx="0" cy="0"/>
          <a:chOff x="0" y="0"/>
          <a:chExt cx="0" cy="0"/>
        </a:xfrm>
      </p:grpSpPr>
      <p:grpSp>
        <p:nvGrpSpPr>
          <p:cNvPr id="5521" name="Google Shape;5521;p92"/>
          <p:cNvGrpSpPr/>
          <p:nvPr/>
        </p:nvGrpSpPr>
        <p:grpSpPr>
          <a:xfrm>
            <a:off x="729274" y="969771"/>
            <a:ext cx="2507799" cy="206239"/>
            <a:chOff x="106648" y="895722"/>
            <a:chExt cx="4481413" cy="374300"/>
          </a:xfrm>
        </p:grpSpPr>
        <p:grpSp>
          <p:nvGrpSpPr>
            <p:cNvPr id="5522" name="Google Shape;5522;p92"/>
            <p:cNvGrpSpPr/>
            <p:nvPr/>
          </p:nvGrpSpPr>
          <p:grpSpPr>
            <a:xfrm>
              <a:off x="2233276" y="895722"/>
              <a:ext cx="1082667" cy="223591"/>
              <a:chOff x="4808316" y="2800065"/>
              <a:chExt cx="1999386" cy="412910"/>
            </a:xfrm>
          </p:grpSpPr>
          <p:sp>
            <p:nvSpPr>
              <p:cNvPr id="5523" name="Google Shape;5523;p9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4" name="Google Shape;5524;p92"/>
              <p:cNvGrpSpPr/>
              <p:nvPr/>
            </p:nvGrpSpPr>
            <p:grpSpPr>
              <a:xfrm>
                <a:off x="4808316" y="2800065"/>
                <a:ext cx="92400" cy="411825"/>
                <a:chOff x="845575" y="2563700"/>
                <a:chExt cx="92400" cy="411825"/>
              </a:xfrm>
            </p:grpSpPr>
            <p:cxnSp>
              <p:nvCxnSpPr>
                <p:cNvPr id="5525" name="Google Shape;5525;p9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526" name="Google Shape;5526;p9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7" name="Google Shape;5527;p92"/>
            <p:cNvGrpSpPr/>
            <p:nvPr/>
          </p:nvGrpSpPr>
          <p:grpSpPr>
            <a:xfrm>
              <a:off x="106648" y="895722"/>
              <a:ext cx="1088401" cy="223591"/>
              <a:chOff x="881025" y="2800065"/>
              <a:chExt cx="2009975" cy="412910"/>
            </a:xfrm>
          </p:grpSpPr>
          <p:sp>
            <p:nvSpPr>
              <p:cNvPr id="5528" name="Google Shape;5528;p9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9" name="Google Shape;5529;p92"/>
              <p:cNvGrpSpPr/>
              <p:nvPr/>
            </p:nvGrpSpPr>
            <p:grpSpPr>
              <a:xfrm>
                <a:off x="881025" y="2800065"/>
                <a:ext cx="92400" cy="411825"/>
                <a:chOff x="845575" y="2563700"/>
                <a:chExt cx="92400" cy="411825"/>
              </a:xfrm>
            </p:grpSpPr>
            <p:cxnSp>
              <p:nvCxnSpPr>
                <p:cNvPr id="5530" name="Google Shape;5530;p9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531" name="Google Shape;5531;p9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2" name="Google Shape;5532;p92"/>
            <p:cNvGrpSpPr/>
            <p:nvPr/>
          </p:nvGrpSpPr>
          <p:grpSpPr>
            <a:xfrm>
              <a:off x="1172346" y="1047018"/>
              <a:ext cx="1083151" cy="223003"/>
              <a:chOff x="2849073" y="3079467"/>
              <a:chExt cx="2000279" cy="411825"/>
            </a:xfrm>
          </p:grpSpPr>
          <p:sp>
            <p:nvSpPr>
              <p:cNvPr id="5533" name="Google Shape;5533;p9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4" name="Google Shape;5534;p92"/>
              <p:cNvGrpSpPr/>
              <p:nvPr/>
            </p:nvGrpSpPr>
            <p:grpSpPr>
              <a:xfrm rot="10800000">
                <a:off x="2849073" y="3079467"/>
                <a:ext cx="92400" cy="411825"/>
                <a:chOff x="2070100" y="2563700"/>
                <a:chExt cx="92400" cy="411825"/>
              </a:xfrm>
            </p:grpSpPr>
            <p:cxnSp>
              <p:nvCxnSpPr>
                <p:cNvPr id="5535" name="Google Shape;5535;p9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536" name="Google Shape;5536;p9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7" name="Google Shape;5537;p92"/>
            <p:cNvGrpSpPr/>
            <p:nvPr/>
          </p:nvGrpSpPr>
          <p:grpSpPr>
            <a:xfrm>
              <a:off x="3290132" y="1047018"/>
              <a:ext cx="1297929" cy="223003"/>
              <a:chOff x="6760035" y="3079467"/>
              <a:chExt cx="2396914" cy="411825"/>
            </a:xfrm>
          </p:grpSpPr>
          <p:sp>
            <p:nvSpPr>
              <p:cNvPr id="5538" name="Google Shape;5538;p9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9" name="Google Shape;5539;p92"/>
              <p:cNvGrpSpPr/>
              <p:nvPr/>
            </p:nvGrpSpPr>
            <p:grpSpPr>
              <a:xfrm rot="10800000">
                <a:off x="6760035" y="3079467"/>
                <a:ext cx="92400" cy="411825"/>
                <a:chOff x="2070100" y="2563700"/>
                <a:chExt cx="92400" cy="411825"/>
              </a:xfrm>
            </p:grpSpPr>
            <p:cxnSp>
              <p:nvCxnSpPr>
                <p:cNvPr id="5540" name="Google Shape;5540;p9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541" name="Google Shape;5541;p9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42" name="Google Shape;5542;p92"/>
          <p:cNvGrpSpPr/>
          <p:nvPr/>
        </p:nvGrpSpPr>
        <p:grpSpPr>
          <a:xfrm>
            <a:off x="2147036" y="3369142"/>
            <a:ext cx="1086701" cy="799429"/>
            <a:chOff x="2183288" y="3555572"/>
            <a:chExt cx="1136241" cy="835873"/>
          </a:xfrm>
        </p:grpSpPr>
        <p:sp>
          <p:nvSpPr>
            <p:cNvPr id="5543" name="Google Shape;5543;p9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4" name="Google Shape;5544;p92"/>
            <p:cNvGrpSpPr/>
            <p:nvPr/>
          </p:nvGrpSpPr>
          <p:grpSpPr>
            <a:xfrm>
              <a:off x="2205895" y="3637269"/>
              <a:ext cx="1089848" cy="724993"/>
              <a:chOff x="2205895" y="3637269"/>
              <a:chExt cx="1089848" cy="724993"/>
            </a:xfrm>
          </p:grpSpPr>
          <p:sp>
            <p:nvSpPr>
              <p:cNvPr id="5545" name="Google Shape;5545;p9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9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9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9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9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9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1" name="Google Shape;5551;p9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2" name="Google Shape;5552;p9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553" name="Google Shape;5553;p92"/>
            <p:cNvGrpSpPr/>
            <p:nvPr/>
          </p:nvGrpSpPr>
          <p:grpSpPr>
            <a:xfrm>
              <a:off x="3173850" y="3779426"/>
              <a:ext cx="145679" cy="70048"/>
              <a:chOff x="3173850" y="3779426"/>
              <a:chExt cx="145679" cy="70048"/>
            </a:xfrm>
          </p:grpSpPr>
          <p:cxnSp>
            <p:nvCxnSpPr>
              <p:cNvPr id="5554" name="Google Shape;5554;p9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555" name="Google Shape;5555;p9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92"/>
            <p:cNvGrpSpPr/>
            <p:nvPr/>
          </p:nvGrpSpPr>
          <p:grpSpPr>
            <a:xfrm>
              <a:off x="2183288" y="4139483"/>
              <a:ext cx="145133" cy="70048"/>
              <a:chOff x="2183288" y="4139483"/>
              <a:chExt cx="145133" cy="70048"/>
            </a:xfrm>
          </p:grpSpPr>
          <p:cxnSp>
            <p:nvCxnSpPr>
              <p:cNvPr id="5557" name="Google Shape;5557;p9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558" name="Google Shape;5558;p9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9" name="Google Shape;5559;p9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0" name="Google Shape;5560;p9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561" name="Google Shape;5561;p92"/>
            <p:cNvGrpSpPr/>
            <p:nvPr/>
          </p:nvGrpSpPr>
          <p:grpSpPr>
            <a:xfrm>
              <a:off x="2943836" y="4268886"/>
              <a:ext cx="60717" cy="122559"/>
              <a:chOff x="2943836" y="4268886"/>
              <a:chExt cx="60717" cy="122559"/>
            </a:xfrm>
          </p:grpSpPr>
          <p:sp>
            <p:nvSpPr>
              <p:cNvPr id="5562" name="Google Shape;5562;p9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3" name="Google Shape;5563;p9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564" name="Google Shape;5564;p92"/>
          <p:cNvGrpSpPr/>
          <p:nvPr/>
        </p:nvGrpSpPr>
        <p:grpSpPr>
          <a:xfrm>
            <a:off x="3409981" y="1290142"/>
            <a:ext cx="1675870" cy="758251"/>
            <a:chOff x="3530532" y="1496185"/>
            <a:chExt cx="1562000" cy="706730"/>
          </a:xfrm>
        </p:grpSpPr>
        <p:cxnSp>
          <p:nvCxnSpPr>
            <p:cNvPr id="5565" name="Google Shape;5565;p9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566" name="Google Shape;5566;p92"/>
            <p:cNvGrpSpPr/>
            <p:nvPr/>
          </p:nvGrpSpPr>
          <p:grpSpPr>
            <a:xfrm>
              <a:off x="3530532" y="1496185"/>
              <a:ext cx="323430" cy="463587"/>
              <a:chOff x="3530532" y="1496185"/>
              <a:chExt cx="323430" cy="463587"/>
            </a:xfrm>
          </p:grpSpPr>
          <p:grpSp>
            <p:nvGrpSpPr>
              <p:cNvPr id="5567" name="Google Shape;5567;p92"/>
              <p:cNvGrpSpPr/>
              <p:nvPr/>
            </p:nvGrpSpPr>
            <p:grpSpPr>
              <a:xfrm>
                <a:off x="3567462" y="1496185"/>
                <a:ext cx="286500" cy="361376"/>
                <a:chOff x="3567462" y="1496185"/>
                <a:chExt cx="286500" cy="361376"/>
              </a:xfrm>
            </p:grpSpPr>
            <p:cxnSp>
              <p:nvCxnSpPr>
                <p:cNvPr id="5568" name="Google Shape;5568;p9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569" name="Google Shape;5569;p9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0" name="Google Shape;5570;p9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92"/>
            <p:cNvGrpSpPr/>
            <p:nvPr/>
          </p:nvGrpSpPr>
          <p:grpSpPr>
            <a:xfrm>
              <a:off x="3891569" y="1779209"/>
              <a:ext cx="323945" cy="423706"/>
              <a:chOff x="3891569" y="1779209"/>
              <a:chExt cx="323945" cy="423706"/>
            </a:xfrm>
          </p:grpSpPr>
          <p:grpSp>
            <p:nvGrpSpPr>
              <p:cNvPr id="5572" name="Google Shape;5572;p92"/>
              <p:cNvGrpSpPr/>
              <p:nvPr/>
            </p:nvGrpSpPr>
            <p:grpSpPr>
              <a:xfrm>
                <a:off x="3929014" y="1881638"/>
                <a:ext cx="286500" cy="321278"/>
                <a:chOff x="3929014" y="1881638"/>
                <a:chExt cx="286500" cy="321278"/>
              </a:xfrm>
            </p:grpSpPr>
            <p:cxnSp>
              <p:nvCxnSpPr>
                <p:cNvPr id="5573" name="Google Shape;5573;p9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574" name="Google Shape;5574;p9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5" name="Google Shape;5575;p9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92"/>
            <p:cNvGrpSpPr/>
            <p:nvPr/>
          </p:nvGrpSpPr>
          <p:grpSpPr>
            <a:xfrm>
              <a:off x="4252606" y="1496185"/>
              <a:ext cx="324721" cy="463587"/>
              <a:chOff x="4252606" y="1496185"/>
              <a:chExt cx="324721" cy="463587"/>
            </a:xfrm>
          </p:grpSpPr>
          <p:grpSp>
            <p:nvGrpSpPr>
              <p:cNvPr id="5577" name="Google Shape;5577;p92"/>
              <p:cNvGrpSpPr/>
              <p:nvPr/>
            </p:nvGrpSpPr>
            <p:grpSpPr>
              <a:xfrm>
                <a:off x="4290828" y="1496185"/>
                <a:ext cx="286500" cy="361376"/>
                <a:chOff x="4290828" y="1496185"/>
                <a:chExt cx="286500" cy="361376"/>
              </a:xfrm>
            </p:grpSpPr>
            <p:cxnSp>
              <p:nvCxnSpPr>
                <p:cNvPr id="5578" name="Google Shape;5578;p9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579" name="Google Shape;5579;p9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0" name="Google Shape;5580;p9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92"/>
            <p:cNvGrpSpPr/>
            <p:nvPr/>
          </p:nvGrpSpPr>
          <p:grpSpPr>
            <a:xfrm>
              <a:off x="4613643" y="1763716"/>
              <a:ext cx="325308" cy="439200"/>
              <a:chOff x="4613643" y="1763716"/>
              <a:chExt cx="325308" cy="439200"/>
            </a:xfrm>
          </p:grpSpPr>
          <p:grpSp>
            <p:nvGrpSpPr>
              <p:cNvPr id="5582" name="Google Shape;5582;p92"/>
              <p:cNvGrpSpPr/>
              <p:nvPr/>
            </p:nvGrpSpPr>
            <p:grpSpPr>
              <a:xfrm>
                <a:off x="4652451" y="1879538"/>
                <a:ext cx="286500" cy="323378"/>
                <a:chOff x="4652451" y="1879538"/>
                <a:chExt cx="286500" cy="323378"/>
              </a:xfrm>
            </p:grpSpPr>
            <p:cxnSp>
              <p:nvCxnSpPr>
                <p:cNvPr id="5583" name="Google Shape;5583;p9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584" name="Google Shape;5584;p9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5" name="Google Shape;5585;p9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6" name="Google Shape;5586;p92"/>
          <p:cNvGrpSpPr/>
          <p:nvPr/>
        </p:nvGrpSpPr>
        <p:grpSpPr>
          <a:xfrm>
            <a:off x="3421841" y="2143768"/>
            <a:ext cx="1652173" cy="391517"/>
            <a:chOff x="3512551" y="2358270"/>
            <a:chExt cx="1597383" cy="378533"/>
          </a:xfrm>
        </p:grpSpPr>
        <p:cxnSp>
          <p:nvCxnSpPr>
            <p:cNvPr id="5587" name="Google Shape;5587;p92"/>
            <p:cNvCxnSpPr>
              <a:stCxn id="5588" idx="6"/>
              <a:endCxn id="558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590" name="Google Shape;5590;p92"/>
            <p:cNvGrpSpPr/>
            <p:nvPr/>
          </p:nvGrpSpPr>
          <p:grpSpPr>
            <a:xfrm>
              <a:off x="3512551" y="2358270"/>
              <a:ext cx="225647" cy="307714"/>
              <a:chOff x="2182679" y="2004714"/>
              <a:chExt cx="792300" cy="1080458"/>
            </a:xfrm>
          </p:grpSpPr>
          <p:cxnSp>
            <p:nvCxnSpPr>
              <p:cNvPr id="5591" name="Google Shape;5591;p92"/>
              <p:cNvCxnSpPr>
                <a:stCxn id="559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88" name="Google Shape;5588;p9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9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92"/>
            <p:cNvGrpSpPr/>
            <p:nvPr/>
          </p:nvGrpSpPr>
          <p:grpSpPr>
            <a:xfrm>
              <a:off x="3969644" y="2440153"/>
              <a:ext cx="225853" cy="296651"/>
              <a:chOff x="3775710" y="1729289"/>
              <a:chExt cx="136500" cy="179289"/>
            </a:xfrm>
          </p:grpSpPr>
          <p:cxnSp>
            <p:nvCxnSpPr>
              <p:cNvPr id="5594" name="Google Shape;5594;p9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595" name="Google Shape;5595;p9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92"/>
            <p:cNvGrpSpPr/>
            <p:nvPr/>
          </p:nvGrpSpPr>
          <p:grpSpPr>
            <a:xfrm>
              <a:off x="4427051" y="2358270"/>
              <a:ext cx="225647" cy="307714"/>
              <a:chOff x="5393704" y="2004714"/>
              <a:chExt cx="792300" cy="1080458"/>
            </a:xfrm>
          </p:grpSpPr>
          <p:cxnSp>
            <p:nvCxnSpPr>
              <p:cNvPr id="5598" name="Google Shape;5598;p92"/>
              <p:cNvCxnSpPr>
                <a:stCxn id="559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600" name="Google Shape;5600;p9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92"/>
            <p:cNvGrpSpPr/>
            <p:nvPr/>
          </p:nvGrpSpPr>
          <p:grpSpPr>
            <a:xfrm>
              <a:off x="4884287" y="2440252"/>
              <a:ext cx="225647" cy="296532"/>
              <a:chOff x="6999166" y="2292572"/>
              <a:chExt cx="792300" cy="1041192"/>
            </a:xfrm>
          </p:grpSpPr>
          <p:cxnSp>
            <p:nvCxnSpPr>
              <p:cNvPr id="5602" name="Google Shape;5602;p9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589" name="Google Shape;5589;p9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4" name="Google Shape;5604;p92"/>
          <p:cNvGrpSpPr/>
          <p:nvPr/>
        </p:nvGrpSpPr>
        <p:grpSpPr>
          <a:xfrm>
            <a:off x="6842649" y="979967"/>
            <a:ext cx="1581844" cy="732818"/>
            <a:chOff x="634175" y="2986275"/>
            <a:chExt cx="3147949" cy="1458344"/>
          </a:xfrm>
        </p:grpSpPr>
        <p:cxnSp>
          <p:nvCxnSpPr>
            <p:cNvPr id="5605" name="Google Shape;5605;p92"/>
            <p:cNvCxnSpPr>
              <a:stCxn id="5606" idx="4"/>
              <a:endCxn id="560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608" name="Google Shape;5608;p92"/>
            <p:cNvCxnSpPr>
              <a:stCxn id="5607" idx="0"/>
              <a:endCxn id="560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610" name="Google Shape;5610;p92"/>
            <p:cNvCxnSpPr>
              <a:stCxn id="5609" idx="4"/>
              <a:endCxn id="561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612" name="Google Shape;5612;p92"/>
            <p:cNvCxnSpPr>
              <a:stCxn id="5611" idx="0"/>
              <a:endCxn id="561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613" name="Google Shape;5613;p9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609" name="Google Shape;5609;p9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606" name="Google Shape;5606;p9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611" name="Google Shape;5611;p9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607" name="Google Shape;5607;p9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614" name="Google Shape;5614;p92"/>
          <p:cNvGrpSpPr/>
          <p:nvPr/>
        </p:nvGrpSpPr>
        <p:grpSpPr>
          <a:xfrm>
            <a:off x="3410364" y="2674277"/>
            <a:ext cx="1675128" cy="313674"/>
            <a:chOff x="998425" y="1182125"/>
            <a:chExt cx="1065400" cy="199500"/>
          </a:xfrm>
        </p:grpSpPr>
        <p:sp>
          <p:nvSpPr>
            <p:cNvPr id="5615" name="Google Shape;5615;p9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9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9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9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9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92"/>
          <p:cNvGrpSpPr/>
          <p:nvPr/>
        </p:nvGrpSpPr>
        <p:grpSpPr>
          <a:xfrm>
            <a:off x="3410363" y="3630244"/>
            <a:ext cx="1675129" cy="525345"/>
            <a:chOff x="5194708" y="3484366"/>
            <a:chExt cx="3148148" cy="987304"/>
          </a:xfrm>
        </p:grpSpPr>
        <p:grpSp>
          <p:nvGrpSpPr>
            <p:cNvPr id="5621" name="Google Shape;5621;p92"/>
            <p:cNvGrpSpPr/>
            <p:nvPr/>
          </p:nvGrpSpPr>
          <p:grpSpPr>
            <a:xfrm>
              <a:off x="7531521" y="3484366"/>
              <a:ext cx="811335" cy="987304"/>
              <a:chOff x="3379425" y="1617275"/>
              <a:chExt cx="1090650" cy="1327200"/>
            </a:xfrm>
          </p:grpSpPr>
          <p:sp>
            <p:nvSpPr>
              <p:cNvPr id="5622" name="Google Shape;5622;p9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9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9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92"/>
            <p:cNvGrpSpPr/>
            <p:nvPr/>
          </p:nvGrpSpPr>
          <p:grpSpPr>
            <a:xfrm>
              <a:off x="6752546" y="3484366"/>
              <a:ext cx="811428" cy="987304"/>
              <a:chOff x="2332275" y="1617275"/>
              <a:chExt cx="1090775" cy="1327200"/>
            </a:xfrm>
          </p:grpSpPr>
          <p:sp>
            <p:nvSpPr>
              <p:cNvPr id="5626" name="Google Shape;5626;p9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9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9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92"/>
            <p:cNvGrpSpPr/>
            <p:nvPr/>
          </p:nvGrpSpPr>
          <p:grpSpPr>
            <a:xfrm>
              <a:off x="5973664" y="3484366"/>
              <a:ext cx="811335" cy="987304"/>
              <a:chOff x="1285250" y="1617275"/>
              <a:chExt cx="1090650" cy="1327200"/>
            </a:xfrm>
          </p:grpSpPr>
          <p:sp>
            <p:nvSpPr>
              <p:cNvPr id="5630" name="Google Shape;5630;p9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9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9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92"/>
            <p:cNvGrpSpPr/>
            <p:nvPr/>
          </p:nvGrpSpPr>
          <p:grpSpPr>
            <a:xfrm>
              <a:off x="5194708" y="3484366"/>
              <a:ext cx="811409" cy="987304"/>
              <a:chOff x="238125" y="1617275"/>
              <a:chExt cx="1090750" cy="1327200"/>
            </a:xfrm>
          </p:grpSpPr>
          <p:sp>
            <p:nvSpPr>
              <p:cNvPr id="5634" name="Google Shape;5634;p9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9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7" name="Google Shape;5637;p92"/>
          <p:cNvGrpSpPr/>
          <p:nvPr/>
        </p:nvGrpSpPr>
        <p:grpSpPr>
          <a:xfrm>
            <a:off x="6844048" y="2276133"/>
            <a:ext cx="1579046" cy="522230"/>
            <a:chOff x="6853641" y="2534077"/>
            <a:chExt cx="1515545" cy="501229"/>
          </a:xfrm>
        </p:grpSpPr>
        <p:grpSp>
          <p:nvGrpSpPr>
            <p:cNvPr id="5638" name="Google Shape;5638;p92"/>
            <p:cNvGrpSpPr/>
            <p:nvPr/>
          </p:nvGrpSpPr>
          <p:grpSpPr>
            <a:xfrm>
              <a:off x="6853641" y="2618923"/>
              <a:ext cx="1515545" cy="324556"/>
              <a:chOff x="6853641" y="2618923"/>
              <a:chExt cx="1515545" cy="324556"/>
            </a:xfrm>
          </p:grpSpPr>
          <p:sp>
            <p:nvSpPr>
              <p:cNvPr id="5639" name="Google Shape;5639;p9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9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4" name="Google Shape;5644;p9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9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9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9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92"/>
          <p:cNvGrpSpPr/>
          <p:nvPr/>
        </p:nvGrpSpPr>
        <p:grpSpPr>
          <a:xfrm>
            <a:off x="3438940" y="3151173"/>
            <a:ext cx="1617976" cy="346616"/>
            <a:chOff x="1808063" y="4294338"/>
            <a:chExt cx="3370782" cy="721817"/>
          </a:xfrm>
        </p:grpSpPr>
        <p:sp>
          <p:nvSpPr>
            <p:cNvPr id="5650" name="Google Shape;5650;p9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9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9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9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9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9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9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9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92"/>
          <p:cNvGrpSpPr/>
          <p:nvPr/>
        </p:nvGrpSpPr>
        <p:grpSpPr>
          <a:xfrm>
            <a:off x="5264936" y="3817923"/>
            <a:ext cx="1417067" cy="350605"/>
            <a:chOff x="4234950" y="2101012"/>
            <a:chExt cx="4219974" cy="1044090"/>
          </a:xfrm>
        </p:grpSpPr>
        <p:sp>
          <p:nvSpPr>
            <p:cNvPr id="5661" name="Google Shape;5661;p9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9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9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9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9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9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9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9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9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9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9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92"/>
          <p:cNvGrpSpPr/>
          <p:nvPr/>
        </p:nvGrpSpPr>
        <p:grpSpPr>
          <a:xfrm>
            <a:off x="6840408" y="1808681"/>
            <a:ext cx="1586327" cy="371557"/>
            <a:chOff x="1247650" y="2075423"/>
            <a:chExt cx="6648477" cy="1557238"/>
          </a:xfrm>
        </p:grpSpPr>
        <p:sp>
          <p:nvSpPr>
            <p:cNvPr id="5678" name="Google Shape;5678;p9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9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9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9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9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9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92"/>
          <p:cNvGrpSpPr/>
          <p:nvPr/>
        </p:nvGrpSpPr>
        <p:grpSpPr>
          <a:xfrm>
            <a:off x="5271678" y="961870"/>
            <a:ext cx="1415601" cy="1648533"/>
            <a:chOff x="1839112" y="2209163"/>
            <a:chExt cx="1918159" cy="2233784"/>
          </a:xfrm>
        </p:grpSpPr>
        <p:sp>
          <p:nvSpPr>
            <p:cNvPr id="5685" name="Google Shape;5685;p9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9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9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8" name="Google Shape;5688;p92"/>
            <p:cNvCxnSpPr>
              <a:stCxn id="5685" idx="6"/>
              <a:endCxn id="568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89" name="Google Shape;5689;p92"/>
            <p:cNvCxnSpPr>
              <a:stCxn id="5686" idx="4"/>
              <a:endCxn id="569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691" name="Google Shape;5691;p92"/>
            <p:cNvCxnSpPr>
              <a:stCxn id="5690" idx="6"/>
              <a:endCxn id="568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92" name="Google Shape;5692;p92"/>
            <p:cNvCxnSpPr>
              <a:stCxn id="5687" idx="4"/>
              <a:endCxn id="569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690" name="Google Shape;5690;p9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9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9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5" name="Google Shape;5695;p92"/>
            <p:cNvCxnSpPr>
              <a:endCxn id="569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696" name="Google Shape;5696;p92"/>
          <p:cNvGrpSpPr/>
          <p:nvPr/>
        </p:nvGrpSpPr>
        <p:grpSpPr>
          <a:xfrm>
            <a:off x="3428944" y="979954"/>
            <a:ext cx="1637968" cy="154942"/>
            <a:chOff x="238125" y="2506075"/>
            <a:chExt cx="7115411" cy="673075"/>
          </a:xfrm>
        </p:grpSpPr>
        <p:sp>
          <p:nvSpPr>
            <p:cNvPr id="5697" name="Google Shape;5697;p9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9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9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9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9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92"/>
          <p:cNvGrpSpPr/>
          <p:nvPr/>
        </p:nvGrpSpPr>
        <p:grpSpPr>
          <a:xfrm>
            <a:off x="1969680" y="1294672"/>
            <a:ext cx="1262932" cy="785408"/>
            <a:chOff x="548861" y="389676"/>
            <a:chExt cx="3843371" cy="2390163"/>
          </a:xfrm>
        </p:grpSpPr>
        <p:cxnSp>
          <p:nvCxnSpPr>
            <p:cNvPr id="5703" name="Google Shape;5703;p9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704" name="Google Shape;5704;p9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705" name="Google Shape;5705;p9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706" name="Google Shape;5706;p9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707" name="Google Shape;5707;p9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708" name="Google Shape;5708;p9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9" name="Google Shape;5709;p9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710" name="Google Shape;5710;p9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9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9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9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9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9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92"/>
          <p:cNvGrpSpPr/>
          <p:nvPr/>
        </p:nvGrpSpPr>
        <p:grpSpPr>
          <a:xfrm>
            <a:off x="757812" y="2401550"/>
            <a:ext cx="1412054" cy="633562"/>
            <a:chOff x="1187400" y="2529299"/>
            <a:chExt cx="6769193" cy="2241903"/>
          </a:xfrm>
        </p:grpSpPr>
        <p:sp>
          <p:nvSpPr>
            <p:cNvPr id="5717" name="Google Shape;5717;p9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718" name="Google Shape;5718;p9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719" name="Google Shape;5719;p9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720" name="Google Shape;5720;p9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721" name="Google Shape;5721;p9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722" name="Google Shape;5722;p9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723" name="Google Shape;5723;p9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724" name="Google Shape;5724;p92"/>
            <p:cNvCxnSpPr>
              <a:stCxn id="5717" idx="2"/>
              <a:endCxn id="571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725" name="Google Shape;5725;p92"/>
            <p:cNvCxnSpPr>
              <a:stCxn id="5719" idx="0"/>
              <a:endCxn id="571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726" name="Google Shape;5726;p92"/>
            <p:cNvCxnSpPr>
              <a:stCxn id="5719" idx="2"/>
              <a:endCxn id="572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727" name="Google Shape;5727;p92"/>
            <p:cNvCxnSpPr>
              <a:stCxn id="5720" idx="0"/>
              <a:endCxn id="571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728" name="Google Shape;5728;p92"/>
            <p:cNvCxnSpPr>
              <a:stCxn id="5718" idx="2"/>
              <a:endCxn id="572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729" name="Google Shape;5729;p92"/>
            <p:cNvCxnSpPr>
              <a:stCxn id="5722" idx="0"/>
              <a:endCxn id="571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730" name="Google Shape;5730;p92"/>
          <p:cNvGrpSpPr/>
          <p:nvPr/>
        </p:nvGrpSpPr>
        <p:grpSpPr>
          <a:xfrm>
            <a:off x="6844058" y="2894258"/>
            <a:ext cx="1579035" cy="540873"/>
            <a:chOff x="6895650" y="3126697"/>
            <a:chExt cx="1436662" cy="492105"/>
          </a:xfrm>
        </p:grpSpPr>
        <p:sp>
          <p:nvSpPr>
            <p:cNvPr id="5731" name="Google Shape;5731;p9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9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9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9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9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6" name="Google Shape;5736;p92"/>
            <p:cNvGrpSpPr/>
            <p:nvPr/>
          </p:nvGrpSpPr>
          <p:grpSpPr>
            <a:xfrm>
              <a:off x="6995957" y="3335810"/>
              <a:ext cx="1230393" cy="71754"/>
              <a:chOff x="6995957" y="3287964"/>
              <a:chExt cx="1230393" cy="71754"/>
            </a:xfrm>
          </p:grpSpPr>
          <p:sp>
            <p:nvSpPr>
              <p:cNvPr id="5737" name="Google Shape;5737;p9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9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9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9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9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92"/>
          <p:cNvGrpSpPr/>
          <p:nvPr/>
        </p:nvGrpSpPr>
        <p:grpSpPr>
          <a:xfrm>
            <a:off x="6842640" y="3531021"/>
            <a:ext cx="1581862" cy="650625"/>
            <a:chOff x="6777990" y="3710194"/>
            <a:chExt cx="1646915" cy="677382"/>
          </a:xfrm>
        </p:grpSpPr>
        <p:grpSp>
          <p:nvGrpSpPr>
            <p:cNvPr id="5743" name="Google Shape;5743;p92"/>
            <p:cNvGrpSpPr/>
            <p:nvPr/>
          </p:nvGrpSpPr>
          <p:grpSpPr>
            <a:xfrm>
              <a:off x="6777990" y="3874492"/>
              <a:ext cx="411129" cy="513083"/>
              <a:chOff x="6777990" y="3874492"/>
              <a:chExt cx="411129" cy="513083"/>
            </a:xfrm>
          </p:grpSpPr>
          <p:cxnSp>
            <p:nvCxnSpPr>
              <p:cNvPr id="5744" name="Google Shape;5744;p9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745" name="Google Shape;5745;p9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92"/>
            <p:cNvGrpSpPr/>
            <p:nvPr/>
          </p:nvGrpSpPr>
          <p:grpSpPr>
            <a:xfrm>
              <a:off x="7188425" y="3710194"/>
              <a:ext cx="411123" cy="520535"/>
              <a:chOff x="7188425" y="3710194"/>
              <a:chExt cx="411123" cy="520535"/>
            </a:xfrm>
          </p:grpSpPr>
          <p:cxnSp>
            <p:nvCxnSpPr>
              <p:cNvPr id="5747" name="Google Shape;5747;p9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748" name="Google Shape;5748;p9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92"/>
            <p:cNvGrpSpPr/>
            <p:nvPr/>
          </p:nvGrpSpPr>
          <p:grpSpPr>
            <a:xfrm>
              <a:off x="7603341" y="3874492"/>
              <a:ext cx="411474" cy="513083"/>
              <a:chOff x="7603341" y="3874492"/>
              <a:chExt cx="411474" cy="513083"/>
            </a:xfrm>
          </p:grpSpPr>
          <p:cxnSp>
            <p:nvCxnSpPr>
              <p:cNvPr id="5750" name="Google Shape;5750;p9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751" name="Google Shape;5751;p9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92"/>
            <p:cNvGrpSpPr/>
            <p:nvPr/>
          </p:nvGrpSpPr>
          <p:grpSpPr>
            <a:xfrm>
              <a:off x="8013776" y="3722847"/>
              <a:ext cx="411129" cy="507881"/>
              <a:chOff x="8013776" y="3722847"/>
              <a:chExt cx="411129" cy="507881"/>
            </a:xfrm>
          </p:grpSpPr>
          <p:cxnSp>
            <p:nvCxnSpPr>
              <p:cNvPr id="5753" name="Google Shape;5753;p9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754" name="Google Shape;5754;p9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92"/>
          <p:cNvGrpSpPr/>
          <p:nvPr/>
        </p:nvGrpSpPr>
        <p:grpSpPr>
          <a:xfrm>
            <a:off x="5262155" y="2703861"/>
            <a:ext cx="1421889" cy="1020603"/>
            <a:chOff x="5190863" y="2824811"/>
            <a:chExt cx="1544860" cy="1108869"/>
          </a:xfrm>
        </p:grpSpPr>
        <p:grpSp>
          <p:nvGrpSpPr>
            <p:cNvPr id="5756" name="Google Shape;5756;p92"/>
            <p:cNvGrpSpPr/>
            <p:nvPr/>
          </p:nvGrpSpPr>
          <p:grpSpPr>
            <a:xfrm>
              <a:off x="5938695" y="3176919"/>
              <a:ext cx="685761" cy="404739"/>
              <a:chOff x="5938695" y="3176919"/>
              <a:chExt cx="685761" cy="404739"/>
            </a:xfrm>
          </p:grpSpPr>
          <p:grpSp>
            <p:nvGrpSpPr>
              <p:cNvPr id="5757" name="Google Shape;5757;p92"/>
              <p:cNvGrpSpPr/>
              <p:nvPr/>
            </p:nvGrpSpPr>
            <p:grpSpPr>
              <a:xfrm>
                <a:off x="5938695" y="3176919"/>
                <a:ext cx="685761" cy="404739"/>
                <a:chOff x="5938695" y="3176919"/>
                <a:chExt cx="685761" cy="404739"/>
              </a:xfrm>
            </p:grpSpPr>
            <p:sp>
              <p:nvSpPr>
                <p:cNvPr id="5758" name="Google Shape;5758;p9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9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0" name="Google Shape;5760;p9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92"/>
            <p:cNvGrpSpPr/>
            <p:nvPr/>
          </p:nvGrpSpPr>
          <p:grpSpPr>
            <a:xfrm>
              <a:off x="5305233" y="3176835"/>
              <a:ext cx="685971" cy="404655"/>
              <a:chOff x="5305233" y="3176835"/>
              <a:chExt cx="685971" cy="404655"/>
            </a:xfrm>
          </p:grpSpPr>
          <p:grpSp>
            <p:nvGrpSpPr>
              <p:cNvPr id="5762" name="Google Shape;5762;p92"/>
              <p:cNvGrpSpPr/>
              <p:nvPr/>
            </p:nvGrpSpPr>
            <p:grpSpPr>
              <a:xfrm>
                <a:off x="5305233" y="3176835"/>
                <a:ext cx="685971" cy="404655"/>
                <a:chOff x="5305233" y="3176835"/>
                <a:chExt cx="685971" cy="404655"/>
              </a:xfrm>
            </p:grpSpPr>
            <p:sp>
              <p:nvSpPr>
                <p:cNvPr id="5763" name="Google Shape;5763;p9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9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5" name="Google Shape;5765;p9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6" name="Google Shape;5766;p9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92"/>
            <p:cNvGrpSpPr/>
            <p:nvPr/>
          </p:nvGrpSpPr>
          <p:grpSpPr>
            <a:xfrm>
              <a:off x="5657361" y="2824811"/>
              <a:ext cx="1078361" cy="404655"/>
              <a:chOff x="5657361" y="2824811"/>
              <a:chExt cx="1078361" cy="404655"/>
            </a:xfrm>
          </p:grpSpPr>
          <p:grpSp>
            <p:nvGrpSpPr>
              <p:cNvPr id="5768" name="Google Shape;5768;p92"/>
              <p:cNvGrpSpPr/>
              <p:nvPr/>
            </p:nvGrpSpPr>
            <p:grpSpPr>
              <a:xfrm>
                <a:off x="5657361" y="2824811"/>
                <a:ext cx="1078361" cy="404655"/>
                <a:chOff x="5657361" y="2824811"/>
                <a:chExt cx="1078361" cy="404655"/>
              </a:xfrm>
            </p:grpSpPr>
            <p:grpSp>
              <p:nvGrpSpPr>
                <p:cNvPr id="5769" name="Google Shape;5769;p92"/>
                <p:cNvGrpSpPr/>
                <p:nvPr/>
              </p:nvGrpSpPr>
              <p:grpSpPr>
                <a:xfrm>
                  <a:off x="5938485" y="2824811"/>
                  <a:ext cx="797237" cy="404655"/>
                  <a:chOff x="5938485" y="2824811"/>
                  <a:chExt cx="797237" cy="404655"/>
                </a:xfrm>
              </p:grpSpPr>
              <p:sp>
                <p:nvSpPr>
                  <p:cNvPr id="5770" name="Google Shape;5770;p9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9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2" name="Google Shape;5772;p9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3" name="Google Shape;5773;p9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92"/>
            <p:cNvGrpSpPr/>
            <p:nvPr/>
          </p:nvGrpSpPr>
          <p:grpSpPr>
            <a:xfrm>
              <a:off x="5190863" y="3528942"/>
              <a:ext cx="1078026" cy="404739"/>
              <a:chOff x="5190863" y="3528942"/>
              <a:chExt cx="1078026" cy="404739"/>
            </a:xfrm>
          </p:grpSpPr>
          <p:sp>
            <p:nvSpPr>
              <p:cNvPr id="5775" name="Google Shape;5775;p9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6" name="Google Shape;5776;p92"/>
              <p:cNvGrpSpPr/>
              <p:nvPr/>
            </p:nvGrpSpPr>
            <p:grpSpPr>
              <a:xfrm>
                <a:off x="5190863" y="3528942"/>
                <a:ext cx="1078026" cy="404739"/>
                <a:chOff x="5190863" y="3528942"/>
                <a:chExt cx="1078026" cy="404739"/>
              </a:xfrm>
            </p:grpSpPr>
            <p:sp>
              <p:nvSpPr>
                <p:cNvPr id="5777" name="Google Shape;5777;p9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9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79" name="Google Shape;5779;p92"/>
          <p:cNvGrpSpPr/>
          <p:nvPr/>
        </p:nvGrpSpPr>
        <p:grpSpPr>
          <a:xfrm>
            <a:off x="728162" y="1268329"/>
            <a:ext cx="1086719" cy="879487"/>
            <a:chOff x="803162" y="1474292"/>
            <a:chExt cx="1086719" cy="879487"/>
          </a:xfrm>
        </p:grpSpPr>
        <p:grpSp>
          <p:nvGrpSpPr>
            <p:cNvPr id="5780" name="Google Shape;5780;p92"/>
            <p:cNvGrpSpPr/>
            <p:nvPr/>
          </p:nvGrpSpPr>
          <p:grpSpPr>
            <a:xfrm>
              <a:off x="803162" y="1625948"/>
              <a:ext cx="445856" cy="576579"/>
              <a:chOff x="803162" y="1625948"/>
              <a:chExt cx="445856" cy="576579"/>
            </a:xfrm>
          </p:grpSpPr>
          <p:sp>
            <p:nvSpPr>
              <p:cNvPr id="5781" name="Google Shape;5781;p9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2" name="Google Shape;5782;p92"/>
              <p:cNvGrpSpPr/>
              <p:nvPr/>
            </p:nvGrpSpPr>
            <p:grpSpPr>
              <a:xfrm>
                <a:off x="1056023" y="1625948"/>
                <a:ext cx="192995" cy="576579"/>
                <a:chOff x="1056023" y="1625948"/>
                <a:chExt cx="192995" cy="576579"/>
              </a:xfrm>
            </p:grpSpPr>
            <p:sp>
              <p:nvSpPr>
                <p:cNvPr id="5783" name="Google Shape;5783;p9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9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9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9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9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92"/>
            <p:cNvGrpSpPr/>
            <p:nvPr/>
          </p:nvGrpSpPr>
          <p:grpSpPr>
            <a:xfrm>
              <a:off x="1371406" y="1474292"/>
              <a:ext cx="518475" cy="879487"/>
              <a:chOff x="1398231" y="1474292"/>
              <a:chExt cx="518475" cy="879487"/>
            </a:xfrm>
          </p:grpSpPr>
          <p:grpSp>
            <p:nvGrpSpPr>
              <p:cNvPr id="5789" name="Google Shape;5789;p92"/>
              <p:cNvGrpSpPr/>
              <p:nvPr/>
            </p:nvGrpSpPr>
            <p:grpSpPr>
              <a:xfrm>
                <a:off x="1398231" y="1474292"/>
                <a:ext cx="518475" cy="341643"/>
                <a:chOff x="1398231" y="1474292"/>
                <a:chExt cx="518475" cy="341643"/>
              </a:xfrm>
            </p:grpSpPr>
            <p:sp>
              <p:nvSpPr>
                <p:cNvPr id="5790" name="Google Shape;5790;p9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92"/>
                <p:cNvGrpSpPr/>
                <p:nvPr/>
              </p:nvGrpSpPr>
              <p:grpSpPr>
                <a:xfrm>
                  <a:off x="1616453" y="1474292"/>
                  <a:ext cx="300253" cy="341643"/>
                  <a:chOff x="1616453" y="1475379"/>
                  <a:chExt cx="300253" cy="341643"/>
                </a:xfrm>
              </p:grpSpPr>
              <p:sp>
                <p:nvSpPr>
                  <p:cNvPr id="5792" name="Google Shape;5792;p9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9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9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9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9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9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9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9" name="Google Shape;5799;p92"/>
                  <p:cNvGrpSpPr/>
                  <p:nvPr/>
                </p:nvGrpSpPr>
                <p:grpSpPr>
                  <a:xfrm>
                    <a:off x="1839639" y="1475379"/>
                    <a:ext cx="77067" cy="341643"/>
                    <a:chOff x="1839639" y="1475379"/>
                    <a:chExt cx="77067" cy="341643"/>
                  </a:xfrm>
                </p:grpSpPr>
                <p:sp>
                  <p:nvSpPr>
                    <p:cNvPr id="5800" name="Google Shape;5800;p9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9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2" name="Google Shape;5802;p92"/>
              <p:cNvGrpSpPr/>
              <p:nvPr/>
            </p:nvGrpSpPr>
            <p:grpSpPr>
              <a:xfrm>
                <a:off x="1398451" y="2012951"/>
                <a:ext cx="518255" cy="340828"/>
                <a:chOff x="1398451" y="2012951"/>
                <a:chExt cx="518255" cy="340828"/>
              </a:xfrm>
            </p:grpSpPr>
            <p:sp>
              <p:nvSpPr>
                <p:cNvPr id="5803" name="Google Shape;5803;p9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92"/>
                <p:cNvGrpSpPr/>
                <p:nvPr/>
              </p:nvGrpSpPr>
              <p:grpSpPr>
                <a:xfrm>
                  <a:off x="1616453" y="2012951"/>
                  <a:ext cx="300253" cy="340828"/>
                  <a:chOff x="1616453" y="2013538"/>
                  <a:chExt cx="300253" cy="340828"/>
                </a:xfrm>
              </p:grpSpPr>
              <p:sp>
                <p:nvSpPr>
                  <p:cNvPr id="5805" name="Google Shape;5805;p9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9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9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9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9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9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9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92"/>
                  <p:cNvGrpSpPr/>
                  <p:nvPr/>
                </p:nvGrpSpPr>
                <p:grpSpPr>
                  <a:xfrm>
                    <a:off x="1839639" y="2013538"/>
                    <a:ext cx="77067" cy="340828"/>
                    <a:chOff x="1839639" y="2013538"/>
                    <a:chExt cx="77067" cy="340828"/>
                  </a:xfrm>
                </p:grpSpPr>
                <p:sp>
                  <p:nvSpPr>
                    <p:cNvPr id="5813" name="Google Shape;5813;p9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9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815" name="Google Shape;5815;p92"/>
          <p:cNvGrpSpPr/>
          <p:nvPr/>
        </p:nvGrpSpPr>
        <p:grpSpPr>
          <a:xfrm>
            <a:off x="724986" y="3399516"/>
            <a:ext cx="1368681" cy="682918"/>
            <a:chOff x="724986" y="3605478"/>
            <a:chExt cx="1368681" cy="682918"/>
          </a:xfrm>
        </p:grpSpPr>
        <p:grpSp>
          <p:nvGrpSpPr>
            <p:cNvPr id="5816" name="Google Shape;5816;p92"/>
            <p:cNvGrpSpPr/>
            <p:nvPr/>
          </p:nvGrpSpPr>
          <p:grpSpPr>
            <a:xfrm>
              <a:off x="1289102" y="3823629"/>
              <a:ext cx="240442" cy="250435"/>
              <a:chOff x="-165066" y="3843615"/>
              <a:chExt cx="221259" cy="230455"/>
            </a:xfrm>
          </p:grpSpPr>
          <p:sp>
            <p:nvSpPr>
              <p:cNvPr id="5817" name="Google Shape;5817;p9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9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9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9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9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9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9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9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9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9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9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9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9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9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9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9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9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9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9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9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92"/>
            <p:cNvGrpSpPr/>
            <p:nvPr/>
          </p:nvGrpSpPr>
          <p:grpSpPr>
            <a:xfrm>
              <a:off x="724986" y="3605478"/>
              <a:ext cx="1368681" cy="682918"/>
              <a:chOff x="724986" y="3605478"/>
              <a:chExt cx="1368681" cy="682918"/>
            </a:xfrm>
          </p:grpSpPr>
          <p:grpSp>
            <p:nvGrpSpPr>
              <p:cNvPr id="5838" name="Google Shape;5838;p92"/>
              <p:cNvGrpSpPr/>
              <p:nvPr/>
            </p:nvGrpSpPr>
            <p:grpSpPr>
              <a:xfrm>
                <a:off x="1498221" y="4047614"/>
                <a:ext cx="529172" cy="240783"/>
                <a:chOff x="1498221" y="4047614"/>
                <a:chExt cx="529172" cy="240783"/>
              </a:xfrm>
            </p:grpSpPr>
            <p:grpSp>
              <p:nvGrpSpPr>
                <p:cNvPr id="5839" name="Google Shape;5839;p92"/>
                <p:cNvGrpSpPr/>
                <p:nvPr/>
              </p:nvGrpSpPr>
              <p:grpSpPr>
                <a:xfrm>
                  <a:off x="1826655" y="4224370"/>
                  <a:ext cx="200738" cy="25631"/>
                  <a:chOff x="1826655" y="4224370"/>
                  <a:chExt cx="200738" cy="25631"/>
                </a:xfrm>
              </p:grpSpPr>
              <p:sp>
                <p:nvSpPr>
                  <p:cNvPr id="5840" name="Google Shape;5840;p9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9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92"/>
                <p:cNvGrpSpPr/>
                <p:nvPr/>
              </p:nvGrpSpPr>
              <p:grpSpPr>
                <a:xfrm>
                  <a:off x="1498221" y="4047614"/>
                  <a:ext cx="328444" cy="240783"/>
                  <a:chOff x="1498221" y="4047614"/>
                  <a:chExt cx="328444" cy="240783"/>
                </a:xfrm>
              </p:grpSpPr>
              <p:sp>
                <p:nvSpPr>
                  <p:cNvPr id="5843" name="Google Shape;5843;p9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4" name="Google Shape;5844;p92"/>
                  <p:cNvGrpSpPr/>
                  <p:nvPr/>
                </p:nvGrpSpPr>
                <p:grpSpPr>
                  <a:xfrm>
                    <a:off x="1498221" y="4047614"/>
                    <a:ext cx="150566" cy="190416"/>
                    <a:chOff x="1498221" y="4047614"/>
                    <a:chExt cx="150566" cy="190416"/>
                  </a:xfrm>
                </p:grpSpPr>
                <p:sp>
                  <p:nvSpPr>
                    <p:cNvPr id="5845" name="Google Shape;5845;p9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9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7" name="Google Shape;5847;p92"/>
              <p:cNvGrpSpPr/>
              <p:nvPr/>
            </p:nvGrpSpPr>
            <p:grpSpPr>
              <a:xfrm>
                <a:off x="1560718" y="3800594"/>
                <a:ext cx="532948" cy="302090"/>
                <a:chOff x="1560718" y="3800594"/>
                <a:chExt cx="532948" cy="302090"/>
              </a:xfrm>
            </p:grpSpPr>
            <p:grpSp>
              <p:nvGrpSpPr>
                <p:cNvPr id="5848" name="Google Shape;5848;p92"/>
                <p:cNvGrpSpPr/>
                <p:nvPr/>
              </p:nvGrpSpPr>
              <p:grpSpPr>
                <a:xfrm>
                  <a:off x="1912179" y="3827344"/>
                  <a:ext cx="181487" cy="25631"/>
                  <a:chOff x="1912179" y="3827344"/>
                  <a:chExt cx="181487" cy="25631"/>
                </a:xfrm>
              </p:grpSpPr>
              <p:sp>
                <p:nvSpPr>
                  <p:cNvPr id="5849" name="Google Shape;5849;p9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9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92"/>
                <p:cNvGrpSpPr/>
                <p:nvPr/>
              </p:nvGrpSpPr>
              <p:grpSpPr>
                <a:xfrm>
                  <a:off x="1912179" y="4044505"/>
                  <a:ext cx="181487" cy="25622"/>
                  <a:chOff x="1912179" y="4044506"/>
                  <a:chExt cx="181487" cy="25622"/>
                </a:xfrm>
              </p:grpSpPr>
              <p:sp>
                <p:nvSpPr>
                  <p:cNvPr id="5852" name="Google Shape;5852;p9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9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92"/>
                <p:cNvGrpSpPr/>
                <p:nvPr/>
              </p:nvGrpSpPr>
              <p:grpSpPr>
                <a:xfrm>
                  <a:off x="1560718" y="3800594"/>
                  <a:ext cx="351472" cy="302090"/>
                  <a:chOff x="1560718" y="3800594"/>
                  <a:chExt cx="351472" cy="302090"/>
                </a:xfrm>
              </p:grpSpPr>
              <p:grpSp>
                <p:nvGrpSpPr>
                  <p:cNvPr id="5855" name="Google Shape;5855;p92"/>
                  <p:cNvGrpSpPr/>
                  <p:nvPr/>
                </p:nvGrpSpPr>
                <p:grpSpPr>
                  <a:xfrm>
                    <a:off x="1560718" y="3842857"/>
                    <a:ext cx="173586" cy="217131"/>
                    <a:chOff x="1560718" y="3842857"/>
                    <a:chExt cx="173586" cy="217131"/>
                  </a:xfrm>
                </p:grpSpPr>
                <p:sp>
                  <p:nvSpPr>
                    <p:cNvPr id="5856" name="Google Shape;5856;p9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9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9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9" name="Google Shape;5859;p9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9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61" name="Google Shape;5861;p9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2" name="Google Shape;5862;p92"/>
              <p:cNvGrpSpPr/>
              <p:nvPr/>
            </p:nvGrpSpPr>
            <p:grpSpPr>
              <a:xfrm>
                <a:off x="785350" y="3605478"/>
                <a:ext cx="535311" cy="249245"/>
                <a:chOff x="785350" y="3605478"/>
                <a:chExt cx="535311" cy="249245"/>
              </a:xfrm>
            </p:grpSpPr>
            <p:grpSp>
              <p:nvGrpSpPr>
                <p:cNvPr id="5863" name="Google Shape;5863;p92"/>
                <p:cNvGrpSpPr/>
                <p:nvPr/>
              </p:nvGrpSpPr>
              <p:grpSpPr>
                <a:xfrm>
                  <a:off x="785350" y="3605478"/>
                  <a:ext cx="376191" cy="102736"/>
                  <a:chOff x="785350" y="3605478"/>
                  <a:chExt cx="376191" cy="102736"/>
                </a:xfrm>
              </p:grpSpPr>
              <p:sp>
                <p:nvSpPr>
                  <p:cNvPr id="5864" name="Google Shape;5864;p9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9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9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92"/>
                <p:cNvGrpSpPr/>
                <p:nvPr/>
              </p:nvGrpSpPr>
              <p:grpSpPr>
                <a:xfrm>
                  <a:off x="1161530" y="3655851"/>
                  <a:ext cx="159131" cy="198872"/>
                  <a:chOff x="1161530" y="3655851"/>
                  <a:chExt cx="159131" cy="198872"/>
                </a:xfrm>
              </p:grpSpPr>
              <p:sp>
                <p:nvSpPr>
                  <p:cNvPr id="5868" name="Google Shape;5868;p9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9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0" name="Google Shape;5870;p92"/>
              <p:cNvGrpSpPr/>
              <p:nvPr/>
            </p:nvGrpSpPr>
            <p:grpSpPr>
              <a:xfrm>
                <a:off x="785350" y="4047614"/>
                <a:ext cx="535311" cy="240783"/>
                <a:chOff x="785350" y="4047614"/>
                <a:chExt cx="535311" cy="240783"/>
              </a:xfrm>
            </p:grpSpPr>
            <p:grpSp>
              <p:nvGrpSpPr>
                <p:cNvPr id="5871" name="Google Shape;5871;p92"/>
                <p:cNvGrpSpPr/>
                <p:nvPr/>
              </p:nvGrpSpPr>
              <p:grpSpPr>
                <a:xfrm>
                  <a:off x="1161636" y="4047614"/>
                  <a:ext cx="159025" cy="190415"/>
                  <a:chOff x="1161636" y="4047614"/>
                  <a:chExt cx="159025" cy="190415"/>
                </a:xfrm>
              </p:grpSpPr>
              <p:sp>
                <p:nvSpPr>
                  <p:cNvPr id="5872" name="Google Shape;5872;p9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9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92"/>
                <p:cNvGrpSpPr/>
                <p:nvPr/>
              </p:nvGrpSpPr>
              <p:grpSpPr>
                <a:xfrm>
                  <a:off x="785350" y="4185661"/>
                  <a:ext cx="376191" cy="102736"/>
                  <a:chOff x="785350" y="4185661"/>
                  <a:chExt cx="376191" cy="102736"/>
                </a:xfrm>
              </p:grpSpPr>
              <p:sp>
                <p:nvSpPr>
                  <p:cNvPr id="5875" name="Google Shape;5875;p9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9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9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8" name="Google Shape;5878;p92"/>
              <p:cNvGrpSpPr/>
              <p:nvPr/>
            </p:nvGrpSpPr>
            <p:grpSpPr>
              <a:xfrm>
                <a:off x="1501054" y="3605478"/>
                <a:ext cx="526340" cy="249240"/>
                <a:chOff x="1501054" y="3605478"/>
                <a:chExt cx="526340" cy="249240"/>
              </a:xfrm>
            </p:grpSpPr>
            <p:grpSp>
              <p:nvGrpSpPr>
                <p:cNvPr id="5879" name="Google Shape;5879;p92"/>
                <p:cNvGrpSpPr/>
                <p:nvPr/>
              </p:nvGrpSpPr>
              <p:grpSpPr>
                <a:xfrm>
                  <a:off x="1834208" y="3643867"/>
                  <a:ext cx="193185" cy="25622"/>
                  <a:chOff x="1834208" y="3643867"/>
                  <a:chExt cx="193185" cy="25622"/>
                </a:xfrm>
              </p:grpSpPr>
              <p:sp>
                <p:nvSpPr>
                  <p:cNvPr id="5880" name="Google Shape;5880;p9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9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92"/>
                <p:cNvGrpSpPr/>
                <p:nvPr/>
              </p:nvGrpSpPr>
              <p:grpSpPr>
                <a:xfrm>
                  <a:off x="1501054" y="3605478"/>
                  <a:ext cx="333165" cy="249240"/>
                  <a:chOff x="1501054" y="3605478"/>
                  <a:chExt cx="333165" cy="249240"/>
                </a:xfrm>
              </p:grpSpPr>
              <p:sp>
                <p:nvSpPr>
                  <p:cNvPr id="5883" name="Google Shape;5883;p9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4" name="Google Shape;5884;p92"/>
                  <p:cNvGrpSpPr/>
                  <p:nvPr/>
                </p:nvGrpSpPr>
                <p:grpSpPr>
                  <a:xfrm>
                    <a:off x="1501054" y="3655851"/>
                    <a:ext cx="155286" cy="198867"/>
                    <a:chOff x="1501054" y="3655851"/>
                    <a:chExt cx="155286" cy="198867"/>
                  </a:xfrm>
                </p:grpSpPr>
                <p:sp>
                  <p:nvSpPr>
                    <p:cNvPr id="5885" name="Google Shape;5885;p9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9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87" name="Google Shape;5887;p92"/>
              <p:cNvGrpSpPr/>
              <p:nvPr/>
            </p:nvGrpSpPr>
            <p:grpSpPr>
              <a:xfrm>
                <a:off x="724986" y="3800594"/>
                <a:ext cx="532950" cy="302090"/>
                <a:chOff x="724986" y="3800594"/>
                <a:chExt cx="532950" cy="302090"/>
              </a:xfrm>
            </p:grpSpPr>
            <p:grpSp>
              <p:nvGrpSpPr>
                <p:cNvPr id="5888" name="Google Shape;5888;p92"/>
                <p:cNvGrpSpPr/>
                <p:nvPr/>
              </p:nvGrpSpPr>
              <p:grpSpPr>
                <a:xfrm>
                  <a:off x="724986" y="4044367"/>
                  <a:ext cx="181314" cy="25626"/>
                  <a:chOff x="724986" y="4044367"/>
                  <a:chExt cx="181314" cy="25626"/>
                </a:xfrm>
              </p:grpSpPr>
              <p:sp>
                <p:nvSpPr>
                  <p:cNvPr id="5889" name="Google Shape;5889;p9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9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92"/>
                <p:cNvGrpSpPr/>
                <p:nvPr/>
              </p:nvGrpSpPr>
              <p:grpSpPr>
                <a:xfrm>
                  <a:off x="906290" y="3800594"/>
                  <a:ext cx="351646" cy="302090"/>
                  <a:chOff x="906290" y="3800594"/>
                  <a:chExt cx="351646" cy="302090"/>
                </a:xfrm>
              </p:grpSpPr>
              <p:grpSp>
                <p:nvGrpSpPr>
                  <p:cNvPr id="5892" name="Google Shape;5892;p92"/>
                  <p:cNvGrpSpPr/>
                  <p:nvPr/>
                </p:nvGrpSpPr>
                <p:grpSpPr>
                  <a:xfrm>
                    <a:off x="1084172" y="3842857"/>
                    <a:ext cx="173764" cy="217131"/>
                    <a:chOff x="1084172" y="3842857"/>
                    <a:chExt cx="173764" cy="217131"/>
                  </a:xfrm>
                </p:grpSpPr>
                <p:grpSp>
                  <p:nvGrpSpPr>
                    <p:cNvPr id="5893" name="Google Shape;5893;p92"/>
                    <p:cNvGrpSpPr/>
                    <p:nvPr/>
                  </p:nvGrpSpPr>
                  <p:grpSpPr>
                    <a:xfrm>
                      <a:off x="1156862" y="3936509"/>
                      <a:ext cx="101073" cy="25622"/>
                      <a:chOff x="1156862" y="3936509"/>
                      <a:chExt cx="101073" cy="25622"/>
                    </a:xfrm>
                  </p:grpSpPr>
                  <p:sp>
                    <p:nvSpPr>
                      <p:cNvPr id="5894" name="Google Shape;5894;p9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9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6" name="Google Shape;5896;p9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9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9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92"/>
                <p:cNvGrpSpPr/>
                <p:nvPr/>
              </p:nvGrpSpPr>
              <p:grpSpPr>
                <a:xfrm>
                  <a:off x="724986" y="3830189"/>
                  <a:ext cx="189533" cy="25626"/>
                  <a:chOff x="724986" y="3830189"/>
                  <a:chExt cx="189533" cy="25626"/>
                </a:xfrm>
              </p:grpSpPr>
              <p:sp>
                <p:nvSpPr>
                  <p:cNvPr id="5900" name="Google Shape;5900;p9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9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902" name="Google Shape;5902;p92"/>
          <p:cNvGrpSpPr/>
          <p:nvPr/>
        </p:nvGrpSpPr>
        <p:grpSpPr>
          <a:xfrm>
            <a:off x="2253298" y="2249677"/>
            <a:ext cx="948701" cy="935378"/>
            <a:chOff x="2253298" y="2428317"/>
            <a:chExt cx="948701" cy="935378"/>
          </a:xfrm>
        </p:grpSpPr>
        <p:sp>
          <p:nvSpPr>
            <p:cNvPr id="5903" name="Google Shape;5903;p9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9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9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9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9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9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9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9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9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9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9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9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9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9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9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9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9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9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9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9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9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9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9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9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9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9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9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9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9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9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9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9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9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39"/>
        <p:cNvGrpSpPr/>
        <p:nvPr/>
      </p:nvGrpSpPr>
      <p:grpSpPr>
        <a:xfrm>
          <a:off x="0" y="0"/>
          <a:ext cx="0" cy="0"/>
          <a:chOff x="0" y="0"/>
          <a:chExt cx="0" cy="0"/>
        </a:xfrm>
      </p:grpSpPr>
      <p:grpSp>
        <p:nvGrpSpPr>
          <p:cNvPr id="5940" name="Google Shape;5940;p93"/>
          <p:cNvGrpSpPr/>
          <p:nvPr/>
        </p:nvGrpSpPr>
        <p:grpSpPr>
          <a:xfrm>
            <a:off x="3339744" y="952977"/>
            <a:ext cx="2363393" cy="1017867"/>
            <a:chOff x="3292400" y="1219146"/>
            <a:chExt cx="2615240" cy="1110239"/>
          </a:xfrm>
        </p:grpSpPr>
        <p:sp>
          <p:nvSpPr>
            <p:cNvPr id="5941" name="Google Shape;5941;p9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942" name="Google Shape;5942;p9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43" name="Google Shape;5943;p9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944" name="Google Shape;5944;p9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945" name="Google Shape;5945;p9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946" name="Google Shape;5946;p9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947" name="Google Shape;5947;p9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948" name="Google Shape;5948;p9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949" name="Google Shape;5949;p9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950" name="Google Shape;5950;p9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951" name="Google Shape;5951;p9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952" name="Google Shape;5952;p9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953" name="Google Shape;5953;p9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954" name="Google Shape;5954;p9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955" name="Google Shape;5955;p93"/>
            <p:cNvGrpSpPr/>
            <p:nvPr/>
          </p:nvGrpSpPr>
          <p:grpSpPr>
            <a:xfrm>
              <a:off x="3748438" y="1378608"/>
              <a:ext cx="2159202" cy="903971"/>
              <a:chOff x="1683525" y="2179850"/>
              <a:chExt cx="4519050" cy="2134525"/>
            </a:xfrm>
          </p:grpSpPr>
          <p:sp>
            <p:nvSpPr>
              <p:cNvPr id="5956" name="Google Shape;5956;p9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57" name="Google Shape;5957;p9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58" name="Google Shape;5958;p9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59" name="Google Shape;5959;p9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60" name="Google Shape;5960;p9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61" name="Google Shape;5961;p9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62" name="Google Shape;5962;p9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63" name="Google Shape;5963;p9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64" name="Google Shape;5964;p9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65" name="Google Shape;5965;p9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66" name="Google Shape;5966;p9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67" name="Google Shape;5967;p9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968" name="Google Shape;5968;p93"/>
          <p:cNvGraphicFramePr/>
          <p:nvPr/>
        </p:nvGraphicFramePr>
        <p:xfrm>
          <a:off x="5935838" y="2130450"/>
          <a:ext cx="3000000" cy="3000000"/>
        </p:xfrm>
        <a:graphic>
          <a:graphicData uri="http://schemas.openxmlformats.org/drawingml/2006/table">
            <a:tbl>
              <a:tblPr>
                <a:noFill/>
                <a:tableStyleId>{62D534E9-B115-4EF0-A874-A729740DEC39}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969" name="Google Shape;5969;p93"/>
          <p:cNvGrpSpPr/>
          <p:nvPr/>
        </p:nvGrpSpPr>
        <p:grpSpPr>
          <a:xfrm>
            <a:off x="5913087" y="3189047"/>
            <a:ext cx="2519825" cy="1001454"/>
            <a:chOff x="1906114" y="789980"/>
            <a:chExt cx="1487676" cy="606868"/>
          </a:xfrm>
        </p:grpSpPr>
        <p:cxnSp>
          <p:nvCxnSpPr>
            <p:cNvPr id="5970" name="Google Shape;5970;p9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971" name="Google Shape;5971;p9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972" name="Google Shape;5972;p9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973" name="Google Shape;5973;p9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974" name="Google Shape;5974;p9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975" name="Google Shape;5975;p9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976" name="Google Shape;5976;p9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977" name="Google Shape;5977;p9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9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9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9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9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9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9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984" name="Google Shape;5984;p9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985" name="Google Shape;5985;p9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986" name="Google Shape;5986;p9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93"/>
          <p:cNvGrpSpPr/>
          <p:nvPr/>
        </p:nvGrpSpPr>
        <p:grpSpPr>
          <a:xfrm>
            <a:off x="712562" y="998005"/>
            <a:ext cx="2394370" cy="976502"/>
            <a:chOff x="749309" y="1112739"/>
            <a:chExt cx="2371603" cy="976502"/>
          </a:xfrm>
        </p:grpSpPr>
        <p:sp>
          <p:nvSpPr>
            <p:cNvPr id="5988" name="Google Shape;5988;p9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9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9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9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9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9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9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9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9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9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9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9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9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9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9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9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9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9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9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9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9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9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9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9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9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9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9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9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9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9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9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9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020" name="Google Shape;6020;p93"/>
          <p:cNvGraphicFramePr/>
          <p:nvPr/>
        </p:nvGraphicFramePr>
        <p:xfrm>
          <a:off x="5935863" y="996300"/>
          <a:ext cx="3000000" cy="3000000"/>
        </p:xfrm>
        <a:graphic>
          <a:graphicData uri="http://schemas.openxmlformats.org/drawingml/2006/table">
            <a:tbl>
              <a:tblPr>
                <a:noFill/>
                <a:tableStyleId>{62D534E9-B115-4EF0-A874-A729740DEC39}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021" name="Google Shape;6021;p93"/>
          <p:cNvGraphicFramePr/>
          <p:nvPr/>
        </p:nvGraphicFramePr>
        <p:xfrm>
          <a:off x="3342575" y="2130450"/>
          <a:ext cx="3000000" cy="3000000"/>
        </p:xfrm>
        <a:graphic>
          <a:graphicData uri="http://schemas.openxmlformats.org/drawingml/2006/table">
            <a:tbl>
              <a:tblPr>
                <a:noFill/>
                <a:tableStyleId>{62D534E9-B115-4EF0-A874-A729740DEC39}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022" name="Google Shape;6022;p93"/>
          <p:cNvGrpSpPr/>
          <p:nvPr/>
        </p:nvGrpSpPr>
        <p:grpSpPr>
          <a:xfrm>
            <a:off x="4086504" y="2517093"/>
            <a:ext cx="1517436" cy="74460"/>
            <a:chOff x="3980086" y="2804397"/>
            <a:chExt cx="1227600" cy="66900"/>
          </a:xfrm>
        </p:grpSpPr>
        <p:sp>
          <p:nvSpPr>
            <p:cNvPr id="6023" name="Google Shape;6023;p9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9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93"/>
          <p:cNvGrpSpPr/>
          <p:nvPr/>
        </p:nvGrpSpPr>
        <p:grpSpPr>
          <a:xfrm>
            <a:off x="4711569" y="2809680"/>
            <a:ext cx="892956" cy="74460"/>
            <a:chOff x="3980086" y="2804397"/>
            <a:chExt cx="1227600" cy="66900"/>
          </a:xfrm>
        </p:grpSpPr>
        <p:sp>
          <p:nvSpPr>
            <p:cNvPr id="6026" name="Google Shape;6026;p9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9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93"/>
          <p:cNvGrpSpPr/>
          <p:nvPr/>
        </p:nvGrpSpPr>
        <p:grpSpPr>
          <a:xfrm>
            <a:off x="3344661" y="3168563"/>
            <a:ext cx="2363244" cy="1005943"/>
            <a:chOff x="3358415" y="3361302"/>
            <a:chExt cx="2363244" cy="1024695"/>
          </a:xfrm>
        </p:grpSpPr>
        <p:grpSp>
          <p:nvGrpSpPr>
            <p:cNvPr id="6029" name="Google Shape;6029;p93"/>
            <p:cNvGrpSpPr/>
            <p:nvPr/>
          </p:nvGrpSpPr>
          <p:grpSpPr>
            <a:xfrm>
              <a:off x="3358415" y="3361302"/>
              <a:ext cx="441300" cy="1024695"/>
              <a:chOff x="3358415" y="3361302"/>
              <a:chExt cx="441300" cy="1024695"/>
            </a:xfrm>
          </p:grpSpPr>
          <p:sp>
            <p:nvSpPr>
              <p:cNvPr id="6030" name="Google Shape;6030;p9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9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9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9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9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9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93"/>
            <p:cNvGrpSpPr/>
            <p:nvPr/>
          </p:nvGrpSpPr>
          <p:grpSpPr>
            <a:xfrm>
              <a:off x="3838901" y="3361302"/>
              <a:ext cx="441300" cy="1024695"/>
              <a:chOff x="3838901" y="3361302"/>
              <a:chExt cx="441300" cy="1024695"/>
            </a:xfrm>
          </p:grpSpPr>
          <p:sp>
            <p:nvSpPr>
              <p:cNvPr id="6037" name="Google Shape;6037;p9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9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9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9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9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9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93"/>
            <p:cNvGrpSpPr/>
            <p:nvPr/>
          </p:nvGrpSpPr>
          <p:grpSpPr>
            <a:xfrm>
              <a:off x="4319387" y="3361302"/>
              <a:ext cx="441300" cy="1024695"/>
              <a:chOff x="4319387" y="3361302"/>
              <a:chExt cx="441300" cy="1024695"/>
            </a:xfrm>
          </p:grpSpPr>
          <p:sp>
            <p:nvSpPr>
              <p:cNvPr id="6044" name="Google Shape;6044;p9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9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9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9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9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9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93"/>
            <p:cNvGrpSpPr/>
            <p:nvPr/>
          </p:nvGrpSpPr>
          <p:grpSpPr>
            <a:xfrm>
              <a:off x="4799873" y="3361302"/>
              <a:ext cx="441300" cy="1024695"/>
              <a:chOff x="4799873" y="3361302"/>
              <a:chExt cx="441300" cy="1024695"/>
            </a:xfrm>
          </p:grpSpPr>
          <p:sp>
            <p:nvSpPr>
              <p:cNvPr id="6051" name="Google Shape;6051;p9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9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9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9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9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9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93"/>
            <p:cNvGrpSpPr/>
            <p:nvPr/>
          </p:nvGrpSpPr>
          <p:grpSpPr>
            <a:xfrm>
              <a:off x="5280360" y="3361302"/>
              <a:ext cx="441300" cy="1024695"/>
              <a:chOff x="5280360" y="3361302"/>
              <a:chExt cx="441300" cy="1024695"/>
            </a:xfrm>
          </p:grpSpPr>
          <p:sp>
            <p:nvSpPr>
              <p:cNvPr id="6058" name="Google Shape;6058;p9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9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9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9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9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9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064" name="Google Shape;6064;p93"/>
          <p:cNvGraphicFramePr/>
          <p:nvPr/>
        </p:nvGraphicFramePr>
        <p:xfrm>
          <a:off x="711088" y="2130450"/>
          <a:ext cx="3000000" cy="3000000"/>
        </p:xfrm>
        <a:graphic>
          <a:graphicData uri="http://schemas.openxmlformats.org/drawingml/2006/table">
            <a:tbl>
              <a:tblPr>
                <a:noFill/>
                <a:tableStyleId>{62D534E9-B115-4EF0-A874-A729740DEC39}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065" name="Google Shape;6065;p93"/>
          <p:cNvGrpSpPr/>
          <p:nvPr/>
        </p:nvGrpSpPr>
        <p:grpSpPr>
          <a:xfrm>
            <a:off x="712613" y="3180175"/>
            <a:ext cx="2403614" cy="1005900"/>
            <a:chOff x="726450" y="3372825"/>
            <a:chExt cx="2403614" cy="1005900"/>
          </a:xfrm>
        </p:grpSpPr>
        <p:grpSp>
          <p:nvGrpSpPr>
            <p:cNvPr id="6066" name="Google Shape;6066;p93"/>
            <p:cNvGrpSpPr/>
            <p:nvPr/>
          </p:nvGrpSpPr>
          <p:grpSpPr>
            <a:xfrm>
              <a:off x="726450" y="3696000"/>
              <a:ext cx="2403614" cy="500898"/>
              <a:chOff x="726450" y="3696000"/>
              <a:chExt cx="2403614" cy="500898"/>
            </a:xfrm>
          </p:grpSpPr>
          <p:sp>
            <p:nvSpPr>
              <p:cNvPr id="6067" name="Google Shape;6067;p9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68" name="Google Shape;6068;p9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069" name="Google Shape;6069;p93"/>
            <p:cNvGrpSpPr/>
            <p:nvPr/>
          </p:nvGrpSpPr>
          <p:grpSpPr>
            <a:xfrm>
              <a:off x="1348050" y="3372825"/>
              <a:ext cx="1720425" cy="1005900"/>
              <a:chOff x="1348050" y="3372825"/>
              <a:chExt cx="1720425" cy="1005900"/>
            </a:xfrm>
          </p:grpSpPr>
          <p:sp>
            <p:nvSpPr>
              <p:cNvPr id="6070" name="Google Shape;6070;p9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71" name="Google Shape;6071;p9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72" name="Google Shape;6072;p9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73" name="Google Shape;6073;p9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74" name="Google Shape;6074;p9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075" name="Google Shape;6075;p93"/>
            <p:cNvGrpSpPr/>
            <p:nvPr/>
          </p:nvGrpSpPr>
          <p:grpSpPr>
            <a:xfrm>
              <a:off x="1455707" y="3731058"/>
              <a:ext cx="1491150" cy="417657"/>
              <a:chOff x="1455707" y="3731058"/>
              <a:chExt cx="1491150" cy="417657"/>
            </a:xfrm>
          </p:grpSpPr>
          <p:grpSp>
            <p:nvGrpSpPr>
              <p:cNvPr id="6076" name="Google Shape;6076;p93"/>
              <p:cNvGrpSpPr/>
              <p:nvPr/>
            </p:nvGrpSpPr>
            <p:grpSpPr>
              <a:xfrm>
                <a:off x="1472938" y="3745828"/>
                <a:ext cx="72126" cy="53788"/>
                <a:chOff x="1472938" y="3745828"/>
                <a:chExt cx="72126" cy="53788"/>
              </a:xfrm>
            </p:grpSpPr>
            <p:sp>
              <p:nvSpPr>
                <p:cNvPr id="6077" name="Google Shape;6077;p9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9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93"/>
              <p:cNvGrpSpPr/>
              <p:nvPr/>
            </p:nvGrpSpPr>
            <p:grpSpPr>
              <a:xfrm>
                <a:off x="1819181" y="4089633"/>
                <a:ext cx="72126" cy="53788"/>
                <a:chOff x="1819181" y="4089633"/>
                <a:chExt cx="72126" cy="53788"/>
              </a:xfrm>
            </p:grpSpPr>
            <p:sp>
              <p:nvSpPr>
                <p:cNvPr id="6080" name="Google Shape;6080;p9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9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93"/>
              <p:cNvGrpSpPr/>
              <p:nvPr/>
            </p:nvGrpSpPr>
            <p:grpSpPr>
              <a:xfrm>
                <a:off x="1455707" y="4084171"/>
                <a:ext cx="64321" cy="64544"/>
                <a:chOff x="1455707" y="4084171"/>
                <a:chExt cx="64321" cy="64544"/>
              </a:xfrm>
            </p:grpSpPr>
            <p:sp>
              <p:nvSpPr>
                <p:cNvPr id="6083" name="Google Shape;6083;p9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9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93"/>
              <p:cNvGrpSpPr/>
              <p:nvPr/>
            </p:nvGrpSpPr>
            <p:grpSpPr>
              <a:xfrm>
                <a:off x="1818610" y="3731058"/>
                <a:ext cx="64321" cy="64544"/>
                <a:chOff x="1818610" y="3731058"/>
                <a:chExt cx="64321" cy="64544"/>
              </a:xfrm>
            </p:grpSpPr>
            <p:sp>
              <p:nvSpPr>
                <p:cNvPr id="6086" name="Google Shape;6086;p9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9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93"/>
              <p:cNvGrpSpPr/>
              <p:nvPr/>
            </p:nvGrpSpPr>
            <p:grpSpPr>
              <a:xfrm>
                <a:off x="2172491" y="4089633"/>
                <a:ext cx="72126" cy="53788"/>
                <a:chOff x="2172491" y="4089633"/>
                <a:chExt cx="72126" cy="53788"/>
              </a:xfrm>
            </p:grpSpPr>
            <p:sp>
              <p:nvSpPr>
                <p:cNvPr id="6089" name="Google Shape;6089;p9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9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93"/>
              <p:cNvGrpSpPr/>
              <p:nvPr/>
            </p:nvGrpSpPr>
            <p:grpSpPr>
              <a:xfrm>
                <a:off x="2171920" y="3731058"/>
                <a:ext cx="64321" cy="64544"/>
                <a:chOff x="2171920" y="3731058"/>
                <a:chExt cx="64321" cy="64544"/>
              </a:xfrm>
            </p:grpSpPr>
            <p:sp>
              <p:nvSpPr>
                <p:cNvPr id="6092" name="Google Shape;6092;p9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9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93"/>
              <p:cNvGrpSpPr/>
              <p:nvPr/>
            </p:nvGrpSpPr>
            <p:grpSpPr>
              <a:xfrm>
                <a:off x="2874730" y="3745828"/>
                <a:ext cx="72126" cy="53788"/>
                <a:chOff x="2874730" y="3745828"/>
                <a:chExt cx="72126" cy="53788"/>
              </a:xfrm>
            </p:grpSpPr>
            <p:sp>
              <p:nvSpPr>
                <p:cNvPr id="6095" name="Google Shape;6095;p9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9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93"/>
              <p:cNvGrpSpPr/>
              <p:nvPr/>
            </p:nvGrpSpPr>
            <p:grpSpPr>
              <a:xfrm>
                <a:off x="2878589" y="4081481"/>
                <a:ext cx="64321" cy="64544"/>
                <a:chOff x="2878589" y="4081481"/>
                <a:chExt cx="64321" cy="64544"/>
              </a:xfrm>
            </p:grpSpPr>
            <p:sp>
              <p:nvSpPr>
                <p:cNvPr id="6098" name="Google Shape;6098;p9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9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93"/>
              <p:cNvGrpSpPr/>
              <p:nvPr/>
            </p:nvGrpSpPr>
            <p:grpSpPr>
              <a:xfrm>
                <a:off x="2525796" y="4089633"/>
                <a:ext cx="72126" cy="53788"/>
                <a:chOff x="2525796" y="4089633"/>
                <a:chExt cx="72126" cy="53788"/>
              </a:xfrm>
            </p:grpSpPr>
            <p:sp>
              <p:nvSpPr>
                <p:cNvPr id="6101" name="Google Shape;6101;p9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9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93"/>
              <p:cNvGrpSpPr/>
              <p:nvPr/>
            </p:nvGrpSpPr>
            <p:grpSpPr>
              <a:xfrm>
                <a:off x="2525225" y="3731058"/>
                <a:ext cx="64321" cy="64544"/>
                <a:chOff x="2525225" y="3731058"/>
                <a:chExt cx="64321" cy="64544"/>
              </a:xfrm>
            </p:grpSpPr>
            <p:sp>
              <p:nvSpPr>
                <p:cNvPr id="6104" name="Google Shape;6104;p9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9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spd="slow">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109"/>
        <p:cNvGrpSpPr/>
        <p:nvPr/>
      </p:nvGrpSpPr>
      <p:grpSpPr>
        <a:xfrm>
          <a:off x="0" y="0"/>
          <a:ext cx="0" cy="0"/>
          <a:chOff x="0" y="0"/>
          <a:chExt cx="0" cy="0"/>
        </a:xfrm>
      </p:grpSpPr>
      <p:grpSp>
        <p:nvGrpSpPr>
          <p:cNvPr id="6110" name="Google Shape;6110;p94"/>
          <p:cNvGrpSpPr/>
          <p:nvPr/>
        </p:nvGrpSpPr>
        <p:grpSpPr>
          <a:xfrm>
            <a:off x="716991" y="971306"/>
            <a:ext cx="845921" cy="690752"/>
            <a:chOff x="732428" y="1198513"/>
            <a:chExt cx="845921" cy="690752"/>
          </a:xfrm>
        </p:grpSpPr>
        <p:grpSp>
          <p:nvGrpSpPr>
            <p:cNvPr id="6111" name="Google Shape;6111;p94"/>
            <p:cNvGrpSpPr/>
            <p:nvPr/>
          </p:nvGrpSpPr>
          <p:grpSpPr>
            <a:xfrm>
              <a:off x="823030" y="1198513"/>
              <a:ext cx="755319" cy="690752"/>
              <a:chOff x="823030" y="1198513"/>
              <a:chExt cx="755319" cy="690752"/>
            </a:xfrm>
          </p:grpSpPr>
          <p:sp>
            <p:nvSpPr>
              <p:cNvPr id="6112" name="Google Shape;6112;p9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9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94"/>
            <p:cNvGrpSpPr/>
            <p:nvPr/>
          </p:nvGrpSpPr>
          <p:grpSpPr>
            <a:xfrm>
              <a:off x="732428" y="1239937"/>
              <a:ext cx="739912" cy="607886"/>
              <a:chOff x="732428" y="1239937"/>
              <a:chExt cx="739912" cy="607886"/>
            </a:xfrm>
          </p:grpSpPr>
          <p:sp>
            <p:nvSpPr>
              <p:cNvPr id="6115" name="Google Shape;6115;p9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9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94"/>
            <p:cNvGrpSpPr/>
            <p:nvPr/>
          </p:nvGrpSpPr>
          <p:grpSpPr>
            <a:xfrm>
              <a:off x="732428" y="1277018"/>
              <a:ext cx="702832" cy="533758"/>
              <a:chOff x="732428" y="1277018"/>
              <a:chExt cx="702832" cy="533758"/>
            </a:xfrm>
          </p:grpSpPr>
          <p:sp>
            <p:nvSpPr>
              <p:cNvPr id="6118" name="Google Shape;6118;p9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9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94"/>
            <p:cNvGrpSpPr/>
            <p:nvPr/>
          </p:nvGrpSpPr>
          <p:grpSpPr>
            <a:xfrm>
              <a:off x="931170" y="1306653"/>
              <a:ext cx="647179" cy="474455"/>
              <a:chOff x="931170" y="1306653"/>
              <a:chExt cx="647179" cy="474455"/>
            </a:xfrm>
          </p:grpSpPr>
          <p:sp>
            <p:nvSpPr>
              <p:cNvPr id="6121" name="Google Shape;6121;p9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9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3" name="Google Shape;6123;p9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94"/>
          <p:cNvGrpSpPr/>
          <p:nvPr/>
        </p:nvGrpSpPr>
        <p:grpSpPr>
          <a:xfrm>
            <a:off x="3948600" y="971313"/>
            <a:ext cx="634656" cy="699982"/>
            <a:chOff x="5985650" y="2860025"/>
            <a:chExt cx="1396075" cy="1539775"/>
          </a:xfrm>
        </p:grpSpPr>
        <p:sp>
          <p:nvSpPr>
            <p:cNvPr id="6125" name="Google Shape;6125;p9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9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9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9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9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9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9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9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9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9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9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9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9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9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9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9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9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9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9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9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9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9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9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9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9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9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9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9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9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9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9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9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94"/>
          <p:cNvGrpSpPr/>
          <p:nvPr/>
        </p:nvGrpSpPr>
        <p:grpSpPr>
          <a:xfrm>
            <a:off x="4704250" y="971306"/>
            <a:ext cx="725845" cy="699975"/>
            <a:chOff x="4249973" y="1201875"/>
            <a:chExt cx="1958568" cy="1888762"/>
          </a:xfrm>
        </p:grpSpPr>
        <p:sp>
          <p:nvSpPr>
            <p:cNvPr id="6158" name="Google Shape;6158;p9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94"/>
            <p:cNvGrpSpPr/>
            <p:nvPr/>
          </p:nvGrpSpPr>
          <p:grpSpPr>
            <a:xfrm>
              <a:off x="5853086" y="1789142"/>
              <a:ext cx="355454" cy="1048099"/>
              <a:chOff x="5576108" y="2016725"/>
              <a:chExt cx="565200" cy="1666560"/>
            </a:xfrm>
          </p:grpSpPr>
          <p:sp>
            <p:nvSpPr>
              <p:cNvPr id="6160" name="Google Shape;6160;p9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61" name="Google Shape;6161;p9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94"/>
            <p:cNvGrpSpPr/>
            <p:nvPr/>
          </p:nvGrpSpPr>
          <p:grpSpPr>
            <a:xfrm>
              <a:off x="4869455" y="2691676"/>
              <a:ext cx="1013897" cy="398961"/>
              <a:chOff x="4012057" y="3451825"/>
              <a:chExt cx="1612175" cy="634379"/>
            </a:xfrm>
          </p:grpSpPr>
          <p:sp>
            <p:nvSpPr>
              <p:cNvPr id="6163" name="Google Shape;6163;p9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64" name="Google Shape;6164;p9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94"/>
            <p:cNvGrpSpPr/>
            <p:nvPr/>
          </p:nvGrpSpPr>
          <p:grpSpPr>
            <a:xfrm>
              <a:off x="4276937" y="2155961"/>
              <a:ext cx="651965" cy="891358"/>
              <a:chOff x="3069908" y="2599997"/>
              <a:chExt cx="1036675" cy="1417328"/>
            </a:xfrm>
          </p:grpSpPr>
          <p:sp>
            <p:nvSpPr>
              <p:cNvPr id="6166" name="Google Shape;6166;p9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67" name="Google Shape;6167;p9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94"/>
            <p:cNvGrpSpPr/>
            <p:nvPr/>
          </p:nvGrpSpPr>
          <p:grpSpPr>
            <a:xfrm>
              <a:off x="5054918" y="1201875"/>
              <a:ext cx="999548" cy="602711"/>
              <a:chOff x="4306958" y="1082925"/>
              <a:chExt cx="1589359" cy="958358"/>
            </a:xfrm>
          </p:grpSpPr>
          <p:sp>
            <p:nvSpPr>
              <p:cNvPr id="6169" name="Google Shape;6169;p9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70" name="Google Shape;6170;p9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94"/>
            <p:cNvGrpSpPr/>
            <p:nvPr/>
          </p:nvGrpSpPr>
          <p:grpSpPr>
            <a:xfrm>
              <a:off x="4249973" y="1303451"/>
              <a:ext cx="799317" cy="841334"/>
              <a:chOff x="3027033" y="1244439"/>
              <a:chExt cx="1270977" cy="1337786"/>
            </a:xfrm>
          </p:grpSpPr>
          <p:sp>
            <p:nvSpPr>
              <p:cNvPr id="6172" name="Google Shape;6172;p9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73" name="Google Shape;6173;p9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4" name="Google Shape;6174;p94"/>
          <p:cNvGrpSpPr/>
          <p:nvPr/>
        </p:nvGrpSpPr>
        <p:grpSpPr>
          <a:xfrm>
            <a:off x="4057114" y="1858087"/>
            <a:ext cx="750769" cy="683784"/>
            <a:chOff x="4204684" y="2104422"/>
            <a:chExt cx="699822" cy="637382"/>
          </a:xfrm>
        </p:grpSpPr>
        <p:grpSp>
          <p:nvGrpSpPr>
            <p:cNvPr id="6175" name="Google Shape;6175;p94"/>
            <p:cNvGrpSpPr/>
            <p:nvPr/>
          </p:nvGrpSpPr>
          <p:grpSpPr>
            <a:xfrm>
              <a:off x="4204684" y="2430067"/>
              <a:ext cx="342957" cy="311738"/>
              <a:chOff x="4204684" y="2430067"/>
              <a:chExt cx="342957" cy="311738"/>
            </a:xfrm>
          </p:grpSpPr>
          <p:sp>
            <p:nvSpPr>
              <p:cNvPr id="6176" name="Google Shape;6176;p9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9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94"/>
            <p:cNvGrpSpPr/>
            <p:nvPr/>
          </p:nvGrpSpPr>
          <p:grpSpPr>
            <a:xfrm>
              <a:off x="4561586" y="2430067"/>
              <a:ext cx="342920" cy="311738"/>
              <a:chOff x="4561586" y="2430067"/>
              <a:chExt cx="342920" cy="311738"/>
            </a:xfrm>
          </p:grpSpPr>
          <p:sp>
            <p:nvSpPr>
              <p:cNvPr id="6179" name="Google Shape;6179;p9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9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94"/>
            <p:cNvGrpSpPr/>
            <p:nvPr/>
          </p:nvGrpSpPr>
          <p:grpSpPr>
            <a:xfrm>
              <a:off x="4561586" y="2104422"/>
              <a:ext cx="342920" cy="311738"/>
              <a:chOff x="4561586" y="2104422"/>
              <a:chExt cx="342920" cy="311738"/>
            </a:xfrm>
          </p:grpSpPr>
          <p:sp>
            <p:nvSpPr>
              <p:cNvPr id="6182" name="Google Shape;6182;p9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9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94"/>
            <p:cNvGrpSpPr/>
            <p:nvPr/>
          </p:nvGrpSpPr>
          <p:grpSpPr>
            <a:xfrm>
              <a:off x="4204684" y="2104422"/>
              <a:ext cx="342957" cy="311664"/>
              <a:chOff x="4204684" y="2104422"/>
              <a:chExt cx="342957" cy="311664"/>
            </a:xfrm>
          </p:grpSpPr>
          <p:sp>
            <p:nvSpPr>
              <p:cNvPr id="6185" name="Google Shape;6185;p9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9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7" name="Google Shape;6187;p94"/>
          <p:cNvGrpSpPr/>
          <p:nvPr/>
        </p:nvGrpSpPr>
        <p:grpSpPr>
          <a:xfrm>
            <a:off x="5521547" y="971301"/>
            <a:ext cx="660591" cy="688867"/>
            <a:chOff x="5830645" y="1267368"/>
            <a:chExt cx="530340" cy="553040"/>
          </a:xfrm>
        </p:grpSpPr>
        <p:sp>
          <p:nvSpPr>
            <p:cNvPr id="6188" name="Google Shape;6188;p9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9" name="Google Shape;6189;p94"/>
            <p:cNvGrpSpPr/>
            <p:nvPr/>
          </p:nvGrpSpPr>
          <p:grpSpPr>
            <a:xfrm>
              <a:off x="5830645" y="1267368"/>
              <a:ext cx="259743" cy="269909"/>
              <a:chOff x="5830645" y="1267368"/>
              <a:chExt cx="259743" cy="269909"/>
            </a:xfrm>
          </p:grpSpPr>
          <p:sp>
            <p:nvSpPr>
              <p:cNvPr id="6190" name="Google Shape;6190;p9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9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94"/>
            <p:cNvGrpSpPr/>
            <p:nvPr/>
          </p:nvGrpSpPr>
          <p:grpSpPr>
            <a:xfrm>
              <a:off x="6101293" y="1267368"/>
              <a:ext cx="259692" cy="269909"/>
              <a:chOff x="6101293" y="1267368"/>
              <a:chExt cx="259692" cy="269909"/>
            </a:xfrm>
          </p:grpSpPr>
          <p:sp>
            <p:nvSpPr>
              <p:cNvPr id="6193" name="Google Shape;6193;p9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9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94"/>
            <p:cNvGrpSpPr/>
            <p:nvPr/>
          </p:nvGrpSpPr>
          <p:grpSpPr>
            <a:xfrm>
              <a:off x="5830645" y="1550500"/>
              <a:ext cx="259692" cy="269909"/>
              <a:chOff x="5830645" y="1550500"/>
              <a:chExt cx="259692" cy="269909"/>
            </a:xfrm>
          </p:grpSpPr>
          <p:sp>
            <p:nvSpPr>
              <p:cNvPr id="6196" name="Google Shape;6196;p9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9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94"/>
            <p:cNvGrpSpPr/>
            <p:nvPr/>
          </p:nvGrpSpPr>
          <p:grpSpPr>
            <a:xfrm>
              <a:off x="6101293" y="1550500"/>
              <a:ext cx="259692" cy="269909"/>
              <a:chOff x="6101293" y="1550500"/>
              <a:chExt cx="259692" cy="269909"/>
            </a:xfrm>
          </p:grpSpPr>
          <p:sp>
            <p:nvSpPr>
              <p:cNvPr id="6199" name="Google Shape;6199;p9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9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1" name="Google Shape;6201;p94"/>
          <p:cNvGrpSpPr/>
          <p:nvPr/>
        </p:nvGrpSpPr>
        <p:grpSpPr>
          <a:xfrm>
            <a:off x="723700" y="1861760"/>
            <a:ext cx="697154" cy="679574"/>
            <a:chOff x="2679875" y="2361475"/>
            <a:chExt cx="780425" cy="760575"/>
          </a:xfrm>
        </p:grpSpPr>
        <p:sp>
          <p:nvSpPr>
            <p:cNvPr id="6202" name="Google Shape;6202;p9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9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9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9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9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9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94"/>
          <p:cNvGrpSpPr/>
          <p:nvPr/>
        </p:nvGrpSpPr>
        <p:grpSpPr>
          <a:xfrm>
            <a:off x="3122859" y="971352"/>
            <a:ext cx="735829" cy="684547"/>
            <a:chOff x="3351965" y="1148808"/>
            <a:chExt cx="750770" cy="698375"/>
          </a:xfrm>
        </p:grpSpPr>
        <p:grpSp>
          <p:nvGrpSpPr>
            <p:cNvPr id="6209" name="Google Shape;6209;p94"/>
            <p:cNvGrpSpPr/>
            <p:nvPr/>
          </p:nvGrpSpPr>
          <p:grpSpPr>
            <a:xfrm>
              <a:off x="3586796" y="1148808"/>
              <a:ext cx="294857" cy="286830"/>
              <a:chOff x="3750225" y="1774000"/>
              <a:chExt cx="149575" cy="145525"/>
            </a:xfrm>
          </p:grpSpPr>
          <p:sp>
            <p:nvSpPr>
              <p:cNvPr id="6210" name="Google Shape;6210;p9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9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94"/>
            <p:cNvGrpSpPr/>
            <p:nvPr/>
          </p:nvGrpSpPr>
          <p:grpSpPr>
            <a:xfrm>
              <a:off x="3779245" y="1375768"/>
              <a:ext cx="323490" cy="286978"/>
              <a:chOff x="3847850" y="1889150"/>
              <a:chExt cx="164100" cy="145600"/>
            </a:xfrm>
          </p:grpSpPr>
          <p:sp>
            <p:nvSpPr>
              <p:cNvPr id="6213" name="Google Shape;6213;p9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9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94"/>
            <p:cNvGrpSpPr/>
            <p:nvPr/>
          </p:nvGrpSpPr>
          <p:grpSpPr>
            <a:xfrm>
              <a:off x="3351965" y="1330435"/>
              <a:ext cx="295449" cy="285401"/>
              <a:chOff x="3631100" y="1866150"/>
              <a:chExt cx="149875" cy="144800"/>
            </a:xfrm>
          </p:grpSpPr>
          <p:sp>
            <p:nvSpPr>
              <p:cNvPr id="6216" name="Google Shape;6216;p9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9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94"/>
            <p:cNvGrpSpPr/>
            <p:nvPr/>
          </p:nvGrpSpPr>
          <p:grpSpPr>
            <a:xfrm>
              <a:off x="3548208" y="1560352"/>
              <a:ext cx="294808" cy="286830"/>
              <a:chOff x="3730650" y="1982800"/>
              <a:chExt cx="149550" cy="145525"/>
            </a:xfrm>
          </p:grpSpPr>
          <p:sp>
            <p:nvSpPr>
              <p:cNvPr id="6219" name="Google Shape;6219;p9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9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1" name="Google Shape;6221;p94"/>
          <p:cNvGrpSpPr/>
          <p:nvPr/>
        </p:nvGrpSpPr>
        <p:grpSpPr>
          <a:xfrm>
            <a:off x="7624512" y="971306"/>
            <a:ext cx="804565" cy="677795"/>
            <a:chOff x="7636443" y="1204988"/>
            <a:chExt cx="804565" cy="677795"/>
          </a:xfrm>
        </p:grpSpPr>
        <p:grpSp>
          <p:nvGrpSpPr>
            <p:cNvPr id="6222" name="Google Shape;6222;p94"/>
            <p:cNvGrpSpPr/>
            <p:nvPr/>
          </p:nvGrpSpPr>
          <p:grpSpPr>
            <a:xfrm>
              <a:off x="7636443" y="1509705"/>
              <a:ext cx="804565" cy="373078"/>
              <a:chOff x="7636443" y="1509705"/>
              <a:chExt cx="804565" cy="373078"/>
            </a:xfrm>
          </p:grpSpPr>
          <p:sp>
            <p:nvSpPr>
              <p:cNvPr id="6223" name="Google Shape;6223;p9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9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94"/>
            <p:cNvGrpSpPr/>
            <p:nvPr/>
          </p:nvGrpSpPr>
          <p:grpSpPr>
            <a:xfrm>
              <a:off x="7636443" y="1408133"/>
              <a:ext cx="804565" cy="373078"/>
              <a:chOff x="7636443" y="1408133"/>
              <a:chExt cx="804565" cy="373078"/>
            </a:xfrm>
          </p:grpSpPr>
          <p:sp>
            <p:nvSpPr>
              <p:cNvPr id="6226" name="Google Shape;6226;p9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9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94"/>
            <p:cNvGrpSpPr/>
            <p:nvPr/>
          </p:nvGrpSpPr>
          <p:grpSpPr>
            <a:xfrm>
              <a:off x="7636443" y="1306560"/>
              <a:ext cx="804565" cy="373078"/>
              <a:chOff x="7636443" y="1306560"/>
              <a:chExt cx="804565" cy="373078"/>
            </a:xfrm>
          </p:grpSpPr>
          <p:sp>
            <p:nvSpPr>
              <p:cNvPr id="6229" name="Google Shape;6229;p9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9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94"/>
            <p:cNvGrpSpPr/>
            <p:nvPr/>
          </p:nvGrpSpPr>
          <p:grpSpPr>
            <a:xfrm>
              <a:off x="7636443" y="1204988"/>
              <a:ext cx="804565" cy="373078"/>
              <a:chOff x="7636443" y="1204988"/>
              <a:chExt cx="804565" cy="373078"/>
            </a:xfrm>
          </p:grpSpPr>
          <p:sp>
            <p:nvSpPr>
              <p:cNvPr id="6232" name="Google Shape;6232;p9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9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4" name="Google Shape;6234;p94"/>
          <p:cNvGrpSpPr/>
          <p:nvPr/>
        </p:nvGrpSpPr>
        <p:grpSpPr>
          <a:xfrm>
            <a:off x="4963358" y="1878721"/>
            <a:ext cx="661339" cy="661188"/>
            <a:chOff x="3990000" y="975400"/>
            <a:chExt cx="3934200" cy="3933300"/>
          </a:xfrm>
        </p:grpSpPr>
        <p:sp>
          <p:nvSpPr>
            <p:cNvPr id="6235" name="Google Shape;6235;p9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9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9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9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94"/>
          <p:cNvGrpSpPr/>
          <p:nvPr/>
        </p:nvGrpSpPr>
        <p:grpSpPr>
          <a:xfrm>
            <a:off x="6607006" y="1857359"/>
            <a:ext cx="868881" cy="684241"/>
            <a:chOff x="6598259" y="2078634"/>
            <a:chExt cx="868881" cy="684241"/>
          </a:xfrm>
        </p:grpSpPr>
        <p:sp>
          <p:nvSpPr>
            <p:cNvPr id="6240" name="Google Shape;6240;p9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9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9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9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9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9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94"/>
            <p:cNvGrpSpPr/>
            <p:nvPr/>
          </p:nvGrpSpPr>
          <p:grpSpPr>
            <a:xfrm>
              <a:off x="6808175" y="2078634"/>
              <a:ext cx="452229" cy="684241"/>
              <a:chOff x="6808175" y="2078634"/>
              <a:chExt cx="452229" cy="684241"/>
            </a:xfrm>
          </p:grpSpPr>
          <p:sp>
            <p:nvSpPr>
              <p:cNvPr id="6247" name="Google Shape;6247;p9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9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9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9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9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9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3" name="Google Shape;6253;p94"/>
              <p:cNvGrpSpPr/>
              <p:nvPr/>
            </p:nvGrpSpPr>
            <p:grpSpPr>
              <a:xfrm>
                <a:off x="6821586" y="2078634"/>
                <a:ext cx="426871" cy="684241"/>
                <a:chOff x="6821586" y="2078634"/>
                <a:chExt cx="426871" cy="684241"/>
              </a:xfrm>
            </p:grpSpPr>
            <p:grpSp>
              <p:nvGrpSpPr>
                <p:cNvPr id="6254" name="Google Shape;6254;p94"/>
                <p:cNvGrpSpPr/>
                <p:nvPr/>
              </p:nvGrpSpPr>
              <p:grpSpPr>
                <a:xfrm>
                  <a:off x="6821586" y="2078634"/>
                  <a:ext cx="426871" cy="684241"/>
                  <a:chOff x="6821586" y="2078634"/>
                  <a:chExt cx="426871" cy="684241"/>
                </a:xfrm>
              </p:grpSpPr>
              <p:sp>
                <p:nvSpPr>
                  <p:cNvPr id="6255" name="Google Shape;6255;p9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9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9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9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9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9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9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9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9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9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9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9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9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9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9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9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9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9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9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4" name="Google Shape;6274;p9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9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9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9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9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9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80" name="Google Shape;6280;p94"/>
          <p:cNvGrpSpPr/>
          <p:nvPr/>
        </p:nvGrpSpPr>
        <p:grpSpPr>
          <a:xfrm>
            <a:off x="5780173" y="1862968"/>
            <a:ext cx="671358" cy="671358"/>
            <a:chOff x="6535625" y="760425"/>
            <a:chExt cx="1665900" cy="1665900"/>
          </a:xfrm>
        </p:grpSpPr>
        <p:sp>
          <p:nvSpPr>
            <p:cNvPr id="6281" name="Google Shape;6281;p94"/>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94"/>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94"/>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94"/>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94"/>
          <p:cNvGrpSpPr/>
          <p:nvPr/>
        </p:nvGrpSpPr>
        <p:grpSpPr>
          <a:xfrm>
            <a:off x="716989" y="3531368"/>
            <a:ext cx="1340789" cy="640830"/>
            <a:chOff x="238125" y="1151100"/>
            <a:chExt cx="7139450" cy="3412300"/>
          </a:xfrm>
        </p:grpSpPr>
        <p:sp>
          <p:nvSpPr>
            <p:cNvPr id="6286" name="Google Shape;6286;p9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9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9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9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9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9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9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9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9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9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9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9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94"/>
          <p:cNvGrpSpPr/>
          <p:nvPr/>
        </p:nvGrpSpPr>
        <p:grpSpPr>
          <a:xfrm>
            <a:off x="5584212" y="2734649"/>
            <a:ext cx="985357" cy="585764"/>
            <a:chOff x="5145061" y="2881789"/>
            <a:chExt cx="1107641" cy="658458"/>
          </a:xfrm>
        </p:grpSpPr>
        <p:grpSp>
          <p:nvGrpSpPr>
            <p:cNvPr id="6299" name="Google Shape;6299;p94"/>
            <p:cNvGrpSpPr/>
            <p:nvPr/>
          </p:nvGrpSpPr>
          <p:grpSpPr>
            <a:xfrm>
              <a:off x="5722989" y="3244587"/>
              <a:ext cx="529713" cy="295659"/>
              <a:chOff x="5722989" y="3244587"/>
              <a:chExt cx="529713" cy="295659"/>
            </a:xfrm>
          </p:grpSpPr>
          <p:sp>
            <p:nvSpPr>
              <p:cNvPr id="6300" name="Google Shape;6300;p9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301" name="Google Shape;6301;p9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302" name="Google Shape;6302;p94"/>
            <p:cNvGrpSpPr/>
            <p:nvPr/>
          </p:nvGrpSpPr>
          <p:grpSpPr>
            <a:xfrm>
              <a:off x="5145061" y="3244587"/>
              <a:ext cx="536807" cy="295659"/>
              <a:chOff x="5145061" y="3244587"/>
              <a:chExt cx="536807" cy="295659"/>
            </a:xfrm>
          </p:grpSpPr>
          <p:sp>
            <p:nvSpPr>
              <p:cNvPr id="6303" name="Google Shape;6303;p9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304" name="Google Shape;6304;p9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305" name="Google Shape;6305;p94"/>
            <p:cNvGrpSpPr/>
            <p:nvPr/>
          </p:nvGrpSpPr>
          <p:grpSpPr>
            <a:xfrm>
              <a:off x="5341327" y="2898245"/>
              <a:ext cx="532309" cy="614891"/>
              <a:chOff x="5341327" y="2898245"/>
              <a:chExt cx="532309" cy="614891"/>
            </a:xfrm>
          </p:grpSpPr>
          <p:sp>
            <p:nvSpPr>
              <p:cNvPr id="6306" name="Google Shape;6306;p9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307" name="Google Shape;6307;p9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308" name="Google Shape;6308;p94"/>
            <p:cNvGrpSpPr/>
            <p:nvPr/>
          </p:nvGrpSpPr>
          <p:grpSpPr>
            <a:xfrm>
              <a:off x="5532290" y="2881789"/>
              <a:ext cx="620516" cy="305456"/>
              <a:chOff x="5532290" y="2881789"/>
              <a:chExt cx="620516" cy="305456"/>
            </a:xfrm>
          </p:grpSpPr>
          <p:sp>
            <p:nvSpPr>
              <p:cNvPr id="6309" name="Google Shape;6309;p9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310" name="Google Shape;6310;p9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311" name="Google Shape;6311;p94"/>
          <p:cNvGrpSpPr/>
          <p:nvPr/>
        </p:nvGrpSpPr>
        <p:grpSpPr>
          <a:xfrm>
            <a:off x="8163135" y="3526707"/>
            <a:ext cx="269068" cy="645491"/>
            <a:chOff x="7026852" y="3311869"/>
            <a:chExt cx="434331" cy="1041954"/>
          </a:xfrm>
        </p:grpSpPr>
        <p:sp>
          <p:nvSpPr>
            <p:cNvPr id="6312" name="Google Shape;6312;p9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9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9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94"/>
          <p:cNvGrpSpPr/>
          <p:nvPr/>
        </p:nvGrpSpPr>
        <p:grpSpPr>
          <a:xfrm>
            <a:off x="6179716" y="3565945"/>
            <a:ext cx="293882" cy="293836"/>
            <a:chOff x="4873519" y="3311869"/>
            <a:chExt cx="499374" cy="499296"/>
          </a:xfrm>
        </p:grpSpPr>
        <p:sp>
          <p:nvSpPr>
            <p:cNvPr id="6316" name="Google Shape;6316;p9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9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94"/>
          <p:cNvGrpSpPr/>
          <p:nvPr/>
        </p:nvGrpSpPr>
        <p:grpSpPr>
          <a:xfrm>
            <a:off x="6179716" y="3878316"/>
            <a:ext cx="293882" cy="293882"/>
            <a:chOff x="4873519" y="3875839"/>
            <a:chExt cx="499374" cy="499374"/>
          </a:xfrm>
        </p:grpSpPr>
        <p:sp>
          <p:nvSpPr>
            <p:cNvPr id="6319" name="Google Shape;6319;p9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9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94"/>
          <p:cNvGrpSpPr/>
          <p:nvPr/>
        </p:nvGrpSpPr>
        <p:grpSpPr>
          <a:xfrm>
            <a:off x="2410244" y="1850269"/>
            <a:ext cx="698104" cy="698208"/>
            <a:chOff x="2565073" y="2075876"/>
            <a:chExt cx="672482" cy="672518"/>
          </a:xfrm>
        </p:grpSpPr>
        <p:sp>
          <p:nvSpPr>
            <p:cNvPr id="6322" name="Google Shape;6322;p9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9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9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9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9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9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94"/>
          <p:cNvGrpSpPr/>
          <p:nvPr/>
        </p:nvGrpSpPr>
        <p:grpSpPr>
          <a:xfrm>
            <a:off x="5633655" y="3534869"/>
            <a:ext cx="438354" cy="637329"/>
            <a:chOff x="1697726" y="3244179"/>
            <a:chExt cx="788124" cy="1146069"/>
          </a:xfrm>
        </p:grpSpPr>
        <p:sp>
          <p:nvSpPr>
            <p:cNvPr id="6329" name="Google Shape;6329;p9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9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1" name="Google Shape;6331;p94"/>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2" name="Google Shape;6332;p94"/>
          <p:cNvGrpSpPr/>
          <p:nvPr/>
        </p:nvGrpSpPr>
        <p:grpSpPr>
          <a:xfrm>
            <a:off x="7634869" y="1863232"/>
            <a:ext cx="799565" cy="670282"/>
            <a:chOff x="7617850" y="2063282"/>
            <a:chExt cx="799565" cy="670282"/>
          </a:xfrm>
        </p:grpSpPr>
        <p:cxnSp>
          <p:nvCxnSpPr>
            <p:cNvPr id="6333" name="Google Shape;6333;p9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334" name="Google Shape;6334;p9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335" name="Google Shape;6335;p9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336" name="Google Shape;6336;p9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337" name="Google Shape;6337;p9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338" name="Google Shape;6338;p9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339" name="Google Shape;6339;p94"/>
            <p:cNvGrpSpPr/>
            <p:nvPr/>
          </p:nvGrpSpPr>
          <p:grpSpPr>
            <a:xfrm>
              <a:off x="7734309" y="2063282"/>
              <a:ext cx="570957" cy="620095"/>
              <a:chOff x="7734309" y="2063282"/>
              <a:chExt cx="570957" cy="620095"/>
            </a:xfrm>
          </p:grpSpPr>
          <p:grpSp>
            <p:nvGrpSpPr>
              <p:cNvPr id="6340" name="Google Shape;6340;p94"/>
              <p:cNvGrpSpPr/>
              <p:nvPr/>
            </p:nvGrpSpPr>
            <p:grpSpPr>
              <a:xfrm>
                <a:off x="8031573" y="2063282"/>
                <a:ext cx="273693" cy="620095"/>
                <a:chOff x="8031573" y="2063282"/>
                <a:chExt cx="273693" cy="620095"/>
              </a:xfrm>
            </p:grpSpPr>
            <p:sp>
              <p:nvSpPr>
                <p:cNvPr id="6341" name="Google Shape;6341;p9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9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9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9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94"/>
              <p:cNvGrpSpPr/>
              <p:nvPr/>
            </p:nvGrpSpPr>
            <p:grpSpPr>
              <a:xfrm flipH="1">
                <a:off x="7734309" y="2063282"/>
                <a:ext cx="273693" cy="620095"/>
                <a:chOff x="8031573" y="2063282"/>
                <a:chExt cx="273693" cy="620095"/>
              </a:xfrm>
            </p:grpSpPr>
            <p:sp>
              <p:nvSpPr>
                <p:cNvPr id="6346" name="Google Shape;6346;p9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9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9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9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350" name="Google Shape;6350;p94"/>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94"/>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2" name="Google Shape;6352;p94"/>
          <p:cNvGrpSpPr/>
          <p:nvPr/>
        </p:nvGrpSpPr>
        <p:grpSpPr>
          <a:xfrm>
            <a:off x="7821475" y="2716715"/>
            <a:ext cx="602567" cy="601884"/>
            <a:chOff x="1186975" y="238125"/>
            <a:chExt cx="5244275" cy="5238325"/>
          </a:xfrm>
        </p:grpSpPr>
        <p:sp>
          <p:nvSpPr>
            <p:cNvPr id="6353" name="Google Shape;6353;p9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9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9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9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94"/>
          <p:cNvGrpSpPr/>
          <p:nvPr/>
        </p:nvGrpSpPr>
        <p:grpSpPr>
          <a:xfrm>
            <a:off x="3264213" y="1856199"/>
            <a:ext cx="651848" cy="687338"/>
            <a:chOff x="3400515" y="2056248"/>
            <a:chExt cx="698134" cy="735987"/>
          </a:xfrm>
        </p:grpSpPr>
        <p:grpSp>
          <p:nvGrpSpPr>
            <p:cNvPr id="6358" name="Google Shape;6358;p94"/>
            <p:cNvGrpSpPr/>
            <p:nvPr/>
          </p:nvGrpSpPr>
          <p:grpSpPr>
            <a:xfrm>
              <a:off x="3400515" y="2283913"/>
              <a:ext cx="312919" cy="219900"/>
              <a:chOff x="3400515" y="2283913"/>
              <a:chExt cx="312919" cy="219900"/>
            </a:xfrm>
          </p:grpSpPr>
          <p:sp>
            <p:nvSpPr>
              <p:cNvPr id="6359" name="Google Shape;6359;p9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60" name="Google Shape;6360;p9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361" name="Google Shape;6361;p94"/>
            <p:cNvGrpSpPr/>
            <p:nvPr/>
          </p:nvGrpSpPr>
          <p:grpSpPr>
            <a:xfrm>
              <a:off x="3547823" y="2461089"/>
              <a:ext cx="219900" cy="331146"/>
              <a:chOff x="3547823" y="2461089"/>
              <a:chExt cx="219900" cy="331146"/>
            </a:xfrm>
          </p:grpSpPr>
          <p:sp>
            <p:nvSpPr>
              <p:cNvPr id="6362" name="Google Shape;6362;p9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63" name="Google Shape;6363;p9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364" name="Google Shape;6364;p94"/>
            <p:cNvGrpSpPr/>
            <p:nvPr/>
          </p:nvGrpSpPr>
          <p:grpSpPr>
            <a:xfrm>
              <a:off x="3734138" y="2461089"/>
              <a:ext cx="219900" cy="331146"/>
              <a:chOff x="3734138" y="2461089"/>
              <a:chExt cx="219900" cy="331146"/>
            </a:xfrm>
          </p:grpSpPr>
          <p:sp>
            <p:nvSpPr>
              <p:cNvPr id="6365" name="Google Shape;6365;p9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66" name="Google Shape;6366;p9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367" name="Google Shape;6367;p94"/>
            <p:cNvGrpSpPr/>
            <p:nvPr/>
          </p:nvGrpSpPr>
          <p:grpSpPr>
            <a:xfrm>
              <a:off x="3787560" y="2281742"/>
              <a:ext cx="311089" cy="219900"/>
              <a:chOff x="3787560" y="2281742"/>
              <a:chExt cx="311089" cy="219900"/>
            </a:xfrm>
          </p:grpSpPr>
          <p:sp>
            <p:nvSpPr>
              <p:cNvPr id="6368" name="Google Shape;6368;p9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69" name="Google Shape;6369;p9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370" name="Google Shape;6370;p94"/>
            <p:cNvGrpSpPr/>
            <p:nvPr/>
          </p:nvGrpSpPr>
          <p:grpSpPr>
            <a:xfrm>
              <a:off x="3637290" y="2056248"/>
              <a:ext cx="219900" cy="330736"/>
              <a:chOff x="3637290" y="2056248"/>
              <a:chExt cx="219900" cy="330736"/>
            </a:xfrm>
          </p:grpSpPr>
          <p:sp>
            <p:nvSpPr>
              <p:cNvPr id="6371" name="Google Shape;6371;p9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372" name="Google Shape;6372;p9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73" name="Google Shape;6373;p94"/>
          <p:cNvGrpSpPr/>
          <p:nvPr/>
        </p:nvGrpSpPr>
        <p:grpSpPr>
          <a:xfrm>
            <a:off x="2555919" y="2726205"/>
            <a:ext cx="1268144" cy="592394"/>
            <a:chOff x="238125" y="1188750"/>
            <a:chExt cx="7140450" cy="3335550"/>
          </a:xfrm>
        </p:grpSpPr>
        <p:sp>
          <p:nvSpPr>
            <p:cNvPr id="6374" name="Google Shape;6374;p9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9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9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9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9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94"/>
          <p:cNvGrpSpPr/>
          <p:nvPr/>
        </p:nvGrpSpPr>
        <p:grpSpPr>
          <a:xfrm>
            <a:off x="6663819" y="2728360"/>
            <a:ext cx="1053944" cy="590147"/>
            <a:chOff x="238125" y="1335475"/>
            <a:chExt cx="5418735" cy="3034175"/>
          </a:xfrm>
        </p:grpSpPr>
        <p:sp>
          <p:nvSpPr>
            <p:cNvPr id="6380" name="Google Shape;6380;p9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9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9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94"/>
          <p:cNvGrpSpPr/>
          <p:nvPr/>
        </p:nvGrpSpPr>
        <p:grpSpPr>
          <a:xfrm>
            <a:off x="4094628" y="3533259"/>
            <a:ext cx="1268207" cy="638939"/>
            <a:chOff x="3967651" y="3645904"/>
            <a:chExt cx="1479304" cy="745292"/>
          </a:xfrm>
        </p:grpSpPr>
        <p:grpSp>
          <p:nvGrpSpPr>
            <p:cNvPr id="6384" name="Google Shape;6384;p94"/>
            <p:cNvGrpSpPr/>
            <p:nvPr/>
          </p:nvGrpSpPr>
          <p:grpSpPr>
            <a:xfrm>
              <a:off x="3967651" y="4009026"/>
              <a:ext cx="1479304" cy="382170"/>
              <a:chOff x="3967651" y="4009026"/>
              <a:chExt cx="1479304" cy="382170"/>
            </a:xfrm>
          </p:grpSpPr>
          <p:grpSp>
            <p:nvGrpSpPr>
              <p:cNvPr id="6385" name="Google Shape;6385;p94"/>
              <p:cNvGrpSpPr/>
              <p:nvPr/>
            </p:nvGrpSpPr>
            <p:grpSpPr>
              <a:xfrm>
                <a:off x="4892216" y="4195630"/>
                <a:ext cx="554739" cy="195566"/>
                <a:chOff x="3604375" y="4892160"/>
                <a:chExt cx="1651500" cy="582215"/>
              </a:xfrm>
            </p:grpSpPr>
            <p:sp>
              <p:nvSpPr>
                <p:cNvPr id="6386" name="Google Shape;6386;p9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9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94"/>
              <p:cNvGrpSpPr/>
              <p:nvPr/>
            </p:nvGrpSpPr>
            <p:grpSpPr>
              <a:xfrm>
                <a:off x="3967651" y="4146303"/>
                <a:ext cx="579402" cy="244893"/>
                <a:chOff x="851875" y="4745310"/>
                <a:chExt cx="1724925" cy="729065"/>
              </a:xfrm>
            </p:grpSpPr>
            <p:sp>
              <p:nvSpPr>
                <p:cNvPr id="6389" name="Google Shape;6389;p9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9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94"/>
              <p:cNvGrpSpPr/>
              <p:nvPr/>
            </p:nvGrpSpPr>
            <p:grpSpPr>
              <a:xfrm>
                <a:off x="4460753" y="4009026"/>
                <a:ext cx="493110" cy="382170"/>
                <a:chOff x="2319875" y="4336625"/>
                <a:chExt cx="1468025" cy="1137750"/>
              </a:xfrm>
            </p:grpSpPr>
            <p:sp>
              <p:nvSpPr>
                <p:cNvPr id="6392" name="Google Shape;6392;p9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9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4" name="Google Shape;6394;p94"/>
            <p:cNvGrpSpPr/>
            <p:nvPr/>
          </p:nvGrpSpPr>
          <p:grpSpPr>
            <a:xfrm>
              <a:off x="4479443" y="3645904"/>
              <a:ext cx="455965" cy="388789"/>
              <a:chOff x="2957425" y="238100"/>
              <a:chExt cx="1910200" cy="1628775"/>
            </a:xfrm>
          </p:grpSpPr>
          <p:sp>
            <p:nvSpPr>
              <p:cNvPr id="6395" name="Google Shape;6395;p9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9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9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9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9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9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9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9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9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9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5" name="Google Shape;6405;p94"/>
          <p:cNvGrpSpPr/>
          <p:nvPr/>
        </p:nvGrpSpPr>
        <p:grpSpPr>
          <a:xfrm>
            <a:off x="2480742" y="3534460"/>
            <a:ext cx="1243128" cy="637739"/>
            <a:chOff x="2496310" y="3693351"/>
            <a:chExt cx="1342906" cy="688926"/>
          </a:xfrm>
        </p:grpSpPr>
        <p:grpSp>
          <p:nvGrpSpPr>
            <p:cNvPr id="6406" name="Google Shape;6406;p94"/>
            <p:cNvGrpSpPr/>
            <p:nvPr/>
          </p:nvGrpSpPr>
          <p:grpSpPr>
            <a:xfrm>
              <a:off x="2496310" y="3693351"/>
              <a:ext cx="1342906" cy="688875"/>
              <a:chOff x="2496310" y="3693351"/>
              <a:chExt cx="1342906" cy="688875"/>
            </a:xfrm>
          </p:grpSpPr>
          <p:sp>
            <p:nvSpPr>
              <p:cNvPr id="6407" name="Google Shape;6407;p9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9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9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9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9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9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3" name="Google Shape;6413;p94"/>
              <p:cNvCxnSpPr>
                <a:stCxn id="641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414" name="Google Shape;6414;p94"/>
              <p:cNvCxnSpPr>
                <a:stCxn id="640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415" name="Google Shape;6415;p94"/>
              <p:cNvCxnSpPr>
                <a:stCxn id="640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416" name="Google Shape;6416;p94"/>
              <p:cNvCxnSpPr>
                <a:stCxn id="641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417" name="Google Shape;6417;p94"/>
              <p:cNvCxnSpPr>
                <a:stCxn id="641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418" name="Google Shape;6418;p94"/>
            <p:cNvGrpSpPr/>
            <p:nvPr/>
          </p:nvGrpSpPr>
          <p:grpSpPr>
            <a:xfrm>
              <a:off x="2675275" y="3930557"/>
              <a:ext cx="1003306" cy="451719"/>
              <a:chOff x="2675275" y="4174282"/>
              <a:chExt cx="1003306" cy="451719"/>
            </a:xfrm>
          </p:grpSpPr>
          <p:sp>
            <p:nvSpPr>
              <p:cNvPr id="6419" name="Google Shape;6419;p9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9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9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2" name="Google Shape;6422;p94"/>
          <p:cNvGrpSpPr/>
          <p:nvPr/>
        </p:nvGrpSpPr>
        <p:grpSpPr>
          <a:xfrm>
            <a:off x="1654412" y="971306"/>
            <a:ext cx="574511" cy="874709"/>
            <a:chOff x="1715404" y="1112080"/>
            <a:chExt cx="642270" cy="977984"/>
          </a:xfrm>
        </p:grpSpPr>
        <p:grpSp>
          <p:nvGrpSpPr>
            <p:cNvPr id="6423" name="Google Shape;6423;p94"/>
            <p:cNvGrpSpPr/>
            <p:nvPr/>
          </p:nvGrpSpPr>
          <p:grpSpPr>
            <a:xfrm>
              <a:off x="1715404" y="1112080"/>
              <a:ext cx="642270" cy="977984"/>
              <a:chOff x="1715404" y="1112080"/>
              <a:chExt cx="642270" cy="977984"/>
            </a:xfrm>
          </p:grpSpPr>
          <p:sp>
            <p:nvSpPr>
              <p:cNvPr id="6424" name="Google Shape;6424;p9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9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94"/>
            <p:cNvGrpSpPr/>
            <p:nvPr/>
          </p:nvGrpSpPr>
          <p:grpSpPr>
            <a:xfrm>
              <a:off x="1768927" y="1165603"/>
              <a:ext cx="535225" cy="851367"/>
              <a:chOff x="1768927" y="1165603"/>
              <a:chExt cx="535225" cy="851367"/>
            </a:xfrm>
          </p:grpSpPr>
          <p:sp>
            <p:nvSpPr>
              <p:cNvPr id="6427" name="Google Shape;6427;p9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9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94"/>
            <p:cNvGrpSpPr/>
            <p:nvPr/>
          </p:nvGrpSpPr>
          <p:grpSpPr>
            <a:xfrm>
              <a:off x="1822449" y="1219125"/>
              <a:ext cx="428180" cy="718859"/>
              <a:chOff x="1822449" y="1219125"/>
              <a:chExt cx="428180" cy="718859"/>
            </a:xfrm>
          </p:grpSpPr>
          <p:sp>
            <p:nvSpPr>
              <p:cNvPr id="6430" name="Google Shape;6430;p9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9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94"/>
            <p:cNvGrpSpPr/>
            <p:nvPr/>
          </p:nvGrpSpPr>
          <p:grpSpPr>
            <a:xfrm>
              <a:off x="1875972" y="1272648"/>
              <a:ext cx="321135" cy="586939"/>
              <a:chOff x="1875972" y="1272648"/>
              <a:chExt cx="321135" cy="586939"/>
            </a:xfrm>
          </p:grpSpPr>
          <p:sp>
            <p:nvSpPr>
              <p:cNvPr id="6433" name="Google Shape;6433;p9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9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5" name="Google Shape;6435;p94"/>
          <p:cNvGrpSpPr/>
          <p:nvPr/>
        </p:nvGrpSpPr>
        <p:grpSpPr>
          <a:xfrm>
            <a:off x="7761573" y="3528028"/>
            <a:ext cx="293855" cy="644170"/>
            <a:chOff x="241025" y="3151575"/>
            <a:chExt cx="293855" cy="644170"/>
          </a:xfrm>
        </p:grpSpPr>
        <p:sp>
          <p:nvSpPr>
            <p:cNvPr id="6436" name="Google Shape;6436;p9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9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94"/>
          <p:cNvGrpSpPr/>
          <p:nvPr/>
        </p:nvGrpSpPr>
        <p:grpSpPr>
          <a:xfrm>
            <a:off x="709557" y="2728028"/>
            <a:ext cx="1779649" cy="591620"/>
            <a:chOff x="246070" y="1983375"/>
            <a:chExt cx="1855347" cy="616849"/>
          </a:xfrm>
        </p:grpSpPr>
        <p:sp>
          <p:nvSpPr>
            <p:cNvPr id="6439" name="Google Shape;6439;p9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9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9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9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9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9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9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9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9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94"/>
          <p:cNvGrpSpPr/>
          <p:nvPr/>
        </p:nvGrpSpPr>
        <p:grpSpPr>
          <a:xfrm>
            <a:off x="2320424" y="971306"/>
            <a:ext cx="711055" cy="745993"/>
            <a:chOff x="2496269" y="1171698"/>
            <a:chExt cx="761953" cy="799392"/>
          </a:xfrm>
        </p:grpSpPr>
        <p:grpSp>
          <p:nvGrpSpPr>
            <p:cNvPr id="6449" name="Google Shape;6449;p94"/>
            <p:cNvGrpSpPr/>
            <p:nvPr/>
          </p:nvGrpSpPr>
          <p:grpSpPr>
            <a:xfrm>
              <a:off x="2496269" y="1171698"/>
              <a:ext cx="761953" cy="723022"/>
              <a:chOff x="2496269" y="1171698"/>
              <a:chExt cx="761953" cy="723022"/>
            </a:xfrm>
          </p:grpSpPr>
          <p:sp>
            <p:nvSpPr>
              <p:cNvPr id="6450" name="Google Shape;6450;p9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9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94"/>
              <p:cNvGrpSpPr/>
              <p:nvPr/>
            </p:nvGrpSpPr>
            <p:grpSpPr>
              <a:xfrm>
                <a:off x="2496269" y="1171698"/>
                <a:ext cx="761953" cy="723022"/>
                <a:chOff x="2496269" y="1120652"/>
                <a:chExt cx="761953" cy="723022"/>
              </a:xfrm>
            </p:grpSpPr>
            <p:grpSp>
              <p:nvGrpSpPr>
                <p:cNvPr id="6453" name="Google Shape;6453;p94"/>
                <p:cNvGrpSpPr/>
                <p:nvPr/>
              </p:nvGrpSpPr>
              <p:grpSpPr>
                <a:xfrm>
                  <a:off x="2496269" y="1120652"/>
                  <a:ext cx="761953" cy="723022"/>
                  <a:chOff x="2496269" y="1120652"/>
                  <a:chExt cx="761953" cy="723022"/>
                </a:xfrm>
              </p:grpSpPr>
              <p:grpSp>
                <p:nvGrpSpPr>
                  <p:cNvPr id="6454" name="Google Shape;6454;p94"/>
                  <p:cNvGrpSpPr/>
                  <p:nvPr/>
                </p:nvGrpSpPr>
                <p:grpSpPr>
                  <a:xfrm>
                    <a:off x="2496269" y="1304589"/>
                    <a:ext cx="407089" cy="305057"/>
                    <a:chOff x="2496269" y="1304589"/>
                    <a:chExt cx="407089" cy="305057"/>
                  </a:xfrm>
                </p:grpSpPr>
                <p:sp>
                  <p:nvSpPr>
                    <p:cNvPr id="6455" name="Google Shape;6455;p9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9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94"/>
                  <p:cNvGrpSpPr/>
                  <p:nvPr/>
                </p:nvGrpSpPr>
                <p:grpSpPr>
                  <a:xfrm>
                    <a:off x="2586468" y="1493376"/>
                    <a:ext cx="358850" cy="349656"/>
                    <a:chOff x="2586468" y="1493376"/>
                    <a:chExt cx="358850" cy="349656"/>
                  </a:xfrm>
                </p:grpSpPr>
                <p:sp>
                  <p:nvSpPr>
                    <p:cNvPr id="6458" name="Google Shape;6458;p9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9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94"/>
                  <p:cNvGrpSpPr/>
                  <p:nvPr/>
                </p:nvGrpSpPr>
                <p:grpSpPr>
                  <a:xfrm>
                    <a:off x="2807939" y="1494024"/>
                    <a:ext cx="358857" cy="349650"/>
                    <a:chOff x="2807939" y="1494024"/>
                    <a:chExt cx="358857" cy="349650"/>
                  </a:xfrm>
                </p:grpSpPr>
                <p:sp>
                  <p:nvSpPr>
                    <p:cNvPr id="6461" name="Google Shape;6461;p9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9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94"/>
                  <p:cNvGrpSpPr/>
                  <p:nvPr/>
                </p:nvGrpSpPr>
                <p:grpSpPr>
                  <a:xfrm>
                    <a:off x="2851133" y="1305635"/>
                    <a:ext cx="407089" cy="305057"/>
                    <a:chOff x="2851133" y="1305635"/>
                    <a:chExt cx="407089" cy="305057"/>
                  </a:xfrm>
                </p:grpSpPr>
                <p:sp>
                  <p:nvSpPr>
                    <p:cNvPr id="6464" name="Google Shape;6464;p9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9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94"/>
                  <p:cNvGrpSpPr/>
                  <p:nvPr/>
                </p:nvGrpSpPr>
                <p:grpSpPr>
                  <a:xfrm>
                    <a:off x="2727495" y="1120652"/>
                    <a:ext cx="300271" cy="396358"/>
                    <a:chOff x="2727495" y="1120652"/>
                    <a:chExt cx="300271" cy="396358"/>
                  </a:xfrm>
                </p:grpSpPr>
                <p:sp>
                  <p:nvSpPr>
                    <p:cNvPr id="6467" name="Google Shape;6467;p9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9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9" name="Google Shape;6469;p94"/>
                <p:cNvGrpSpPr/>
                <p:nvPr/>
              </p:nvGrpSpPr>
              <p:grpSpPr>
                <a:xfrm>
                  <a:off x="2722305" y="1350460"/>
                  <a:ext cx="308357" cy="308344"/>
                  <a:chOff x="2722305" y="1350460"/>
                  <a:chExt cx="308357" cy="308344"/>
                </a:xfrm>
              </p:grpSpPr>
              <p:sp>
                <p:nvSpPr>
                  <p:cNvPr id="6470" name="Google Shape;6470;p9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1" name="Google Shape;6471;p94"/>
                  <p:cNvGrpSpPr/>
                  <p:nvPr/>
                </p:nvGrpSpPr>
                <p:grpSpPr>
                  <a:xfrm>
                    <a:off x="2725064" y="1364529"/>
                    <a:ext cx="297954" cy="280182"/>
                    <a:chOff x="2725064" y="1364529"/>
                    <a:chExt cx="297954" cy="280182"/>
                  </a:xfrm>
                </p:grpSpPr>
                <p:sp>
                  <p:nvSpPr>
                    <p:cNvPr id="6472" name="Google Shape;6472;p9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9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9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9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9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77" name="Google Shape;6477;p9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9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9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9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9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94"/>
          <p:cNvGrpSpPr/>
          <p:nvPr/>
        </p:nvGrpSpPr>
        <p:grpSpPr>
          <a:xfrm>
            <a:off x="3909124" y="2727412"/>
            <a:ext cx="1569144" cy="591015"/>
            <a:chOff x="3820100" y="3023049"/>
            <a:chExt cx="1303926" cy="491162"/>
          </a:xfrm>
        </p:grpSpPr>
        <p:grpSp>
          <p:nvGrpSpPr>
            <p:cNvPr id="6483" name="Google Shape;6483;p94"/>
            <p:cNvGrpSpPr/>
            <p:nvPr/>
          </p:nvGrpSpPr>
          <p:grpSpPr>
            <a:xfrm>
              <a:off x="3820100" y="3023072"/>
              <a:ext cx="1303926" cy="491139"/>
              <a:chOff x="3820100" y="3023072"/>
              <a:chExt cx="1303926" cy="491139"/>
            </a:xfrm>
          </p:grpSpPr>
          <p:sp>
            <p:nvSpPr>
              <p:cNvPr id="6484" name="Google Shape;6484;p9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9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94"/>
            <p:cNvGrpSpPr/>
            <p:nvPr/>
          </p:nvGrpSpPr>
          <p:grpSpPr>
            <a:xfrm>
              <a:off x="4132439" y="3023645"/>
              <a:ext cx="393633" cy="177096"/>
              <a:chOff x="4132439" y="3023645"/>
              <a:chExt cx="393633" cy="177096"/>
            </a:xfrm>
          </p:grpSpPr>
          <p:sp>
            <p:nvSpPr>
              <p:cNvPr id="6487" name="Google Shape;6487;p9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9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94"/>
            <p:cNvGrpSpPr/>
            <p:nvPr/>
          </p:nvGrpSpPr>
          <p:grpSpPr>
            <a:xfrm>
              <a:off x="3921811" y="3023049"/>
              <a:ext cx="1002397" cy="388943"/>
              <a:chOff x="3921811" y="3023049"/>
              <a:chExt cx="1002397" cy="388943"/>
            </a:xfrm>
          </p:grpSpPr>
          <p:sp>
            <p:nvSpPr>
              <p:cNvPr id="6490" name="Google Shape;6490;p9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9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94"/>
            <p:cNvGrpSpPr/>
            <p:nvPr/>
          </p:nvGrpSpPr>
          <p:grpSpPr>
            <a:xfrm>
              <a:off x="4023645" y="3023049"/>
              <a:ext cx="683032" cy="286722"/>
              <a:chOff x="4023645" y="3023049"/>
              <a:chExt cx="683032" cy="286722"/>
            </a:xfrm>
          </p:grpSpPr>
          <p:sp>
            <p:nvSpPr>
              <p:cNvPr id="6493" name="Google Shape;6493;p9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9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5" name="Google Shape;6495;p94"/>
          <p:cNvGrpSpPr/>
          <p:nvPr/>
        </p:nvGrpSpPr>
        <p:grpSpPr>
          <a:xfrm>
            <a:off x="1541246" y="1854257"/>
            <a:ext cx="713522" cy="688025"/>
            <a:chOff x="1706078" y="2092648"/>
            <a:chExt cx="660913" cy="637296"/>
          </a:xfrm>
        </p:grpSpPr>
        <p:sp>
          <p:nvSpPr>
            <p:cNvPr id="6496" name="Google Shape;6496;p9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7" name="Google Shape;6497;p94"/>
            <p:cNvGrpSpPr/>
            <p:nvPr/>
          </p:nvGrpSpPr>
          <p:grpSpPr>
            <a:xfrm>
              <a:off x="1706078" y="2092648"/>
              <a:ext cx="660913" cy="575241"/>
              <a:chOff x="1706078" y="2092648"/>
              <a:chExt cx="660913" cy="575241"/>
            </a:xfrm>
          </p:grpSpPr>
          <p:sp>
            <p:nvSpPr>
              <p:cNvPr id="6498" name="Google Shape;6498;p9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9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9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1" name="Google Shape;6501;p94"/>
          <p:cNvGrpSpPr/>
          <p:nvPr/>
        </p:nvGrpSpPr>
        <p:grpSpPr>
          <a:xfrm>
            <a:off x="6303104" y="971806"/>
            <a:ext cx="1317459" cy="684168"/>
            <a:chOff x="238125" y="999450"/>
            <a:chExt cx="7140700" cy="3708225"/>
          </a:xfrm>
        </p:grpSpPr>
        <p:sp>
          <p:nvSpPr>
            <p:cNvPr id="6502" name="Google Shape;6502;p9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9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9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9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9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9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9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9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9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14"/>
        <p:cNvGrpSpPr/>
        <p:nvPr/>
      </p:nvGrpSpPr>
      <p:grpSpPr>
        <a:xfrm>
          <a:off x="0" y="0"/>
          <a:ext cx="0" cy="0"/>
          <a:chOff x="0" y="0"/>
          <a:chExt cx="0" cy="0"/>
        </a:xfrm>
      </p:grpSpPr>
      <p:grpSp>
        <p:nvGrpSpPr>
          <p:cNvPr id="6515" name="Google Shape;6515;p95"/>
          <p:cNvGrpSpPr/>
          <p:nvPr/>
        </p:nvGrpSpPr>
        <p:grpSpPr>
          <a:xfrm>
            <a:off x="717025" y="967615"/>
            <a:ext cx="1636117" cy="1526144"/>
            <a:chOff x="729238" y="1179665"/>
            <a:chExt cx="1636117" cy="1526144"/>
          </a:xfrm>
        </p:grpSpPr>
        <p:grpSp>
          <p:nvGrpSpPr>
            <p:cNvPr id="6516" name="Google Shape;6516;p95"/>
            <p:cNvGrpSpPr/>
            <p:nvPr/>
          </p:nvGrpSpPr>
          <p:grpSpPr>
            <a:xfrm>
              <a:off x="729238" y="1179665"/>
              <a:ext cx="80700" cy="1526144"/>
              <a:chOff x="729238" y="1179665"/>
              <a:chExt cx="80700" cy="1526144"/>
            </a:xfrm>
          </p:grpSpPr>
          <p:sp>
            <p:nvSpPr>
              <p:cNvPr id="6517" name="Google Shape;6517;p9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9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9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9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9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9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9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9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9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9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95"/>
            <p:cNvGrpSpPr/>
            <p:nvPr/>
          </p:nvGrpSpPr>
          <p:grpSpPr>
            <a:xfrm>
              <a:off x="903098" y="1179665"/>
              <a:ext cx="80700" cy="1526144"/>
              <a:chOff x="903098" y="1179665"/>
              <a:chExt cx="80700" cy="1526144"/>
            </a:xfrm>
          </p:grpSpPr>
          <p:sp>
            <p:nvSpPr>
              <p:cNvPr id="6528" name="Google Shape;6528;p9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9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9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9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9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9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9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9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9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9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95"/>
            <p:cNvGrpSpPr/>
            <p:nvPr/>
          </p:nvGrpSpPr>
          <p:grpSpPr>
            <a:xfrm>
              <a:off x="1076958" y="1179665"/>
              <a:ext cx="80700" cy="1526144"/>
              <a:chOff x="1076958" y="1179665"/>
              <a:chExt cx="80700" cy="1526144"/>
            </a:xfrm>
          </p:grpSpPr>
          <p:sp>
            <p:nvSpPr>
              <p:cNvPr id="6539" name="Google Shape;6539;p9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9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9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9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9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9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9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9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9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9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95"/>
            <p:cNvGrpSpPr/>
            <p:nvPr/>
          </p:nvGrpSpPr>
          <p:grpSpPr>
            <a:xfrm>
              <a:off x="1247707" y="1179665"/>
              <a:ext cx="80700" cy="1526144"/>
              <a:chOff x="1247707" y="1179665"/>
              <a:chExt cx="80700" cy="1526144"/>
            </a:xfrm>
          </p:grpSpPr>
          <p:sp>
            <p:nvSpPr>
              <p:cNvPr id="6550" name="Google Shape;6550;p9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9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9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9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9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9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9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9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9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9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95"/>
            <p:cNvGrpSpPr/>
            <p:nvPr/>
          </p:nvGrpSpPr>
          <p:grpSpPr>
            <a:xfrm>
              <a:off x="1421567" y="1179665"/>
              <a:ext cx="80700" cy="1526144"/>
              <a:chOff x="1421567" y="1179665"/>
              <a:chExt cx="80700" cy="1526144"/>
            </a:xfrm>
          </p:grpSpPr>
          <p:sp>
            <p:nvSpPr>
              <p:cNvPr id="6561" name="Google Shape;6561;p9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9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9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9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9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9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9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9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9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9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95"/>
            <p:cNvGrpSpPr/>
            <p:nvPr/>
          </p:nvGrpSpPr>
          <p:grpSpPr>
            <a:xfrm>
              <a:off x="1592327" y="1179665"/>
              <a:ext cx="80700" cy="1526144"/>
              <a:chOff x="1592327" y="1179665"/>
              <a:chExt cx="80700" cy="1526144"/>
            </a:xfrm>
          </p:grpSpPr>
          <p:sp>
            <p:nvSpPr>
              <p:cNvPr id="6572" name="Google Shape;6572;p9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9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9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9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9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9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9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9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9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9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95"/>
            <p:cNvGrpSpPr/>
            <p:nvPr/>
          </p:nvGrpSpPr>
          <p:grpSpPr>
            <a:xfrm>
              <a:off x="1766187" y="1179665"/>
              <a:ext cx="80700" cy="1526144"/>
              <a:chOff x="1766187" y="1179665"/>
              <a:chExt cx="80700" cy="1526144"/>
            </a:xfrm>
          </p:grpSpPr>
          <p:sp>
            <p:nvSpPr>
              <p:cNvPr id="6583" name="Google Shape;6583;p9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9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9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9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9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9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9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9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9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9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95"/>
            <p:cNvGrpSpPr/>
            <p:nvPr/>
          </p:nvGrpSpPr>
          <p:grpSpPr>
            <a:xfrm>
              <a:off x="1936935" y="1179665"/>
              <a:ext cx="80700" cy="1526144"/>
              <a:chOff x="1936935" y="1179665"/>
              <a:chExt cx="80700" cy="1526144"/>
            </a:xfrm>
          </p:grpSpPr>
          <p:sp>
            <p:nvSpPr>
              <p:cNvPr id="6594" name="Google Shape;6594;p9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9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9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9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9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9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9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9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9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9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95"/>
            <p:cNvGrpSpPr/>
            <p:nvPr/>
          </p:nvGrpSpPr>
          <p:grpSpPr>
            <a:xfrm>
              <a:off x="2110795" y="1179665"/>
              <a:ext cx="80700" cy="1526144"/>
              <a:chOff x="2110795" y="1179665"/>
              <a:chExt cx="80700" cy="1526144"/>
            </a:xfrm>
          </p:grpSpPr>
          <p:sp>
            <p:nvSpPr>
              <p:cNvPr id="6605" name="Google Shape;6605;p9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9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9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9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9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9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9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9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9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95"/>
            <p:cNvGrpSpPr/>
            <p:nvPr/>
          </p:nvGrpSpPr>
          <p:grpSpPr>
            <a:xfrm>
              <a:off x="2284655" y="1179665"/>
              <a:ext cx="80700" cy="1526144"/>
              <a:chOff x="2284655" y="1179665"/>
              <a:chExt cx="80700" cy="1526144"/>
            </a:xfrm>
          </p:grpSpPr>
          <p:sp>
            <p:nvSpPr>
              <p:cNvPr id="6616" name="Google Shape;6616;p9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9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9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9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9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9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9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9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9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9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26" name="Google Shape;6626;p95"/>
          <p:cNvGrpSpPr/>
          <p:nvPr/>
        </p:nvGrpSpPr>
        <p:grpSpPr>
          <a:xfrm>
            <a:off x="2611692" y="986753"/>
            <a:ext cx="1364248" cy="1102133"/>
            <a:chOff x="2623904" y="1198803"/>
            <a:chExt cx="1364248" cy="1102133"/>
          </a:xfrm>
        </p:grpSpPr>
        <p:grpSp>
          <p:nvGrpSpPr>
            <p:cNvPr id="6627" name="Google Shape;6627;p95"/>
            <p:cNvGrpSpPr/>
            <p:nvPr/>
          </p:nvGrpSpPr>
          <p:grpSpPr>
            <a:xfrm>
              <a:off x="2623907" y="1198803"/>
              <a:ext cx="1364245" cy="273000"/>
              <a:chOff x="2623907" y="1198803"/>
              <a:chExt cx="1364245" cy="273000"/>
            </a:xfrm>
          </p:grpSpPr>
          <p:sp>
            <p:nvSpPr>
              <p:cNvPr id="6628" name="Google Shape;6628;p9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9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9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9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9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95"/>
            <p:cNvGrpSpPr/>
            <p:nvPr/>
          </p:nvGrpSpPr>
          <p:grpSpPr>
            <a:xfrm>
              <a:off x="2623904" y="1476964"/>
              <a:ext cx="1364245" cy="273000"/>
              <a:chOff x="2623904" y="1476964"/>
              <a:chExt cx="1364245" cy="273000"/>
            </a:xfrm>
          </p:grpSpPr>
          <p:sp>
            <p:nvSpPr>
              <p:cNvPr id="6634" name="Google Shape;6634;p9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9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9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9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9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95"/>
            <p:cNvGrpSpPr/>
            <p:nvPr/>
          </p:nvGrpSpPr>
          <p:grpSpPr>
            <a:xfrm>
              <a:off x="2623907" y="1749775"/>
              <a:ext cx="1364245" cy="273000"/>
              <a:chOff x="2623907" y="1749775"/>
              <a:chExt cx="1364245" cy="273000"/>
            </a:xfrm>
          </p:grpSpPr>
          <p:sp>
            <p:nvSpPr>
              <p:cNvPr id="6640" name="Google Shape;6640;p9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9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9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9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9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95"/>
            <p:cNvGrpSpPr/>
            <p:nvPr/>
          </p:nvGrpSpPr>
          <p:grpSpPr>
            <a:xfrm>
              <a:off x="2623904" y="2027936"/>
              <a:ext cx="1364245" cy="273000"/>
              <a:chOff x="2623904" y="2027936"/>
              <a:chExt cx="1364245" cy="273000"/>
            </a:xfrm>
          </p:grpSpPr>
          <p:sp>
            <p:nvSpPr>
              <p:cNvPr id="6646" name="Google Shape;6646;p9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9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9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9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9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1" name="Google Shape;6651;p95"/>
          <p:cNvGrpSpPr/>
          <p:nvPr/>
        </p:nvGrpSpPr>
        <p:grpSpPr>
          <a:xfrm>
            <a:off x="2601153" y="2445826"/>
            <a:ext cx="1387541" cy="159124"/>
            <a:chOff x="3200660" y="2180272"/>
            <a:chExt cx="2563824" cy="378237"/>
          </a:xfrm>
        </p:grpSpPr>
        <p:sp>
          <p:nvSpPr>
            <p:cNvPr id="6652" name="Google Shape;6652;p9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9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9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9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9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9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9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9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9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9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9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9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9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9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9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9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9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9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95"/>
          <p:cNvGrpSpPr/>
          <p:nvPr/>
        </p:nvGrpSpPr>
        <p:grpSpPr>
          <a:xfrm>
            <a:off x="2597677" y="2723590"/>
            <a:ext cx="1390502" cy="159625"/>
            <a:chOff x="3530150" y="2790075"/>
            <a:chExt cx="1962600" cy="225300"/>
          </a:xfrm>
        </p:grpSpPr>
        <p:sp>
          <p:nvSpPr>
            <p:cNvPr id="6671" name="Google Shape;6671;p9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9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95"/>
          <p:cNvGrpSpPr/>
          <p:nvPr/>
        </p:nvGrpSpPr>
        <p:grpSpPr>
          <a:xfrm>
            <a:off x="2597735" y="3001855"/>
            <a:ext cx="1411629" cy="154175"/>
            <a:chOff x="3558802" y="4011244"/>
            <a:chExt cx="1866000" cy="111600"/>
          </a:xfrm>
        </p:grpSpPr>
        <p:sp>
          <p:nvSpPr>
            <p:cNvPr id="6674" name="Google Shape;6674;p9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9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95"/>
          <p:cNvGrpSpPr/>
          <p:nvPr/>
        </p:nvGrpSpPr>
        <p:grpSpPr>
          <a:xfrm>
            <a:off x="2598023" y="2207425"/>
            <a:ext cx="1383503" cy="119761"/>
            <a:chOff x="3465975" y="2270258"/>
            <a:chExt cx="1986364" cy="171947"/>
          </a:xfrm>
        </p:grpSpPr>
        <p:sp>
          <p:nvSpPr>
            <p:cNvPr id="6677" name="Google Shape;6677;p9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9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9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9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9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9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9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9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95"/>
          <p:cNvGrpSpPr/>
          <p:nvPr/>
        </p:nvGrpSpPr>
        <p:grpSpPr>
          <a:xfrm>
            <a:off x="2609030" y="3571198"/>
            <a:ext cx="1369531" cy="195460"/>
            <a:chOff x="723300" y="4253549"/>
            <a:chExt cx="2276482" cy="324900"/>
          </a:xfrm>
        </p:grpSpPr>
        <p:sp>
          <p:nvSpPr>
            <p:cNvPr id="6686" name="Google Shape;6686;p9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9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9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9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9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95"/>
          <p:cNvGrpSpPr/>
          <p:nvPr/>
        </p:nvGrpSpPr>
        <p:grpSpPr>
          <a:xfrm>
            <a:off x="2598591" y="3272439"/>
            <a:ext cx="1389066" cy="180119"/>
            <a:chOff x="705948" y="3788465"/>
            <a:chExt cx="2308953" cy="299400"/>
          </a:xfrm>
        </p:grpSpPr>
        <p:sp>
          <p:nvSpPr>
            <p:cNvPr id="6692" name="Google Shape;6692;p9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9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9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9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9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95"/>
          <p:cNvGrpSpPr/>
          <p:nvPr/>
        </p:nvGrpSpPr>
        <p:grpSpPr>
          <a:xfrm>
            <a:off x="4195581" y="1876393"/>
            <a:ext cx="1433821" cy="191501"/>
            <a:chOff x="4273350" y="2088443"/>
            <a:chExt cx="1433821" cy="191501"/>
          </a:xfrm>
        </p:grpSpPr>
        <p:grpSp>
          <p:nvGrpSpPr>
            <p:cNvPr id="6698" name="Google Shape;6698;p95"/>
            <p:cNvGrpSpPr/>
            <p:nvPr/>
          </p:nvGrpSpPr>
          <p:grpSpPr>
            <a:xfrm>
              <a:off x="4273350" y="2088443"/>
              <a:ext cx="1433821" cy="0"/>
              <a:chOff x="5224975" y="2962250"/>
              <a:chExt cx="1544400" cy="0"/>
            </a:xfrm>
          </p:grpSpPr>
          <p:cxnSp>
            <p:nvCxnSpPr>
              <p:cNvPr id="6699" name="Google Shape;6699;p9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700" name="Google Shape;6700;p9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701" name="Google Shape;6701;p95"/>
            <p:cNvGrpSpPr/>
            <p:nvPr/>
          </p:nvGrpSpPr>
          <p:grpSpPr>
            <a:xfrm>
              <a:off x="4273350" y="2279944"/>
              <a:ext cx="1433821" cy="0"/>
              <a:chOff x="5224975" y="2962250"/>
              <a:chExt cx="1544400" cy="0"/>
            </a:xfrm>
          </p:grpSpPr>
          <p:cxnSp>
            <p:nvCxnSpPr>
              <p:cNvPr id="6702" name="Google Shape;6702;p9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703" name="Google Shape;6703;p9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704" name="Google Shape;6704;p95"/>
          <p:cNvGrpSpPr/>
          <p:nvPr/>
        </p:nvGrpSpPr>
        <p:grpSpPr>
          <a:xfrm>
            <a:off x="2646528" y="3885297"/>
            <a:ext cx="1304609" cy="294074"/>
            <a:chOff x="2658741" y="4097347"/>
            <a:chExt cx="1304609" cy="294074"/>
          </a:xfrm>
        </p:grpSpPr>
        <p:grpSp>
          <p:nvGrpSpPr>
            <p:cNvPr id="6705" name="Google Shape;6705;p95"/>
            <p:cNvGrpSpPr/>
            <p:nvPr/>
          </p:nvGrpSpPr>
          <p:grpSpPr>
            <a:xfrm>
              <a:off x="2658741" y="4097347"/>
              <a:ext cx="118572" cy="294074"/>
              <a:chOff x="3343310" y="4475555"/>
              <a:chExt cx="127717" cy="316753"/>
            </a:xfrm>
          </p:grpSpPr>
          <p:sp>
            <p:nvSpPr>
              <p:cNvPr id="6706" name="Google Shape;6706;p9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9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95"/>
            <p:cNvGrpSpPr/>
            <p:nvPr/>
          </p:nvGrpSpPr>
          <p:grpSpPr>
            <a:xfrm>
              <a:off x="3815519" y="4098388"/>
              <a:ext cx="147831" cy="291991"/>
              <a:chOff x="3527539" y="4476677"/>
              <a:chExt cx="159232" cy="314510"/>
            </a:xfrm>
          </p:grpSpPr>
          <p:sp>
            <p:nvSpPr>
              <p:cNvPr id="6709" name="Google Shape;6709;p9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9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95"/>
            <p:cNvGrpSpPr/>
            <p:nvPr/>
          </p:nvGrpSpPr>
          <p:grpSpPr>
            <a:xfrm>
              <a:off x="3511696" y="4098388"/>
              <a:ext cx="147831" cy="291991"/>
              <a:chOff x="3527539" y="4476677"/>
              <a:chExt cx="159232" cy="314510"/>
            </a:xfrm>
          </p:grpSpPr>
          <p:sp>
            <p:nvSpPr>
              <p:cNvPr id="6712" name="Google Shape;6712;p9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9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95"/>
            <p:cNvGrpSpPr/>
            <p:nvPr/>
          </p:nvGrpSpPr>
          <p:grpSpPr>
            <a:xfrm>
              <a:off x="3207874" y="4098388"/>
              <a:ext cx="147831" cy="291991"/>
              <a:chOff x="3527539" y="4476677"/>
              <a:chExt cx="159232" cy="314510"/>
            </a:xfrm>
          </p:grpSpPr>
          <p:sp>
            <p:nvSpPr>
              <p:cNvPr id="6715" name="Google Shape;6715;p9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9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95"/>
            <p:cNvGrpSpPr/>
            <p:nvPr/>
          </p:nvGrpSpPr>
          <p:grpSpPr>
            <a:xfrm>
              <a:off x="2933305" y="4097347"/>
              <a:ext cx="118572" cy="294074"/>
              <a:chOff x="3343310" y="4475555"/>
              <a:chExt cx="127717" cy="316753"/>
            </a:xfrm>
          </p:grpSpPr>
          <p:sp>
            <p:nvSpPr>
              <p:cNvPr id="6718" name="Google Shape;6718;p9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9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0" name="Google Shape;6720;p95"/>
          <p:cNvGrpSpPr/>
          <p:nvPr/>
        </p:nvGrpSpPr>
        <p:grpSpPr>
          <a:xfrm>
            <a:off x="4197136" y="963991"/>
            <a:ext cx="1430711" cy="751237"/>
            <a:chOff x="5159450" y="1919950"/>
            <a:chExt cx="1541050" cy="862500"/>
          </a:xfrm>
        </p:grpSpPr>
        <p:sp>
          <p:nvSpPr>
            <p:cNvPr id="6721" name="Google Shape;6721;p9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722" name="Google Shape;6722;p95"/>
            <p:cNvGrpSpPr/>
            <p:nvPr/>
          </p:nvGrpSpPr>
          <p:grpSpPr>
            <a:xfrm>
              <a:off x="5159450" y="1919950"/>
              <a:ext cx="1541050" cy="862500"/>
              <a:chOff x="5159450" y="1919950"/>
              <a:chExt cx="1541050" cy="862500"/>
            </a:xfrm>
          </p:grpSpPr>
          <p:cxnSp>
            <p:nvCxnSpPr>
              <p:cNvPr id="6723" name="Google Shape;6723;p9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724" name="Google Shape;6724;p9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725" name="Google Shape;6725;p95"/>
          <p:cNvGrpSpPr/>
          <p:nvPr/>
        </p:nvGrpSpPr>
        <p:grpSpPr>
          <a:xfrm>
            <a:off x="4245274" y="2227761"/>
            <a:ext cx="1334436" cy="967914"/>
            <a:chOff x="4294923" y="2439811"/>
            <a:chExt cx="1334436" cy="967914"/>
          </a:xfrm>
        </p:grpSpPr>
        <p:grpSp>
          <p:nvGrpSpPr>
            <p:cNvPr id="6726" name="Google Shape;6726;p95"/>
            <p:cNvGrpSpPr/>
            <p:nvPr/>
          </p:nvGrpSpPr>
          <p:grpSpPr>
            <a:xfrm>
              <a:off x="4960455" y="2469658"/>
              <a:ext cx="668904" cy="885524"/>
              <a:chOff x="4960455" y="2469658"/>
              <a:chExt cx="668904" cy="885524"/>
            </a:xfrm>
          </p:grpSpPr>
          <p:sp>
            <p:nvSpPr>
              <p:cNvPr id="6727" name="Google Shape;6727;p9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9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9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9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9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95"/>
            <p:cNvGrpSpPr/>
            <p:nvPr/>
          </p:nvGrpSpPr>
          <p:grpSpPr>
            <a:xfrm>
              <a:off x="4294923" y="2469658"/>
              <a:ext cx="668951" cy="885524"/>
              <a:chOff x="4294923" y="2469658"/>
              <a:chExt cx="668951" cy="885524"/>
            </a:xfrm>
          </p:grpSpPr>
          <p:sp>
            <p:nvSpPr>
              <p:cNvPr id="6734" name="Google Shape;6734;p9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9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9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9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9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0" name="Google Shape;6740;p9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95"/>
          <p:cNvGrpSpPr/>
          <p:nvPr/>
        </p:nvGrpSpPr>
        <p:grpSpPr>
          <a:xfrm>
            <a:off x="4231477" y="3282206"/>
            <a:ext cx="1430949" cy="897289"/>
            <a:chOff x="4351371" y="3547942"/>
            <a:chExt cx="1345130" cy="843475"/>
          </a:xfrm>
        </p:grpSpPr>
        <p:grpSp>
          <p:nvGrpSpPr>
            <p:cNvPr id="6742" name="Google Shape;6742;p95"/>
            <p:cNvGrpSpPr/>
            <p:nvPr/>
          </p:nvGrpSpPr>
          <p:grpSpPr>
            <a:xfrm>
              <a:off x="4351371" y="4209917"/>
              <a:ext cx="1345130" cy="181500"/>
              <a:chOff x="4351371" y="4209917"/>
              <a:chExt cx="1345130" cy="181500"/>
            </a:xfrm>
          </p:grpSpPr>
          <p:sp>
            <p:nvSpPr>
              <p:cNvPr id="6743" name="Google Shape;6743;p9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4" name="Google Shape;6744;p9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745" name="Google Shape;6745;p95"/>
            <p:cNvGrpSpPr/>
            <p:nvPr/>
          </p:nvGrpSpPr>
          <p:grpSpPr>
            <a:xfrm>
              <a:off x="4403010" y="3985221"/>
              <a:ext cx="1109518" cy="181500"/>
              <a:chOff x="4403010" y="3985221"/>
              <a:chExt cx="1109518" cy="181500"/>
            </a:xfrm>
          </p:grpSpPr>
          <p:sp>
            <p:nvSpPr>
              <p:cNvPr id="6746" name="Google Shape;6746;p9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7" name="Google Shape;6747;p9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748" name="Google Shape;6748;p95"/>
            <p:cNvGrpSpPr/>
            <p:nvPr/>
          </p:nvGrpSpPr>
          <p:grpSpPr>
            <a:xfrm>
              <a:off x="4618704" y="3766582"/>
              <a:ext cx="807858" cy="181500"/>
              <a:chOff x="4618704" y="3766582"/>
              <a:chExt cx="807858" cy="181500"/>
            </a:xfrm>
          </p:grpSpPr>
          <p:sp>
            <p:nvSpPr>
              <p:cNvPr id="6749" name="Google Shape;6749;p9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0" name="Google Shape;6750;p9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751" name="Google Shape;6751;p95"/>
            <p:cNvGrpSpPr/>
            <p:nvPr/>
          </p:nvGrpSpPr>
          <p:grpSpPr>
            <a:xfrm>
              <a:off x="4735238" y="3547942"/>
              <a:ext cx="462839" cy="181500"/>
              <a:chOff x="4735238" y="3547942"/>
              <a:chExt cx="462839" cy="181500"/>
            </a:xfrm>
          </p:grpSpPr>
          <p:sp>
            <p:nvSpPr>
              <p:cNvPr id="6752" name="Google Shape;6752;p9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3" name="Google Shape;6753;p9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754" name="Google Shape;6754;p95"/>
          <p:cNvGrpSpPr/>
          <p:nvPr/>
        </p:nvGrpSpPr>
        <p:grpSpPr>
          <a:xfrm>
            <a:off x="7407835" y="2217530"/>
            <a:ext cx="1020955" cy="928853"/>
            <a:chOff x="926675" y="238125"/>
            <a:chExt cx="5755100" cy="5232975"/>
          </a:xfrm>
        </p:grpSpPr>
        <p:sp>
          <p:nvSpPr>
            <p:cNvPr id="6755" name="Google Shape;6755;p9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9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9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9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95"/>
          <p:cNvGrpSpPr/>
          <p:nvPr/>
        </p:nvGrpSpPr>
        <p:grpSpPr>
          <a:xfrm>
            <a:off x="715208" y="2616265"/>
            <a:ext cx="1695374" cy="1560837"/>
            <a:chOff x="727421" y="2828315"/>
            <a:chExt cx="1695374" cy="1560837"/>
          </a:xfrm>
        </p:grpSpPr>
        <p:grpSp>
          <p:nvGrpSpPr>
            <p:cNvPr id="6760" name="Google Shape;6760;p95"/>
            <p:cNvGrpSpPr/>
            <p:nvPr/>
          </p:nvGrpSpPr>
          <p:grpSpPr>
            <a:xfrm>
              <a:off x="727421" y="2828315"/>
              <a:ext cx="1695374" cy="1560837"/>
              <a:chOff x="734799" y="2782450"/>
              <a:chExt cx="1571100" cy="1577400"/>
            </a:xfrm>
          </p:grpSpPr>
          <p:cxnSp>
            <p:nvCxnSpPr>
              <p:cNvPr id="6761" name="Google Shape;6761;p9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762" name="Google Shape;6762;p9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763" name="Google Shape;6763;p95"/>
            <p:cNvGrpSpPr/>
            <p:nvPr/>
          </p:nvGrpSpPr>
          <p:grpSpPr>
            <a:xfrm>
              <a:off x="819108" y="2882501"/>
              <a:ext cx="1556791" cy="1426186"/>
              <a:chOff x="819108" y="2882501"/>
              <a:chExt cx="1556791" cy="1426186"/>
            </a:xfrm>
          </p:grpSpPr>
          <p:grpSp>
            <p:nvGrpSpPr>
              <p:cNvPr id="6764" name="Google Shape;6764;p95"/>
              <p:cNvGrpSpPr/>
              <p:nvPr/>
            </p:nvGrpSpPr>
            <p:grpSpPr>
              <a:xfrm>
                <a:off x="819108" y="2882501"/>
                <a:ext cx="103104" cy="1426186"/>
                <a:chOff x="4674013" y="3100904"/>
                <a:chExt cx="122758" cy="1698043"/>
              </a:xfrm>
            </p:grpSpPr>
            <p:sp>
              <p:nvSpPr>
                <p:cNvPr id="6765" name="Google Shape;6765;p9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9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9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9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9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9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9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95"/>
              <p:cNvGrpSpPr/>
              <p:nvPr/>
            </p:nvGrpSpPr>
            <p:grpSpPr>
              <a:xfrm>
                <a:off x="1062475" y="2882501"/>
                <a:ext cx="103104" cy="1426186"/>
                <a:chOff x="4940438" y="3100904"/>
                <a:chExt cx="122758" cy="1698043"/>
              </a:xfrm>
            </p:grpSpPr>
            <p:sp>
              <p:nvSpPr>
                <p:cNvPr id="6773" name="Google Shape;6773;p9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9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9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9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9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9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95"/>
              <p:cNvGrpSpPr/>
              <p:nvPr/>
            </p:nvGrpSpPr>
            <p:grpSpPr>
              <a:xfrm>
                <a:off x="1299324" y="2882501"/>
                <a:ext cx="103104" cy="1426186"/>
                <a:chOff x="5206863" y="3100904"/>
                <a:chExt cx="122758" cy="1698043"/>
              </a:xfrm>
            </p:grpSpPr>
            <p:sp>
              <p:nvSpPr>
                <p:cNvPr id="6781" name="Google Shape;6781;p9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9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9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9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9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9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9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95"/>
              <p:cNvGrpSpPr/>
              <p:nvPr/>
            </p:nvGrpSpPr>
            <p:grpSpPr>
              <a:xfrm>
                <a:off x="1786057" y="2882501"/>
                <a:ext cx="103104" cy="1426186"/>
                <a:chOff x="6006138" y="3143629"/>
                <a:chExt cx="122758" cy="1698043"/>
              </a:xfrm>
            </p:grpSpPr>
            <p:sp>
              <p:nvSpPr>
                <p:cNvPr id="6789" name="Google Shape;6789;p9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9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9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9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9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9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95"/>
              <p:cNvGrpSpPr/>
              <p:nvPr/>
            </p:nvGrpSpPr>
            <p:grpSpPr>
              <a:xfrm>
                <a:off x="2029422" y="2882501"/>
                <a:ext cx="103104" cy="1426186"/>
                <a:chOff x="6805413" y="3100904"/>
                <a:chExt cx="122758" cy="1698043"/>
              </a:xfrm>
            </p:grpSpPr>
            <p:sp>
              <p:nvSpPr>
                <p:cNvPr id="6797" name="Google Shape;6797;p9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9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9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9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9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9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95"/>
              <p:cNvGrpSpPr/>
              <p:nvPr/>
            </p:nvGrpSpPr>
            <p:grpSpPr>
              <a:xfrm>
                <a:off x="2272795" y="2882501"/>
                <a:ext cx="103104" cy="1426186"/>
                <a:chOff x="5206863" y="3100904"/>
                <a:chExt cx="122758" cy="1698043"/>
              </a:xfrm>
            </p:grpSpPr>
            <p:sp>
              <p:nvSpPr>
                <p:cNvPr id="6805" name="Google Shape;6805;p9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9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9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9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9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95"/>
              <p:cNvGrpSpPr/>
              <p:nvPr/>
            </p:nvGrpSpPr>
            <p:grpSpPr>
              <a:xfrm>
                <a:off x="1542694" y="2882501"/>
                <a:ext cx="103104" cy="1426186"/>
                <a:chOff x="6006138" y="3143629"/>
                <a:chExt cx="122758" cy="1698043"/>
              </a:xfrm>
            </p:grpSpPr>
            <p:sp>
              <p:nvSpPr>
                <p:cNvPr id="6813" name="Google Shape;6813;p9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9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9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9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9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820" name="Google Shape;6820;p95"/>
          <p:cNvGrpSpPr/>
          <p:nvPr/>
        </p:nvGrpSpPr>
        <p:grpSpPr>
          <a:xfrm>
            <a:off x="5671259" y="3305987"/>
            <a:ext cx="2749952" cy="870677"/>
            <a:chOff x="238125" y="1725700"/>
            <a:chExt cx="7139025" cy="2260325"/>
          </a:xfrm>
        </p:grpSpPr>
        <p:sp>
          <p:nvSpPr>
            <p:cNvPr id="6821" name="Google Shape;6821;p9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9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9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9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9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9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9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95"/>
          <p:cNvGrpSpPr/>
          <p:nvPr/>
        </p:nvGrpSpPr>
        <p:grpSpPr>
          <a:xfrm>
            <a:off x="5941423" y="2247733"/>
            <a:ext cx="1105452" cy="916747"/>
            <a:chOff x="5249100" y="1210600"/>
            <a:chExt cx="3502700" cy="2904775"/>
          </a:xfrm>
        </p:grpSpPr>
        <p:sp>
          <p:nvSpPr>
            <p:cNvPr id="6832" name="Google Shape;6832;p9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9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6" name="Google Shape;6836;p9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837" name="Google Shape;6837;p9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838" name="Google Shape;6838;p9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839" name="Google Shape;6839;p9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840" name="Google Shape;6840;p9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95"/>
          <p:cNvGrpSpPr/>
          <p:nvPr/>
        </p:nvGrpSpPr>
        <p:grpSpPr>
          <a:xfrm>
            <a:off x="7123971" y="967151"/>
            <a:ext cx="1304650" cy="1124856"/>
            <a:chOff x="7287122" y="1165658"/>
            <a:chExt cx="1219413" cy="1051365"/>
          </a:xfrm>
        </p:grpSpPr>
        <p:grpSp>
          <p:nvGrpSpPr>
            <p:cNvPr id="6842" name="Google Shape;6842;p95"/>
            <p:cNvGrpSpPr/>
            <p:nvPr/>
          </p:nvGrpSpPr>
          <p:grpSpPr>
            <a:xfrm>
              <a:off x="7287122" y="1969723"/>
              <a:ext cx="1219413" cy="247300"/>
              <a:chOff x="7287122" y="1969723"/>
              <a:chExt cx="1219413" cy="247300"/>
            </a:xfrm>
          </p:grpSpPr>
          <p:sp>
            <p:nvSpPr>
              <p:cNvPr id="6843" name="Google Shape;6843;p9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95"/>
              <p:cNvGrpSpPr/>
              <p:nvPr/>
            </p:nvGrpSpPr>
            <p:grpSpPr>
              <a:xfrm>
                <a:off x="7287122" y="2063892"/>
                <a:ext cx="1151753" cy="73428"/>
                <a:chOff x="7287122" y="2063892"/>
                <a:chExt cx="1151753" cy="73428"/>
              </a:xfrm>
            </p:grpSpPr>
            <p:sp>
              <p:nvSpPr>
                <p:cNvPr id="6845" name="Google Shape;6845;p9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46" name="Google Shape;6846;p9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847" name="Google Shape;6847;p95"/>
            <p:cNvGrpSpPr/>
            <p:nvPr/>
          </p:nvGrpSpPr>
          <p:grpSpPr>
            <a:xfrm>
              <a:off x="7287122" y="1712201"/>
              <a:ext cx="1219403" cy="246767"/>
              <a:chOff x="7287122" y="1712201"/>
              <a:chExt cx="1219403" cy="246767"/>
            </a:xfrm>
          </p:grpSpPr>
          <p:sp>
            <p:nvSpPr>
              <p:cNvPr id="6848" name="Google Shape;6848;p9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9" name="Google Shape;6849;p95"/>
              <p:cNvGrpSpPr/>
              <p:nvPr/>
            </p:nvGrpSpPr>
            <p:grpSpPr>
              <a:xfrm>
                <a:off x="7287122" y="1842861"/>
                <a:ext cx="1005303" cy="73419"/>
                <a:chOff x="7287122" y="1842861"/>
                <a:chExt cx="1005303" cy="73419"/>
              </a:xfrm>
            </p:grpSpPr>
            <p:sp>
              <p:nvSpPr>
                <p:cNvPr id="6850" name="Google Shape;6850;p9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51" name="Google Shape;6851;p9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852" name="Google Shape;6852;p95"/>
            <p:cNvGrpSpPr/>
            <p:nvPr/>
          </p:nvGrpSpPr>
          <p:grpSpPr>
            <a:xfrm>
              <a:off x="7287122" y="1447520"/>
              <a:ext cx="1219403" cy="286667"/>
              <a:chOff x="7287122" y="1447520"/>
              <a:chExt cx="1219403" cy="286667"/>
            </a:xfrm>
          </p:grpSpPr>
          <p:sp>
            <p:nvSpPr>
              <p:cNvPr id="6853" name="Google Shape;6853;p9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95"/>
              <p:cNvGrpSpPr/>
              <p:nvPr/>
            </p:nvGrpSpPr>
            <p:grpSpPr>
              <a:xfrm>
                <a:off x="7287122" y="1581977"/>
                <a:ext cx="852803" cy="73428"/>
                <a:chOff x="7287122" y="1581977"/>
                <a:chExt cx="852803" cy="73428"/>
              </a:xfrm>
            </p:grpSpPr>
            <p:sp>
              <p:nvSpPr>
                <p:cNvPr id="6855" name="Google Shape;6855;p9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56" name="Google Shape;6856;p9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857" name="Google Shape;6857;p95"/>
            <p:cNvGrpSpPr/>
            <p:nvPr/>
          </p:nvGrpSpPr>
          <p:grpSpPr>
            <a:xfrm>
              <a:off x="7287122" y="1165658"/>
              <a:ext cx="1219403" cy="344253"/>
              <a:chOff x="7287122" y="1165658"/>
              <a:chExt cx="1219403" cy="344253"/>
            </a:xfrm>
          </p:grpSpPr>
          <p:sp>
            <p:nvSpPr>
              <p:cNvPr id="6858" name="Google Shape;6858;p9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95"/>
              <p:cNvGrpSpPr/>
              <p:nvPr/>
            </p:nvGrpSpPr>
            <p:grpSpPr>
              <a:xfrm>
                <a:off x="7287122" y="1341025"/>
                <a:ext cx="695703" cy="73419"/>
                <a:chOff x="7287122" y="1341025"/>
                <a:chExt cx="695703" cy="73419"/>
              </a:xfrm>
            </p:grpSpPr>
            <p:sp>
              <p:nvSpPr>
                <p:cNvPr id="6860" name="Google Shape;6860;p9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61" name="Google Shape;6861;p9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862" name="Google Shape;6862;p95"/>
          <p:cNvGrpSpPr/>
          <p:nvPr/>
        </p:nvGrpSpPr>
        <p:grpSpPr>
          <a:xfrm>
            <a:off x="5790463" y="973174"/>
            <a:ext cx="1397729" cy="1098540"/>
            <a:chOff x="5900602" y="1193063"/>
            <a:chExt cx="1299851" cy="1021707"/>
          </a:xfrm>
        </p:grpSpPr>
        <p:grpSp>
          <p:nvGrpSpPr>
            <p:cNvPr id="6863" name="Google Shape;6863;p95"/>
            <p:cNvGrpSpPr/>
            <p:nvPr/>
          </p:nvGrpSpPr>
          <p:grpSpPr>
            <a:xfrm>
              <a:off x="6520337" y="1193063"/>
              <a:ext cx="341815" cy="799959"/>
              <a:chOff x="6520337" y="1193063"/>
              <a:chExt cx="341815" cy="799959"/>
            </a:xfrm>
          </p:grpSpPr>
          <p:grpSp>
            <p:nvGrpSpPr>
              <p:cNvPr id="6864" name="Google Shape;6864;p95"/>
              <p:cNvGrpSpPr/>
              <p:nvPr/>
            </p:nvGrpSpPr>
            <p:grpSpPr>
              <a:xfrm>
                <a:off x="6520337" y="1589527"/>
                <a:ext cx="213950" cy="403494"/>
                <a:chOff x="6520337" y="1589527"/>
                <a:chExt cx="213950" cy="403494"/>
              </a:xfrm>
            </p:grpSpPr>
            <p:sp>
              <p:nvSpPr>
                <p:cNvPr id="6865" name="Google Shape;6865;p9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9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95"/>
              <p:cNvGrpSpPr/>
              <p:nvPr/>
            </p:nvGrpSpPr>
            <p:grpSpPr>
              <a:xfrm>
                <a:off x="6577204" y="1193063"/>
                <a:ext cx="284947" cy="464512"/>
                <a:chOff x="6577204" y="1193063"/>
                <a:chExt cx="284947" cy="464512"/>
              </a:xfrm>
            </p:grpSpPr>
            <p:sp>
              <p:nvSpPr>
                <p:cNvPr id="6868" name="Google Shape;6868;p9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69" name="Google Shape;6869;p9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870" name="Google Shape;6870;p95"/>
            <p:cNvGrpSpPr/>
            <p:nvPr/>
          </p:nvGrpSpPr>
          <p:grpSpPr>
            <a:xfrm>
              <a:off x="6238903" y="1193063"/>
              <a:ext cx="300475" cy="900152"/>
              <a:chOff x="6238903" y="1193063"/>
              <a:chExt cx="300475" cy="900152"/>
            </a:xfrm>
          </p:grpSpPr>
          <p:grpSp>
            <p:nvGrpSpPr>
              <p:cNvPr id="6871" name="Google Shape;6871;p95"/>
              <p:cNvGrpSpPr/>
              <p:nvPr/>
            </p:nvGrpSpPr>
            <p:grpSpPr>
              <a:xfrm>
                <a:off x="6290865" y="1489315"/>
                <a:ext cx="248514" cy="603900"/>
                <a:chOff x="6290865" y="1489315"/>
                <a:chExt cx="248514" cy="603900"/>
              </a:xfrm>
            </p:grpSpPr>
            <p:sp>
              <p:nvSpPr>
                <p:cNvPr id="6872" name="Google Shape;6872;p9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95"/>
              <p:cNvGrpSpPr/>
              <p:nvPr/>
            </p:nvGrpSpPr>
            <p:grpSpPr>
              <a:xfrm>
                <a:off x="6238903" y="1193063"/>
                <a:ext cx="284947" cy="333087"/>
                <a:chOff x="6238903" y="1193063"/>
                <a:chExt cx="284947" cy="333087"/>
              </a:xfrm>
            </p:grpSpPr>
            <p:sp>
              <p:nvSpPr>
                <p:cNvPr id="6875" name="Google Shape;6875;p9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6" name="Google Shape;6876;p9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877" name="Google Shape;6877;p95"/>
            <p:cNvGrpSpPr/>
            <p:nvPr/>
          </p:nvGrpSpPr>
          <p:grpSpPr>
            <a:xfrm>
              <a:off x="5900602" y="1193063"/>
              <a:ext cx="444345" cy="1021707"/>
              <a:chOff x="5900602" y="1193063"/>
              <a:chExt cx="444345" cy="1021707"/>
            </a:xfrm>
          </p:grpSpPr>
          <p:grpSp>
            <p:nvGrpSpPr>
              <p:cNvPr id="6878" name="Google Shape;6878;p95"/>
              <p:cNvGrpSpPr/>
              <p:nvPr/>
            </p:nvGrpSpPr>
            <p:grpSpPr>
              <a:xfrm>
                <a:off x="6046501" y="1367785"/>
                <a:ext cx="298446" cy="846986"/>
                <a:chOff x="6046501" y="1367785"/>
                <a:chExt cx="298446" cy="846986"/>
              </a:xfrm>
            </p:grpSpPr>
            <p:sp>
              <p:nvSpPr>
                <p:cNvPr id="6879" name="Google Shape;6879;p9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95"/>
              <p:cNvGrpSpPr/>
              <p:nvPr/>
            </p:nvGrpSpPr>
            <p:grpSpPr>
              <a:xfrm>
                <a:off x="5900602" y="1193063"/>
                <a:ext cx="284947" cy="182312"/>
                <a:chOff x="5900602" y="1193063"/>
                <a:chExt cx="284947" cy="182312"/>
              </a:xfrm>
            </p:grpSpPr>
            <p:sp>
              <p:nvSpPr>
                <p:cNvPr id="6882" name="Google Shape;6882;p9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3" name="Google Shape;6883;p9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884" name="Google Shape;6884;p95"/>
            <p:cNvGrpSpPr/>
            <p:nvPr/>
          </p:nvGrpSpPr>
          <p:grpSpPr>
            <a:xfrm>
              <a:off x="6738300" y="1193063"/>
              <a:ext cx="462153" cy="707634"/>
              <a:chOff x="6738300" y="1193063"/>
              <a:chExt cx="462153" cy="707634"/>
            </a:xfrm>
          </p:grpSpPr>
          <p:grpSp>
            <p:nvGrpSpPr>
              <p:cNvPr id="6885" name="Google Shape;6885;p95"/>
              <p:cNvGrpSpPr/>
              <p:nvPr/>
            </p:nvGrpSpPr>
            <p:grpSpPr>
              <a:xfrm>
                <a:off x="6915505" y="1193063"/>
                <a:ext cx="284947" cy="597387"/>
                <a:chOff x="6915505" y="1193063"/>
                <a:chExt cx="284947" cy="597387"/>
              </a:xfrm>
            </p:grpSpPr>
            <p:sp>
              <p:nvSpPr>
                <p:cNvPr id="6886" name="Google Shape;6886;p9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7" name="Google Shape;6887;p9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888" name="Google Shape;6888;p95"/>
              <p:cNvGrpSpPr/>
              <p:nvPr/>
            </p:nvGrpSpPr>
            <p:grpSpPr>
              <a:xfrm>
                <a:off x="6738300" y="1684725"/>
                <a:ext cx="230066" cy="215971"/>
                <a:chOff x="6738300" y="1684725"/>
                <a:chExt cx="230066" cy="215971"/>
              </a:xfrm>
            </p:grpSpPr>
            <p:sp>
              <p:nvSpPr>
                <p:cNvPr id="6889" name="Google Shape;6889;p9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4"/>
        <p:cNvGrpSpPr/>
        <p:nvPr/>
      </p:nvGrpSpPr>
      <p:grpSpPr>
        <a:xfrm>
          <a:off x="0" y="0"/>
          <a:ext cx="0" cy="0"/>
          <a:chOff x="0" y="0"/>
          <a:chExt cx="0" cy="0"/>
        </a:xfrm>
      </p:grpSpPr>
      <p:grpSp>
        <p:nvGrpSpPr>
          <p:cNvPr id="6895" name="Google Shape;6895;p96"/>
          <p:cNvGrpSpPr/>
          <p:nvPr/>
        </p:nvGrpSpPr>
        <p:grpSpPr>
          <a:xfrm>
            <a:off x="829359" y="2307635"/>
            <a:ext cx="339235" cy="298186"/>
            <a:chOff x="898875" y="244725"/>
            <a:chExt cx="481800" cy="423500"/>
          </a:xfrm>
        </p:grpSpPr>
        <p:sp>
          <p:nvSpPr>
            <p:cNvPr id="6896" name="Google Shape;6896;p9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9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9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9" name="Google Shape;6899;p9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9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9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2" name="Google Shape;6902;p96"/>
          <p:cNvGrpSpPr/>
          <p:nvPr/>
        </p:nvGrpSpPr>
        <p:grpSpPr>
          <a:xfrm>
            <a:off x="1267741" y="2287103"/>
            <a:ext cx="298169" cy="339253"/>
            <a:chOff x="1529350" y="258825"/>
            <a:chExt cx="423475" cy="481825"/>
          </a:xfrm>
        </p:grpSpPr>
        <p:sp>
          <p:nvSpPr>
            <p:cNvPr id="6903" name="Google Shape;6903;p9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9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5" name="Google Shape;6905;p96"/>
          <p:cNvGrpSpPr/>
          <p:nvPr/>
        </p:nvGrpSpPr>
        <p:grpSpPr>
          <a:xfrm>
            <a:off x="1660716" y="2367273"/>
            <a:ext cx="340890" cy="178912"/>
            <a:chOff x="2084325" y="363300"/>
            <a:chExt cx="484150" cy="254100"/>
          </a:xfrm>
        </p:grpSpPr>
        <p:sp>
          <p:nvSpPr>
            <p:cNvPr id="6906" name="Google Shape;6906;p9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9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8" name="Google Shape;6908;p96"/>
          <p:cNvGrpSpPr/>
          <p:nvPr/>
        </p:nvGrpSpPr>
        <p:grpSpPr>
          <a:xfrm>
            <a:off x="2110011" y="2287102"/>
            <a:ext cx="298169" cy="339253"/>
            <a:chOff x="2707500" y="249400"/>
            <a:chExt cx="423475" cy="481825"/>
          </a:xfrm>
        </p:grpSpPr>
        <p:sp>
          <p:nvSpPr>
            <p:cNvPr id="6909" name="Google Shape;6909;p9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0" name="Google Shape;6910;p9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1" name="Google Shape;6911;p96"/>
          <p:cNvGrpSpPr/>
          <p:nvPr/>
        </p:nvGrpSpPr>
        <p:grpSpPr>
          <a:xfrm>
            <a:off x="2523626" y="2287428"/>
            <a:ext cx="305386" cy="338602"/>
            <a:chOff x="3300325" y="249875"/>
            <a:chExt cx="433725" cy="480900"/>
          </a:xfrm>
        </p:grpSpPr>
        <p:sp>
          <p:nvSpPr>
            <p:cNvPr id="6912" name="Google Shape;6912;p9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9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9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9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9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9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8" name="Google Shape;6918;p96"/>
          <p:cNvGrpSpPr/>
          <p:nvPr/>
        </p:nvGrpSpPr>
        <p:grpSpPr>
          <a:xfrm>
            <a:off x="2912712" y="2287349"/>
            <a:ext cx="352349" cy="338760"/>
            <a:chOff x="3854700" y="249750"/>
            <a:chExt cx="500425" cy="481125"/>
          </a:xfrm>
        </p:grpSpPr>
        <p:sp>
          <p:nvSpPr>
            <p:cNvPr id="6919" name="Google Shape;6919;p9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9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1" name="Google Shape;6921;p9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9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9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9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9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6" name="Google Shape;6926;p9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7" name="Google Shape;6927;p96"/>
          <p:cNvGrpSpPr/>
          <p:nvPr/>
        </p:nvGrpSpPr>
        <p:grpSpPr>
          <a:xfrm>
            <a:off x="3330701" y="2287349"/>
            <a:ext cx="352349" cy="338760"/>
            <a:chOff x="4447550" y="249750"/>
            <a:chExt cx="500425" cy="481125"/>
          </a:xfrm>
        </p:grpSpPr>
        <p:sp>
          <p:nvSpPr>
            <p:cNvPr id="6928" name="Google Shape;6928;p9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9" name="Google Shape;6929;p9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0" name="Google Shape;6930;p96"/>
          <p:cNvGrpSpPr/>
          <p:nvPr/>
        </p:nvGrpSpPr>
        <p:grpSpPr>
          <a:xfrm>
            <a:off x="3759902" y="2287102"/>
            <a:ext cx="339253" cy="339253"/>
            <a:chOff x="5049725" y="249400"/>
            <a:chExt cx="481825" cy="481825"/>
          </a:xfrm>
        </p:grpSpPr>
        <p:sp>
          <p:nvSpPr>
            <p:cNvPr id="6931" name="Google Shape;6931;p9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9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3" name="Google Shape;6933;p96"/>
          <p:cNvGrpSpPr/>
          <p:nvPr/>
        </p:nvGrpSpPr>
        <p:grpSpPr>
          <a:xfrm>
            <a:off x="4173843" y="2287102"/>
            <a:ext cx="339253" cy="339253"/>
            <a:chOff x="5660400" y="238125"/>
            <a:chExt cx="481825" cy="481825"/>
          </a:xfrm>
        </p:grpSpPr>
        <p:sp>
          <p:nvSpPr>
            <p:cNvPr id="6934" name="Google Shape;6934;p9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9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6" name="Google Shape;6936;p96"/>
          <p:cNvGrpSpPr/>
          <p:nvPr/>
        </p:nvGrpSpPr>
        <p:grpSpPr>
          <a:xfrm>
            <a:off x="4590529" y="2287102"/>
            <a:ext cx="339253" cy="339253"/>
            <a:chOff x="6235400" y="249400"/>
            <a:chExt cx="481825" cy="481825"/>
          </a:xfrm>
        </p:grpSpPr>
        <p:sp>
          <p:nvSpPr>
            <p:cNvPr id="6937" name="Google Shape;6937;p9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9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9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9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9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2" name="Google Shape;6942;p96"/>
          <p:cNvGrpSpPr/>
          <p:nvPr/>
        </p:nvGrpSpPr>
        <p:grpSpPr>
          <a:xfrm>
            <a:off x="828875" y="2731810"/>
            <a:ext cx="340204" cy="298116"/>
            <a:chOff x="899850" y="871450"/>
            <a:chExt cx="483175" cy="423400"/>
          </a:xfrm>
        </p:grpSpPr>
        <p:sp>
          <p:nvSpPr>
            <p:cNvPr id="6943" name="Google Shape;6943;p9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9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9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9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7" name="Google Shape;6947;p96"/>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8" name="Google Shape;6948;p96"/>
          <p:cNvGrpSpPr/>
          <p:nvPr/>
        </p:nvGrpSpPr>
        <p:grpSpPr>
          <a:xfrm>
            <a:off x="1660875" y="2711232"/>
            <a:ext cx="340573" cy="339271"/>
            <a:chOff x="2085450" y="842250"/>
            <a:chExt cx="483700" cy="481850"/>
          </a:xfrm>
        </p:grpSpPr>
        <p:sp>
          <p:nvSpPr>
            <p:cNvPr id="6949" name="Google Shape;6949;p9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9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1" name="Google Shape;6951;p9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2" name="Google Shape;6952;p96"/>
          <p:cNvGrpSpPr/>
          <p:nvPr/>
        </p:nvGrpSpPr>
        <p:grpSpPr>
          <a:xfrm>
            <a:off x="2089443" y="2711241"/>
            <a:ext cx="339306" cy="339253"/>
            <a:chOff x="2685825" y="840375"/>
            <a:chExt cx="481900" cy="481825"/>
          </a:xfrm>
        </p:grpSpPr>
        <p:sp>
          <p:nvSpPr>
            <p:cNvPr id="6953" name="Google Shape;6953;p9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9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5" name="Google Shape;6955;p96"/>
          <p:cNvGrpSpPr/>
          <p:nvPr/>
        </p:nvGrpSpPr>
        <p:grpSpPr>
          <a:xfrm>
            <a:off x="2501104" y="2710924"/>
            <a:ext cx="350431" cy="339887"/>
            <a:chOff x="3270675" y="841800"/>
            <a:chExt cx="497700" cy="482725"/>
          </a:xfrm>
        </p:grpSpPr>
        <p:sp>
          <p:nvSpPr>
            <p:cNvPr id="6956" name="Google Shape;6956;p9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9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9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59" name="Google Shape;6959;p96"/>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60" name="Google Shape;6960;p96"/>
          <p:cNvGrpSpPr/>
          <p:nvPr/>
        </p:nvGrpSpPr>
        <p:grpSpPr>
          <a:xfrm>
            <a:off x="3337249" y="2731783"/>
            <a:ext cx="339253" cy="298169"/>
            <a:chOff x="4467200" y="877100"/>
            <a:chExt cx="481825" cy="423475"/>
          </a:xfrm>
        </p:grpSpPr>
        <p:sp>
          <p:nvSpPr>
            <p:cNvPr id="6961" name="Google Shape;6961;p9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9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9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9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5" name="Google Shape;6965;p96"/>
          <p:cNvGrpSpPr/>
          <p:nvPr/>
        </p:nvGrpSpPr>
        <p:grpSpPr>
          <a:xfrm>
            <a:off x="3752140" y="2711232"/>
            <a:ext cx="354778" cy="339271"/>
            <a:chOff x="5045500" y="842250"/>
            <a:chExt cx="503875" cy="481850"/>
          </a:xfrm>
        </p:grpSpPr>
        <p:sp>
          <p:nvSpPr>
            <p:cNvPr id="6966" name="Google Shape;6966;p9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9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8" name="Google Shape;6968;p96"/>
          <p:cNvGrpSpPr/>
          <p:nvPr/>
        </p:nvGrpSpPr>
        <p:grpSpPr>
          <a:xfrm>
            <a:off x="4174987" y="2737451"/>
            <a:ext cx="336965" cy="286833"/>
            <a:chOff x="5645200" y="879425"/>
            <a:chExt cx="478575" cy="407375"/>
          </a:xfrm>
        </p:grpSpPr>
        <p:sp>
          <p:nvSpPr>
            <p:cNvPr id="6969" name="Google Shape;6969;p9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0" name="Google Shape;6970;p9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1" name="Google Shape;6971;p9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9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9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9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5" name="Google Shape;6975;p96"/>
          <p:cNvGrpSpPr/>
          <p:nvPr/>
        </p:nvGrpSpPr>
        <p:grpSpPr>
          <a:xfrm>
            <a:off x="4611062" y="2711241"/>
            <a:ext cx="298186" cy="339253"/>
            <a:chOff x="6264525" y="842250"/>
            <a:chExt cx="423500" cy="481825"/>
          </a:xfrm>
        </p:grpSpPr>
        <p:sp>
          <p:nvSpPr>
            <p:cNvPr id="6976" name="Google Shape;6976;p9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9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9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9" name="Google Shape;6979;p9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9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9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9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3" name="Google Shape;6983;p96"/>
          <p:cNvGrpSpPr/>
          <p:nvPr/>
        </p:nvGrpSpPr>
        <p:grpSpPr>
          <a:xfrm>
            <a:off x="829350" y="3125895"/>
            <a:ext cx="339253" cy="339253"/>
            <a:chOff x="900750" y="1436075"/>
            <a:chExt cx="481825" cy="481825"/>
          </a:xfrm>
        </p:grpSpPr>
        <p:sp>
          <p:nvSpPr>
            <p:cNvPr id="6984" name="Google Shape;6984;p9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9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9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9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8" name="Google Shape;6988;p96"/>
          <p:cNvGrpSpPr/>
          <p:nvPr/>
        </p:nvGrpSpPr>
        <p:grpSpPr>
          <a:xfrm>
            <a:off x="1247198" y="3186183"/>
            <a:ext cx="339253" cy="218676"/>
            <a:chOff x="1492675" y="1520750"/>
            <a:chExt cx="481825" cy="310575"/>
          </a:xfrm>
        </p:grpSpPr>
        <p:sp>
          <p:nvSpPr>
            <p:cNvPr id="6989" name="Google Shape;6989;p9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0" name="Google Shape;6990;p9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1" name="Google Shape;6991;p96"/>
          <p:cNvGrpSpPr/>
          <p:nvPr/>
        </p:nvGrpSpPr>
        <p:grpSpPr>
          <a:xfrm>
            <a:off x="1654995" y="3125877"/>
            <a:ext cx="352332" cy="339288"/>
            <a:chOff x="2071000" y="1435025"/>
            <a:chExt cx="500400" cy="481875"/>
          </a:xfrm>
        </p:grpSpPr>
        <p:sp>
          <p:nvSpPr>
            <p:cNvPr id="6992" name="Google Shape;6992;p9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3" name="Google Shape;6993;p9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4" name="Google Shape;6994;p9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5" name="Google Shape;6995;p96"/>
          <p:cNvGrpSpPr/>
          <p:nvPr/>
        </p:nvGrpSpPr>
        <p:grpSpPr>
          <a:xfrm>
            <a:off x="2083159" y="3146709"/>
            <a:ext cx="351874" cy="297623"/>
            <a:chOff x="2678350" y="1464650"/>
            <a:chExt cx="499750" cy="422700"/>
          </a:xfrm>
        </p:grpSpPr>
        <p:sp>
          <p:nvSpPr>
            <p:cNvPr id="6996" name="Google Shape;6996;p9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7" name="Google Shape;6997;p9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9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9" name="Google Shape;6999;p96"/>
          <p:cNvGrpSpPr/>
          <p:nvPr/>
        </p:nvGrpSpPr>
        <p:grpSpPr>
          <a:xfrm>
            <a:off x="2506692" y="3125895"/>
            <a:ext cx="339253" cy="339253"/>
            <a:chOff x="3271200" y="1435075"/>
            <a:chExt cx="481825" cy="481825"/>
          </a:xfrm>
        </p:grpSpPr>
        <p:sp>
          <p:nvSpPr>
            <p:cNvPr id="7000" name="Google Shape;7000;p9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9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2" name="Google Shape;7002;p96"/>
          <p:cNvGrpSpPr/>
          <p:nvPr/>
        </p:nvGrpSpPr>
        <p:grpSpPr>
          <a:xfrm>
            <a:off x="2917165" y="3125877"/>
            <a:ext cx="343442" cy="339288"/>
            <a:chOff x="3858100" y="1435075"/>
            <a:chExt cx="487775" cy="481875"/>
          </a:xfrm>
        </p:grpSpPr>
        <p:sp>
          <p:nvSpPr>
            <p:cNvPr id="7003" name="Google Shape;7003;p9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9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9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9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9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8" name="Google Shape;7008;p96"/>
          <p:cNvGrpSpPr/>
          <p:nvPr/>
        </p:nvGrpSpPr>
        <p:grpSpPr>
          <a:xfrm>
            <a:off x="3337249" y="3125895"/>
            <a:ext cx="339253" cy="339253"/>
            <a:chOff x="4456875" y="1435075"/>
            <a:chExt cx="481825" cy="481825"/>
          </a:xfrm>
        </p:grpSpPr>
        <p:sp>
          <p:nvSpPr>
            <p:cNvPr id="7009" name="Google Shape;7009;p9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9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9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9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9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4" name="Google Shape;7014;p9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9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9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9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9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9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0" name="Google Shape;7020;p9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1" name="Google Shape;7021;p9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9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9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9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5" name="Google Shape;7025;p9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6" name="Google Shape;7026;p9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9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96"/>
          <p:cNvGrpSpPr/>
          <p:nvPr/>
        </p:nvGrpSpPr>
        <p:grpSpPr>
          <a:xfrm>
            <a:off x="3758239" y="3125886"/>
            <a:ext cx="342580" cy="339271"/>
            <a:chOff x="5049725" y="1435050"/>
            <a:chExt cx="486550" cy="481850"/>
          </a:xfrm>
        </p:grpSpPr>
        <p:sp>
          <p:nvSpPr>
            <p:cNvPr id="7029" name="Google Shape;7029;p9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9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1" name="Google Shape;7031;p9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9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3" name="Google Shape;7033;p96"/>
          <p:cNvGrpSpPr/>
          <p:nvPr/>
        </p:nvGrpSpPr>
        <p:grpSpPr>
          <a:xfrm>
            <a:off x="4173790" y="3125895"/>
            <a:ext cx="339359" cy="339253"/>
            <a:chOff x="5642475" y="1435075"/>
            <a:chExt cx="481975" cy="481825"/>
          </a:xfrm>
        </p:grpSpPr>
        <p:sp>
          <p:nvSpPr>
            <p:cNvPr id="7034" name="Google Shape;7034;p9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9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9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96"/>
          <p:cNvGrpSpPr/>
          <p:nvPr/>
        </p:nvGrpSpPr>
        <p:grpSpPr>
          <a:xfrm>
            <a:off x="4588276" y="3125886"/>
            <a:ext cx="343759" cy="339271"/>
            <a:chOff x="6232000" y="1435050"/>
            <a:chExt cx="488225" cy="481850"/>
          </a:xfrm>
        </p:grpSpPr>
        <p:sp>
          <p:nvSpPr>
            <p:cNvPr id="7038" name="Google Shape;7038;p9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9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9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9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9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3" name="Google Shape;7043;p96"/>
          <p:cNvGrpSpPr/>
          <p:nvPr/>
        </p:nvGrpSpPr>
        <p:grpSpPr>
          <a:xfrm>
            <a:off x="849012" y="3539545"/>
            <a:ext cx="299929" cy="337792"/>
            <a:chOff x="924450" y="2028975"/>
            <a:chExt cx="425975" cy="479750"/>
          </a:xfrm>
        </p:grpSpPr>
        <p:sp>
          <p:nvSpPr>
            <p:cNvPr id="7044" name="Google Shape;7044;p9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5" name="Google Shape;7045;p9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9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7" name="Google Shape;7047;p96"/>
          <p:cNvGrpSpPr/>
          <p:nvPr/>
        </p:nvGrpSpPr>
        <p:grpSpPr>
          <a:xfrm>
            <a:off x="1661509" y="3559347"/>
            <a:ext cx="339306" cy="298186"/>
            <a:chOff x="2085450" y="2057100"/>
            <a:chExt cx="481900" cy="423500"/>
          </a:xfrm>
        </p:grpSpPr>
        <p:sp>
          <p:nvSpPr>
            <p:cNvPr id="7048" name="Google Shape;7048;p9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9" name="Google Shape;7049;p9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9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1" name="Google Shape;7051;p96"/>
          <p:cNvGrpSpPr/>
          <p:nvPr/>
        </p:nvGrpSpPr>
        <p:grpSpPr>
          <a:xfrm>
            <a:off x="2089442" y="3582592"/>
            <a:ext cx="339306" cy="251698"/>
            <a:chOff x="2678275" y="2090100"/>
            <a:chExt cx="481900" cy="357475"/>
          </a:xfrm>
        </p:grpSpPr>
        <p:sp>
          <p:nvSpPr>
            <p:cNvPr id="7052" name="Google Shape;7052;p9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9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9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9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9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96"/>
          <p:cNvGrpSpPr/>
          <p:nvPr/>
        </p:nvGrpSpPr>
        <p:grpSpPr>
          <a:xfrm>
            <a:off x="2566646" y="3594790"/>
            <a:ext cx="219345" cy="227301"/>
            <a:chOff x="3357325" y="2093500"/>
            <a:chExt cx="311525" cy="322825"/>
          </a:xfrm>
        </p:grpSpPr>
        <p:sp>
          <p:nvSpPr>
            <p:cNvPr id="7058" name="Google Shape;7058;p9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9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9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61" name="Google Shape;7061;p96"/>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62" name="Google Shape;7062;p96"/>
          <p:cNvGrpSpPr/>
          <p:nvPr/>
        </p:nvGrpSpPr>
        <p:grpSpPr>
          <a:xfrm>
            <a:off x="3360836" y="3538814"/>
            <a:ext cx="292078" cy="339253"/>
            <a:chOff x="4492800" y="2027925"/>
            <a:chExt cx="414825" cy="481825"/>
          </a:xfrm>
        </p:grpSpPr>
        <p:sp>
          <p:nvSpPr>
            <p:cNvPr id="7063" name="Google Shape;7063;p9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9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5" name="Google Shape;7065;p96"/>
          <p:cNvGrpSpPr/>
          <p:nvPr/>
        </p:nvGrpSpPr>
        <p:grpSpPr>
          <a:xfrm>
            <a:off x="3759928" y="3538805"/>
            <a:ext cx="339200" cy="339271"/>
            <a:chOff x="5049725" y="2027900"/>
            <a:chExt cx="481750" cy="481850"/>
          </a:xfrm>
        </p:grpSpPr>
        <p:sp>
          <p:nvSpPr>
            <p:cNvPr id="7066" name="Google Shape;7066;p9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7" name="Google Shape;7067;p9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9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9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9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9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2" name="Google Shape;7072;p9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3" name="Google Shape;7073;p9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4" name="Google Shape;7074;p96"/>
          <p:cNvGrpSpPr/>
          <p:nvPr/>
        </p:nvGrpSpPr>
        <p:grpSpPr>
          <a:xfrm>
            <a:off x="4233524" y="3538893"/>
            <a:ext cx="219890" cy="339095"/>
            <a:chOff x="5726350" y="2028150"/>
            <a:chExt cx="312300" cy="481600"/>
          </a:xfrm>
        </p:grpSpPr>
        <p:sp>
          <p:nvSpPr>
            <p:cNvPr id="7075" name="Google Shape;7075;p9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9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9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8" name="Google Shape;7078;p96"/>
          <p:cNvGrpSpPr/>
          <p:nvPr/>
        </p:nvGrpSpPr>
        <p:grpSpPr>
          <a:xfrm>
            <a:off x="4593715" y="3542000"/>
            <a:ext cx="332881" cy="332881"/>
            <a:chOff x="6239925" y="2032450"/>
            <a:chExt cx="472775" cy="472775"/>
          </a:xfrm>
        </p:grpSpPr>
        <p:sp>
          <p:nvSpPr>
            <p:cNvPr id="7079" name="Google Shape;7079;p9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9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1" name="Google Shape;7081;p96"/>
          <p:cNvGrpSpPr/>
          <p:nvPr/>
        </p:nvGrpSpPr>
        <p:grpSpPr>
          <a:xfrm>
            <a:off x="5042807" y="2364092"/>
            <a:ext cx="334641" cy="185425"/>
            <a:chOff x="903075" y="2730000"/>
            <a:chExt cx="475275" cy="263350"/>
          </a:xfrm>
        </p:grpSpPr>
        <p:sp>
          <p:nvSpPr>
            <p:cNvPr id="7082" name="Google Shape;7082;p9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9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9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5" name="Google Shape;7085;p96"/>
          <p:cNvGrpSpPr/>
          <p:nvPr/>
        </p:nvGrpSpPr>
        <p:grpSpPr>
          <a:xfrm>
            <a:off x="1247198" y="3538814"/>
            <a:ext cx="339253" cy="339253"/>
            <a:chOff x="1492675" y="2027925"/>
            <a:chExt cx="481825" cy="481825"/>
          </a:xfrm>
        </p:grpSpPr>
        <p:sp>
          <p:nvSpPr>
            <p:cNvPr id="7086" name="Google Shape;7086;p9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9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9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9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9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1" name="Google Shape;7091;p96"/>
          <p:cNvGrpSpPr/>
          <p:nvPr/>
        </p:nvGrpSpPr>
        <p:grpSpPr>
          <a:xfrm>
            <a:off x="5473575" y="2287178"/>
            <a:ext cx="339253" cy="339253"/>
            <a:chOff x="1492675" y="2620775"/>
            <a:chExt cx="481825" cy="481825"/>
          </a:xfrm>
        </p:grpSpPr>
        <p:sp>
          <p:nvSpPr>
            <p:cNvPr id="7092" name="Google Shape;7092;p9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9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94" name="Google Shape;7094;p96"/>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95" name="Google Shape;7095;p96"/>
          <p:cNvGrpSpPr/>
          <p:nvPr/>
        </p:nvGrpSpPr>
        <p:grpSpPr>
          <a:xfrm>
            <a:off x="6297328" y="2303161"/>
            <a:ext cx="333585" cy="307287"/>
            <a:chOff x="2682350" y="2643425"/>
            <a:chExt cx="473775" cy="436425"/>
          </a:xfrm>
        </p:grpSpPr>
        <p:sp>
          <p:nvSpPr>
            <p:cNvPr id="7096" name="Google Shape;7096;p9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9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9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9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0" name="Google Shape;7100;p9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9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9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3" name="Google Shape;7103;p96"/>
          <p:cNvGrpSpPr/>
          <p:nvPr/>
        </p:nvGrpSpPr>
        <p:grpSpPr>
          <a:xfrm>
            <a:off x="6762818" y="2287178"/>
            <a:ext cx="238531" cy="339253"/>
            <a:chOff x="3342725" y="2620775"/>
            <a:chExt cx="338775" cy="481825"/>
          </a:xfrm>
        </p:grpSpPr>
        <p:sp>
          <p:nvSpPr>
            <p:cNvPr id="7104" name="Google Shape;7104;p9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9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6" name="Google Shape;7106;p9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7" name="Google Shape;7107;p96"/>
          <p:cNvGrpSpPr/>
          <p:nvPr/>
        </p:nvGrpSpPr>
        <p:grpSpPr>
          <a:xfrm>
            <a:off x="7156568" y="2287178"/>
            <a:ext cx="278296" cy="339253"/>
            <a:chOff x="3907325" y="2620775"/>
            <a:chExt cx="395250" cy="481825"/>
          </a:xfrm>
        </p:grpSpPr>
        <p:sp>
          <p:nvSpPr>
            <p:cNvPr id="7108" name="Google Shape;7108;p9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9" name="Google Shape;7109;p9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9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9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2" name="Google Shape;7112;p96"/>
          <p:cNvGrpSpPr/>
          <p:nvPr/>
        </p:nvGrpSpPr>
        <p:grpSpPr>
          <a:xfrm>
            <a:off x="7549755" y="2297783"/>
            <a:ext cx="339253" cy="318042"/>
            <a:chOff x="4456875" y="2635825"/>
            <a:chExt cx="481825" cy="451700"/>
          </a:xfrm>
        </p:grpSpPr>
        <p:sp>
          <p:nvSpPr>
            <p:cNvPr id="7113" name="Google Shape;7113;p9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9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9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9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7" name="Google Shape;7117;p9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9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9" name="Google Shape;7119;p96"/>
          <p:cNvGrpSpPr/>
          <p:nvPr/>
        </p:nvGrpSpPr>
        <p:grpSpPr>
          <a:xfrm>
            <a:off x="7974679" y="2297783"/>
            <a:ext cx="339253" cy="318042"/>
            <a:chOff x="5049725" y="2635825"/>
            <a:chExt cx="481825" cy="451700"/>
          </a:xfrm>
        </p:grpSpPr>
        <p:sp>
          <p:nvSpPr>
            <p:cNvPr id="7120" name="Google Shape;7120;p9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1" name="Google Shape;7121;p9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2" name="Google Shape;7122;p9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3" name="Google Shape;7123;p96"/>
          <p:cNvGrpSpPr/>
          <p:nvPr/>
        </p:nvGrpSpPr>
        <p:grpSpPr>
          <a:xfrm>
            <a:off x="2375386" y="3952243"/>
            <a:ext cx="338566" cy="338373"/>
            <a:chOff x="5643000" y="2621375"/>
            <a:chExt cx="480850" cy="480575"/>
          </a:xfrm>
        </p:grpSpPr>
        <p:sp>
          <p:nvSpPr>
            <p:cNvPr id="7124" name="Google Shape;7124;p9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5" name="Google Shape;7125;p9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9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9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8" name="Google Shape;7128;p9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9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9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1" name="Google Shape;7131;p96"/>
          <p:cNvGrpSpPr/>
          <p:nvPr/>
        </p:nvGrpSpPr>
        <p:grpSpPr>
          <a:xfrm>
            <a:off x="4192782" y="3951803"/>
            <a:ext cx="339359" cy="339253"/>
            <a:chOff x="6235250" y="2620775"/>
            <a:chExt cx="481975" cy="481825"/>
          </a:xfrm>
        </p:grpSpPr>
        <p:sp>
          <p:nvSpPr>
            <p:cNvPr id="7132" name="Google Shape;7132;p9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9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9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5" name="Google Shape;7135;p9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9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37" name="Google Shape;7137;p96"/>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38" name="Google Shape;7138;p96"/>
          <p:cNvGrpSpPr/>
          <p:nvPr/>
        </p:nvGrpSpPr>
        <p:grpSpPr>
          <a:xfrm>
            <a:off x="5472652" y="2711317"/>
            <a:ext cx="341101" cy="339253"/>
            <a:chOff x="1535000" y="3223325"/>
            <a:chExt cx="484450" cy="481825"/>
          </a:xfrm>
        </p:grpSpPr>
        <p:sp>
          <p:nvSpPr>
            <p:cNvPr id="7139" name="Google Shape;7139;p9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9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1" name="Google Shape;7141;p9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2" name="Google Shape;7142;p96"/>
          <p:cNvGrpSpPr/>
          <p:nvPr/>
        </p:nvGrpSpPr>
        <p:grpSpPr>
          <a:xfrm>
            <a:off x="5880219" y="2746618"/>
            <a:ext cx="339253" cy="268649"/>
            <a:chOff x="2085525" y="3263750"/>
            <a:chExt cx="481825" cy="381550"/>
          </a:xfrm>
        </p:grpSpPr>
        <p:sp>
          <p:nvSpPr>
            <p:cNvPr id="7143" name="Google Shape;7143;p9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4" name="Google Shape;7144;p9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5" name="Google Shape;7145;p96"/>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46" name="Google Shape;7146;p96"/>
          <p:cNvGrpSpPr/>
          <p:nvPr/>
        </p:nvGrpSpPr>
        <p:grpSpPr>
          <a:xfrm>
            <a:off x="6711982" y="2711308"/>
            <a:ext cx="340204" cy="339271"/>
            <a:chOff x="3270450" y="3213625"/>
            <a:chExt cx="483175" cy="481850"/>
          </a:xfrm>
        </p:grpSpPr>
        <p:sp>
          <p:nvSpPr>
            <p:cNvPr id="7147" name="Google Shape;7147;p9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8" name="Google Shape;7148;p9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9" name="Google Shape;7149;p96"/>
          <p:cNvGrpSpPr/>
          <p:nvPr/>
        </p:nvGrpSpPr>
        <p:grpSpPr>
          <a:xfrm>
            <a:off x="7211250" y="2711317"/>
            <a:ext cx="168931" cy="339253"/>
            <a:chOff x="3984950" y="3213600"/>
            <a:chExt cx="239925" cy="481825"/>
          </a:xfrm>
        </p:grpSpPr>
        <p:sp>
          <p:nvSpPr>
            <p:cNvPr id="7150" name="Google Shape;7150;p9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1" name="Google Shape;7151;p9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52" name="Google Shape;7152;p96"/>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96"/>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54" name="Google Shape;7154;p96"/>
          <p:cNvGrpSpPr/>
          <p:nvPr/>
        </p:nvGrpSpPr>
        <p:grpSpPr>
          <a:xfrm>
            <a:off x="1874281" y="3981487"/>
            <a:ext cx="355218" cy="279880"/>
            <a:chOff x="5629975" y="3255775"/>
            <a:chExt cx="504500" cy="397500"/>
          </a:xfrm>
        </p:grpSpPr>
        <p:sp>
          <p:nvSpPr>
            <p:cNvPr id="7155" name="Google Shape;7155;p9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6" name="Google Shape;7156;p9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9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9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9" name="Google Shape;7159;p9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0" name="Google Shape;7160;p96"/>
          <p:cNvGrpSpPr/>
          <p:nvPr/>
        </p:nvGrpSpPr>
        <p:grpSpPr>
          <a:xfrm>
            <a:off x="3755839" y="3981593"/>
            <a:ext cx="340256" cy="279669"/>
            <a:chOff x="6234950" y="3255925"/>
            <a:chExt cx="483250" cy="397200"/>
          </a:xfrm>
        </p:grpSpPr>
        <p:sp>
          <p:nvSpPr>
            <p:cNvPr id="7161" name="Google Shape;7161;p9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9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3" name="Google Shape;7163;p9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4" name="Google Shape;7164;p9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9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9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7" name="Google Shape;7167;p96"/>
          <p:cNvGrpSpPr/>
          <p:nvPr/>
        </p:nvGrpSpPr>
        <p:grpSpPr>
          <a:xfrm>
            <a:off x="5051107" y="3125970"/>
            <a:ext cx="318042" cy="339253"/>
            <a:chOff x="914900" y="3806450"/>
            <a:chExt cx="451700" cy="481825"/>
          </a:xfrm>
        </p:grpSpPr>
        <p:sp>
          <p:nvSpPr>
            <p:cNvPr id="7168" name="Google Shape;7168;p9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9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9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1" name="Google Shape;7171;p9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2" name="Google Shape;7172;p9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3" name="Google Shape;7173;p96"/>
          <p:cNvGrpSpPr/>
          <p:nvPr/>
        </p:nvGrpSpPr>
        <p:grpSpPr>
          <a:xfrm>
            <a:off x="5470028" y="3125785"/>
            <a:ext cx="346347" cy="339623"/>
            <a:chOff x="1490050" y="3805975"/>
            <a:chExt cx="491900" cy="482350"/>
          </a:xfrm>
        </p:grpSpPr>
        <p:sp>
          <p:nvSpPr>
            <p:cNvPr id="7174" name="Google Shape;7174;p9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9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9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7" name="Google Shape;7177;p9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8" name="Google Shape;7178;p96"/>
          <p:cNvGrpSpPr/>
          <p:nvPr/>
        </p:nvGrpSpPr>
        <p:grpSpPr>
          <a:xfrm>
            <a:off x="5893896" y="3125970"/>
            <a:ext cx="311899" cy="339253"/>
            <a:chOff x="2104275" y="3806450"/>
            <a:chExt cx="442975" cy="481825"/>
          </a:xfrm>
        </p:grpSpPr>
        <p:sp>
          <p:nvSpPr>
            <p:cNvPr id="7179" name="Google Shape;7179;p9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0" name="Google Shape;7180;p9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1" name="Google Shape;7181;p96"/>
          <p:cNvGrpSpPr/>
          <p:nvPr/>
        </p:nvGrpSpPr>
        <p:grpSpPr>
          <a:xfrm>
            <a:off x="6317413" y="3125970"/>
            <a:ext cx="293416" cy="339253"/>
            <a:chOff x="2710875" y="3806450"/>
            <a:chExt cx="416725" cy="481825"/>
          </a:xfrm>
        </p:grpSpPr>
        <p:sp>
          <p:nvSpPr>
            <p:cNvPr id="7182" name="Google Shape;7182;p9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9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4" name="Google Shape;7184;p96"/>
          <p:cNvGrpSpPr/>
          <p:nvPr/>
        </p:nvGrpSpPr>
        <p:grpSpPr>
          <a:xfrm>
            <a:off x="6712457" y="3166412"/>
            <a:ext cx="339253" cy="258369"/>
            <a:chOff x="3271200" y="3863875"/>
            <a:chExt cx="481825" cy="366950"/>
          </a:xfrm>
        </p:grpSpPr>
        <p:sp>
          <p:nvSpPr>
            <p:cNvPr id="7185" name="Google Shape;7185;p9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6" name="Google Shape;7186;p9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7" name="Google Shape;7187;p96"/>
          <p:cNvGrpSpPr/>
          <p:nvPr/>
        </p:nvGrpSpPr>
        <p:grpSpPr>
          <a:xfrm>
            <a:off x="7147952" y="3126199"/>
            <a:ext cx="295528" cy="338795"/>
            <a:chOff x="3895050" y="3806775"/>
            <a:chExt cx="419725" cy="481175"/>
          </a:xfrm>
        </p:grpSpPr>
        <p:sp>
          <p:nvSpPr>
            <p:cNvPr id="7188" name="Google Shape;7188;p9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9" name="Google Shape;7189;p9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0" name="Google Shape;7190;p96"/>
          <p:cNvGrpSpPr/>
          <p:nvPr/>
        </p:nvGrpSpPr>
        <p:grpSpPr>
          <a:xfrm>
            <a:off x="7551234" y="3125979"/>
            <a:ext cx="336296" cy="339235"/>
            <a:chOff x="4464775" y="3806475"/>
            <a:chExt cx="477625" cy="481800"/>
          </a:xfrm>
        </p:grpSpPr>
        <p:sp>
          <p:nvSpPr>
            <p:cNvPr id="7191" name="Google Shape;7191;p9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2" name="Google Shape;7192;p9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3" name="Google Shape;7193;p9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9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5" name="Google Shape;7195;p9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9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7" name="Google Shape;7197;p96"/>
          <p:cNvGrpSpPr/>
          <p:nvPr/>
        </p:nvGrpSpPr>
        <p:grpSpPr>
          <a:xfrm>
            <a:off x="7974679" y="3125970"/>
            <a:ext cx="339253" cy="339253"/>
            <a:chOff x="5049725" y="3806450"/>
            <a:chExt cx="481825" cy="481825"/>
          </a:xfrm>
        </p:grpSpPr>
        <p:sp>
          <p:nvSpPr>
            <p:cNvPr id="7198" name="Google Shape;7198;p9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9" name="Google Shape;7199;p9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9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1" name="Google Shape;7201;p96"/>
          <p:cNvGrpSpPr/>
          <p:nvPr/>
        </p:nvGrpSpPr>
        <p:grpSpPr>
          <a:xfrm>
            <a:off x="1461983" y="3951798"/>
            <a:ext cx="339253" cy="339253"/>
            <a:chOff x="5651375" y="3806450"/>
            <a:chExt cx="481825" cy="481825"/>
          </a:xfrm>
        </p:grpSpPr>
        <p:sp>
          <p:nvSpPr>
            <p:cNvPr id="7202" name="Google Shape;7202;p9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3" name="Google Shape;7203;p9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9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9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6" name="Google Shape;7206;p96"/>
          <p:cNvGrpSpPr/>
          <p:nvPr/>
        </p:nvGrpSpPr>
        <p:grpSpPr>
          <a:xfrm>
            <a:off x="3360663" y="3953787"/>
            <a:ext cx="298503" cy="335275"/>
            <a:chOff x="6264300" y="3809300"/>
            <a:chExt cx="423950" cy="476175"/>
          </a:xfrm>
        </p:grpSpPr>
        <p:sp>
          <p:nvSpPr>
            <p:cNvPr id="7207" name="Google Shape;7207;p9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8" name="Google Shape;7208;p9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9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0" name="Google Shape;7210;p96"/>
          <p:cNvGrpSpPr/>
          <p:nvPr/>
        </p:nvGrpSpPr>
        <p:grpSpPr>
          <a:xfrm>
            <a:off x="5039841" y="3538881"/>
            <a:ext cx="340573" cy="339271"/>
            <a:chOff x="898875" y="4399275"/>
            <a:chExt cx="483700" cy="481850"/>
          </a:xfrm>
        </p:grpSpPr>
        <p:sp>
          <p:nvSpPr>
            <p:cNvPr id="7211" name="Google Shape;7211;p9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2" name="Google Shape;7212;p96"/>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9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9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9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6" name="Google Shape;7216;p9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7" name="Google Shape;7217;p9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9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9" name="Google Shape;7219;p96"/>
          <p:cNvGrpSpPr/>
          <p:nvPr/>
        </p:nvGrpSpPr>
        <p:grpSpPr>
          <a:xfrm>
            <a:off x="5473575" y="3554133"/>
            <a:ext cx="339253" cy="308765"/>
            <a:chOff x="1492675" y="4420975"/>
            <a:chExt cx="481825" cy="438525"/>
          </a:xfrm>
        </p:grpSpPr>
        <p:sp>
          <p:nvSpPr>
            <p:cNvPr id="7220" name="Google Shape;7220;p9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9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2" name="Google Shape;7222;p9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3" name="Google Shape;7223;p9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4" name="Google Shape;7224;p9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5" name="Google Shape;7225;p96"/>
          <p:cNvGrpSpPr/>
          <p:nvPr/>
        </p:nvGrpSpPr>
        <p:grpSpPr>
          <a:xfrm>
            <a:off x="5878556" y="3539558"/>
            <a:ext cx="342580" cy="337915"/>
            <a:chOff x="2084100" y="4400250"/>
            <a:chExt cx="486550" cy="479925"/>
          </a:xfrm>
        </p:grpSpPr>
        <p:sp>
          <p:nvSpPr>
            <p:cNvPr id="7226" name="Google Shape;7226;p9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7" name="Google Shape;7227;p9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8" name="Google Shape;7228;p9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9" name="Google Shape;7229;p9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0" name="Google Shape;7230;p9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1" name="Google Shape;7231;p9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2" name="Google Shape;7232;p96"/>
          <p:cNvGrpSpPr/>
          <p:nvPr/>
        </p:nvGrpSpPr>
        <p:grpSpPr>
          <a:xfrm>
            <a:off x="6315036" y="3538907"/>
            <a:ext cx="298169" cy="339218"/>
            <a:chOff x="2707950" y="4399325"/>
            <a:chExt cx="423475" cy="481775"/>
          </a:xfrm>
        </p:grpSpPr>
        <p:sp>
          <p:nvSpPr>
            <p:cNvPr id="7233" name="Google Shape;7233;p9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9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5" name="Google Shape;7235;p9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6" name="Google Shape;7236;p9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9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8" name="Google Shape;7238;p9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9" name="Google Shape;7239;p9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0" name="Google Shape;7240;p9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1" name="Google Shape;7241;p9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2" name="Google Shape;7242;p9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9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9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5" name="Google Shape;7245;p96"/>
          <p:cNvGrpSpPr/>
          <p:nvPr/>
        </p:nvGrpSpPr>
        <p:grpSpPr>
          <a:xfrm>
            <a:off x="6744555" y="3538881"/>
            <a:ext cx="275057" cy="339271"/>
            <a:chOff x="3330525" y="4399275"/>
            <a:chExt cx="390650" cy="481850"/>
          </a:xfrm>
        </p:grpSpPr>
        <p:sp>
          <p:nvSpPr>
            <p:cNvPr id="7246" name="Google Shape;7246;p9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9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8" name="Google Shape;7248;p9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9" name="Google Shape;7249;p9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0" name="Google Shape;7250;p9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1" name="Google Shape;7251;p9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2" name="Google Shape;7252;p9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3" name="Google Shape;7253;p96"/>
          <p:cNvGrpSpPr/>
          <p:nvPr/>
        </p:nvGrpSpPr>
        <p:grpSpPr>
          <a:xfrm>
            <a:off x="7169084" y="3538890"/>
            <a:ext cx="253265" cy="339253"/>
            <a:chOff x="3938800" y="4399275"/>
            <a:chExt cx="359700" cy="481825"/>
          </a:xfrm>
        </p:grpSpPr>
        <p:sp>
          <p:nvSpPr>
            <p:cNvPr id="7254" name="Google Shape;7254;p9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5" name="Google Shape;7255;p9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6" name="Google Shape;7256;p9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9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8" name="Google Shape;7258;p9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9" name="Google Shape;7259;p96"/>
          <p:cNvGrpSpPr/>
          <p:nvPr/>
        </p:nvGrpSpPr>
        <p:grpSpPr>
          <a:xfrm>
            <a:off x="7639862" y="3538890"/>
            <a:ext cx="159039" cy="339253"/>
            <a:chOff x="4584850" y="4399275"/>
            <a:chExt cx="225875" cy="481825"/>
          </a:xfrm>
        </p:grpSpPr>
        <p:sp>
          <p:nvSpPr>
            <p:cNvPr id="7260" name="Google Shape;7260;p9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9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62" name="Google Shape;7262;p96"/>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63" name="Google Shape;7263;p96"/>
          <p:cNvGrpSpPr/>
          <p:nvPr/>
        </p:nvGrpSpPr>
        <p:grpSpPr>
          <a:xfrm>
            <a:off x="1049680" y="3951795"/>
            <a:ext cx="339253" cy="339253"/>
            <a:chOff x="5642550" y="4399275"/>
            <a:chExt cx="481825" cy="481825"/>
          </a:xfrm>
        </p:grpSpPr>
        <p:sp>
          <p:nvSpPr>
            <p:cNvPr id="7264" name="Google Shape;7264;p9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9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6" name="Google Shape;7266;p96"/>
          <p:cNvGrpSpPr/>
          <p:nvPr/>
        </p:nvGrpSpPr>
        <p:grpSpPr>
          <a:xfrm>
            <a:off x="2859815" y="3963703"/>
            <a:ext cx="363316" cy="315437"/>
            <a:chOff x="6218300" y="4416175"/>
            <a:chExt cx="516000" cy="448000"/>
          </a:xfrm>
        </p:grpSpPr>
        <p:sp>
          <p:nvSpPr>
            <p:cNvPr id="7267" name="Google Shape;7267;p9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8" name="Google Shape;7268;p9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9" name="Google Shape;7269;p9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0" name="Google Shape;7270;p96"/>
          <p:cNvGrpSpPr/>
          <p:nvPr/>
        </p:nvGrpSpPr>
        <p:grpSpPr>
          <a:xfrm>
            <a:off x="5918879" y="3951792"/>
            <a:ext cx="339253" cy="339253"/>
            <a:chOff x="899850" y="4992125"/>
            <a:chExt cx="481825" cy="481825"/>
          </a:xfrm>
        </p:grpSpPr>
        <p:sp>
          <p:nvSpPr>
            <p:cNvPr id="7271" name="Google Shape;7271;p9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2" name="Google Shape;7272;p9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9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4" name="Google Shape;7274;p96"/>
          <p:cNvGrpSpPr/>
          <p:nvPr/>
        </p:nvGrpSpPr>
        <p:grpSpPr>
          <a:xfrm>
            <a:off x="5461708" y="3951792"/>
            <a:ext cx="339253" cy="339253"/>
            <a:chOff x="1492675" y="4992125"/>
            <a:chExt cx="481825" cy="481825"/>
          </a:xfrm>
        </p:grpSpPr>
        <p:sp>
          <p:nvSpPr>
            <p:cNvPr id="7275" name="Google Shape;7275;p9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6" name="Google Shape;7276;p9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7" name="Google Shape;7277;p96"/>
          <p:cNvGrpSpPr/>
          <p:nvPr/>
        </p:nvGrpSpPr>
        <p:grpSpPr>
          <a:xfrm>
            <a:off x="5004462" y="3951792"/>
            <a:ext cx="339253" cy="339253"/>
            <a:chOff x="2085525" y="4992125"/>
            <a:chExt cx="481825" cy="481825"/>
          </a:xfrm>
        </p:grpSpPr>
        <p:sp>
          <p:nvSpPr>
            <p:cNvPr id="7278" name="Google Shape;7278;p9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9" name="Google Shape;7279;p9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0" name="Google Shape;7280;p96"/>
          <p:cNvGrpSpPr/>
          <p:nvPr/>
        </p:nvGrpSpPr>
        <p:grpSpPr>
          <a:xfrm>
            <a:off x="6833221" y="3951792"/>
            <a:ext cx="339253" cy="339253"/>
            <a:chOff x="2678350" y="4992125"/>
            <a:chExt cx="481825" cy="481825"/>
          </a:xfrm>
        </p:grpSpPr>
        <p:sp>
          <p:nvSpPr>
            <p:cNvPr id="7281" name="Google Shape;7281;p9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2" name="Google Shape;7282;p9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3" name="Google Shape;7283;p9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4" name="Google Shape;7284;p96"/>
          <p:cNvGrpSpPr/>
          <p:nvPr/>
        </p:nvGrpSpPr>
        <p:grpSpPr>
          <a:xfrm>
            <a:off x="4628816" y="3951792"/>
            <a:ext cx="339253" cy="339253"/>
            <a:chOff x="3271200" y="4992125"/>
            <a:chExt cx="481825" cy="481825"/>
          </a:xfrm>
        </p:grpSpPr>
        <p:sp>
          <p:nvSpPr>
            <p:cNvPr id="7285" name="Google Shape;7285;p9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9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9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8" name="Google Shape;7288;p96"/>
          <p:cNvGrpSpPr/>
          <p:nvPr/>
        </p:nvGrpSpPr>
        <p:grpSpPr>
          <a:xfrm>
            <a:off x="7290263" y="3952822"/>
            <a:ext cx="339411" cy="337193"/>
            <a:chOff x="3863900" y="4993625"/>
            <a:chExt cx="482050" cy="478900"/>
          </a:xfrm>
        </p:grpSpPr>
        <p:sp>
          <p:nvSpPr>
            <p:cNvPr id="7289" name="Google Shape;7289;p9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9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9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9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3" name="Google Shape;7293;p96"/>
          <p:cNvGrpSpPr/>
          <p:nvPr/>
        </p:nvGrpSpPr>
        <p:grpSpPr>
          <a:xfrm>
            <a:off x="7747437" y="3952822"/>
            <a:ext cx="339411" cy="337193"/>
            <a:chOff x="4456725" y="4993625"/>
            <a:chExt cx="482050" cy="478900"/>
          </a:xfrm>
        </p:grpSpPr>
        <p:sp>
          <p:nvSpPr>
            <p:cNvPr id="7294" name="Google Shape;7294;p9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9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6" name="Google Shape;7296;p9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7" name="Google Shape;7297;p9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8" name="Google Shape;7298;p96"/>
          <p:cNvGrpSpPr/>
          <p:nvPr/>
        </p:nvGrpSpPr>
        <p:grpSpPr>
          <a:xfrm>
            <a:off x="6376030" y="3952813"/>
            <a:ext cx="339411" cy="337211"/>
            <a:chOff x="5049575" y="4993600"/>
            <a:chExt cx="482050" cy="478925"/>
          </a:xfrm>
        </p:grpSpPr>
        <p:sp>
          <p:nvSpPr>
            <p:cNvPr id="7299" name="Google Shape;7299;p9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9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9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9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03" name="Google Shape;7303;p96"/>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304" name="Google Shape;7304;p9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transition spd="slow">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08"/>
        <p:cNvGrpSpPr/>
        <p:nvPr/>
      </p:nvGrpSpPr>
      <p:grpSpPr>
        <a:xfrm>
          <a:off x="0" y="0"/>
          <a:ext cx="0" cy="0"/>
          <a:chOff x="0" y="0"/>
          <a:chExt cx="0" cy="0"/>
        </a:xfrm>
      </p:grpSpPr>
      <p:grpSp>
        <p:nvGrpSpPr>
          <p:cNvPr id="7309" name="Google Shape;7309;p97"/>
          <p:cNvGrpSpPr/>
          <p:nvPr/>
        </p:nvGrpSpPr>
        <p:grpSpPr>
          <a:xfrm>
            <a:off x="876361" y="1308054"/>
            <a:ext cx="322099" cy="370529"/>
            <a:chOff x="-42971725" y="3217825"/>
            <a:chExt cx="275675" cy="317125"/>
          </a:xfrm>
        </p:grpSpPr>
        <p:sp>
          <p:nvSpPr>
            <p:cNvPr id="7310" name="Google Shape;7310;p9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9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97"/>
          <p:cNvGrpSpPr/>
          <p:nvPr/>
        </p:nvGrpSpPr>
        <p:grpSpPr>
          <a:xfrm>
            <a:off x="848276" y="1776710"/>
            <a:ext cx="378270" cy="337551"/>
            <a:chOff x="-42996150" y="3612600"/>
            <a:chExt cx="323750" cy="288900"/>
          </a:xfrm>
        </p:grpSpPr>
        <p:sp>
          <p:nvSpPr>
            <p:cNvPr id="7314" name="Google Shape;7314;p9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97"/>
          <p:cNvGrpSpPr/>
          <p:nvPr/>
        </p:nvGrpSpPr>
        <p:grpSpPr>
          <a:xfrm>
            <a:off x="851036" y="2186080"/>
            <a:ext cx="372749" cy="370909"/>
            <a:chOff x="-42994575" y="3950300"/>
            <a:chExt cx="319025" cy="317450"/>
          </a:xfrm>
        </p:grpSpPr>
        <p:sp>
          <p:nvSpPr>
            <p:cNvPr id="7318" name="Google Shape;7318;p9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9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97"/>
          <p:cNvGrpSpPr/>
          <p:nvPr/>
        </p:nvGrpSpPr>
        <p:grpSpPr>
          <a:xfrm>
            <a:off x="3004431" y="1332912"/>
            <a:ext cx="371785" cy="370879"/>
            <a:chOff x="-41111350" y="3239100"/>
            <a:chExt cx="318200" cy="317425"/>
          </a:xfrm>
        </p:grpSpPr>
        <p:sp>
          <p:nvSpPr>
            <p:cNvPr id="7322" name="Google Shape;7322;p9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9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97"/>
          <p:cNvGrpSpPr/>
          <p:nvPr/>
        </p:nvGrpSpPr>
        <p:grpSpPr>
          <a:xfrm>
            <a:off x="3000751" y="1768444"/>
            <a:ext cx="379146" cy="370967"/>
            <a:chOff x="-41117650" y="3605525"/>
            <a:chExt cx="324500" cy="317500"/>
          </a:xfrm>
        </p:grpSpPr>
        <p:sp>
          <p:nvSpPr>
            <p:cNvPr id="7327" name="Google Shape;7327;p9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9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0" name="Google Shape;7330;p97"/>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1" name="Google Shape;7331;p97"/>
          <p:cNvGrpSpPr/>
          <p:nvPr/>
        </p:nvGrpSpPr>
        <p:grpSpPr>
          <a:xfrm>
            <a:off x="1827005" y="2659967"/>
            <a:ext cx="216271" cy="371814"/>
            <a:chOff x="-39205300" y="3220175"/>
            <a:chExt cx="185100" cy="318225"/>
          </a:xfrm>
        </p:grpSpPr>
        <p:sp>
          <p:nvSpPr>
            <p:cNvPr id="7332" name="Google Shape;7332;p9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9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97"/>
          <p:cNvGrpSpPr/>
          <p:nvPr/>
        </p:nvGrpSpPr>
        <p:grpSpPr>
          <a:xfrm>
            <a:off x="1792533" y="3120038"/>
            <a:ext cx="300016" cy="369273"/>
            <a:chOff x="-39248625" y="3588600"/>
            <a:chExt cx="256775" cy="316050"/>
          </a:xfrm>
        </p:grpSpPr>
        <p:sp>
          <p:nvSpPr>
            <p:cNvPr id="7335" name="Google Shape;7335;p9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9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7" name="Google Shape;7337;p97"/>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7"/>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9" name="Google Shape;7339;p97"/>
          <p:cNvGrpSpPr/>
          <p:nvPr/>
        </p:nvGrpSpPr>
        <p:grpSpPr>
          <a:xfrm>
            <a:off x="1243246" y="1308054"/>
            <a:ext cx="429504" cy="370879"/>
            <a:chOff x="-42651700" y="3217825"/>
            <a:chExt cx="367600" cy="317425"/>
          </a:xfrm>
        </p:grpSpPr>
        <p:sp>
          <p:nvSpPr>
            <p:cNvPr id="7340" name="Google Shape;7340;p9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9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97"/>
          <p:cNvGrpSpPr/>
          <p:nvPr/>
        </p:nvGrpSpPr>
        <p:grpSpPr>
          <a:xfrm>
            <a:off x="1278678" y="1747704"/>
            <a:ext cx="358640" cy="363226"/>
            <a:chOff x="-42617300" y="3587775"/>
            <a:chExt cx="306950" cy="310875"/>
          </a:xfrm>
        </p:grpSpPr>
        <p:sp>
          <p:nvSpPr>
            <p:cNvPr id="7345" name="Google Shape;7345;p9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7" name="Google Shape;7347;p97"/>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8" name="Google Shape;7348;p97"/>
          <p:cNvGrpSpPr/>
          <p:nvPr/>
        </p:nvGrpSpPr>
        <p:grpSpPr>
          <a:xfrm>
            <a:off x="3450506" y="1332445"/>
            <a:ext cx="376926" cy="370324"/>
            <a:chOff x="-40748275" y="3238700"/>
            <a:chExt cx="322600" cy="316950"/>
          </a:xfrm>
        </p:grpSpPr>
        <p:sp>
          <p:nvSpPr>
            <p:cNvPr id="7349" name="Google Shape;7349;p9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97"/>
          <p:cNvGrpSpPr/>
          <p:nvPr/>
        </p:nvGrpSpPr>
        <p:grpSpPr>
          <a:xfrm>
            <a:off x="3453062" y="1800429"/>
            <a:ext cx="371814" cy="338690"/>
            <a:chOff x="-40745125" y="3632900"/>
            <a:chExt cx="318225" cy="289875"/>
          </a:xfrm>
        </p:grpSpPr>
        <p:sp>
          <p:nvSpPr>
            <p:cNvPr id="7356" name="Google Shape;7356;p9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9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9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9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97"/>
          <p:cNvGrpSpPr/>
          <p:nvPr/>
        </p:nvGrpSpPr>
        <p:grpSpPr>
          <a:xfrm>
            <a:off x="3457209" y="2211639"/>
            <a:ext cx="363518" cy="370178"/>
            <a:chOff x="-40742750" y="3972175"/>
            <a:chExt cx="311125" cy="316825"/>
          </a:xfrm>
        </p:grpSpPr>
        <p:sp>
          <p:nvSpPr>
            <p:cNvPr id="7364" name="Google Shape;7364;p9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97"/>
          <p:cNvGrpSpPr/>
          <p:nvPr/>
        </p:nvGrpSpPr>
        <p:grpSpPr>
          <a:xfrm>
            <a:off x="2239871" y="2661807"/>
            <a:ext cx="266892" cy="369974"/>
            <a:chOff x="-38860325" y="3221750"/>
            <a:chExt cx="228425" cy="316650"/>
          </a:xfrm>
        </p:grpSpPr>
        <p:sp>
          <p:nvSpPr>
            <p:cNvPr id="7367" name="Google Shape;7367;p9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97"/>
          <p:cNvGrpSpPr/>
          <p:nvPr/>
        </p:nvGrpSpPr>
        <p:grpSpPr>
          <a:xfrm>
            <a:off x="2190678" y="3123864"/>
            <a:ext cx="380081" cy="367111"/>
            <a:chOff x="-38905225" y="3591875"/>
            <a:chExt cx="325300" cy="314200"/>
          </a:xfrm>
        </p:grpSpPr>
        <p:sp>
          <p:nvSpPr>
            <p:cNvPr id="7372" name="Google Shape;7372;p9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5" name="Google Shape;7375;p97"/>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6" name="Google Shape;7376;p97"/>
          <p:cNvGrpSpPr/>
          <p:nvPr/>
        </p:nvGrpSpPr>
        <p:grpSpPr>
          <a:xfrm>
            <a:off x="3997427" y="3108944"/>
            <a:ext cx="290815" cy="369740"/>
            <a:chOff x="-37370925" y="3579105"/>
            <a:chExt cx="248900" cy="316450"/>
          </a:xfrm>
        </p:grpSpPr>
        <p:sp>
          <p:nvSpPr>
            <p:cNvPr id="7377" name="Google Shape;7377;p9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9" name="Google Shape;7379;p97"/>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7"/>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97"/>
          <p:cNvGrpSpPr/>
          <p:nvPr/>
        </p:nvGrpSpPr>
        <p:grpSpPr>
          <a:xfrm>
            <a:off x="1690803" y="2187015"/>
            <a:ext cx="371814" cy="369974"/>
            <a:chOff x="-42259725" y="3951100"/>
            <a:chExt cx="318225" cy="316650"/>
          </a:xfrm>
        </p:grpSpPr>
        <p:sp>
          <p:nvSpPr>
            <p:cNvPr id="7382" name="Google Shape;7382;p9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97"/>
          <p:cNvGrpSpPr/>
          <p:nvPr/>
        </p:nvGrpSpPr>
        <p:grpSpPr>
          <a:xfrm>
            <a:off x="3889164" y="1366036"/>
            <a:ext cx="370879" cy="337755"/>
            <a:chOff x="-40378075" y="3267450"/>
            <a:chExt cx="317425" cy="289075"/>
          </a:xfrm>
        </p:grpSpPr>
        <p:sp>
          <p:nvSpPr>
            <p:cNvPr id="7385" name="Google Shape;7385;p9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97"/>
          <p:cNvGrpSpPr/>
          <p:nvPr/>
        </p:nvGrpSpPr>
        <p:grpSpPr>
          <a:xfrm>
            <a:off x="3892830" y="1767304"/>
            <a:ext cx="363548" cy="369974"/>
            <a:chOff x="-40372575" y="3604550"/>
            <a:chExt cx="311150" cy="316650"/>
          </a:xfrm>
        </p:grpSpPr>
        <p:sp>
          <p:nvSpPr>
            <p:cNvPr id="7390" name="Google Shape;7390;p9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97"/>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4" name="Google Shape;7394;p97"/>
          <p:cNvGrpSpPr/>
          <p:nvPr/>
        </p:nvGrpSpPr>
        <p:grpSpPr>
          <a:xfrm>
            <a:off x="2616780" y="2659967"/>
            <a:ext cx="399038" cy="372165"/>
            <a:chOff x="-38542250" y="3220175"/>
            <a:chExt cx="341525" cy="318525"/>
          </a:xfrm>
        </p:grpSpPr>
        <p:sp>
          <p:nvSpPr>
            <p:cNvPr id="7395" name="Google Shape;7395;p9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97"/>
          <p:cNvGrpSpPr/>
          <p:nvPr/>
        </p:nvGrpSpPr>
        <p:grpSpPr>
          <a:xfrm>
            <a:off x="2638712" y="3119337"/>
            <a:ext cx="369974" cy="369068"/>
            <a:chOff x="-38537400" y="3588000"/>
            <a:chExt cx="316650" cy="315875"/>
          </a:xfrm>
        </p:grpSpPr>
        <p:sp>
          <p:nvSpPr>
            <p:cNvPr id="7399" name="Google Shape;7399;p9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97"/>
          <p:cNvGrpSpPr/>
          <p:nvPr/>
        </p:nvGrpSpPr>
        <p:grpSpPr>
          <a:xfrm>
            <a:off x="2637792" y="3576866"/>
            <a:ext cx="371814" cy="369974"/>
            <a:chOff x="-38538975" y="3954250"/>
            <a:chExt cx="318225" cy="316650"/>
          </a:xfrm>
        </p:grpSpPr>
        <p:sp>
          <p:nvSpPr>
            <p:cNvPr id="7404" name="Google Shape;7404;p9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97"/>
          <p:cNvGrpSpPr/>
          <p:nvPr/>
        </p:nvGrpSpPr>
        <p:grpSpPr>
          <a:xfrm>
            <a:off x="3955104" y="3571793"/>
            <a:ext cx="375465" cy="371814"/>
            <a:chOff x="-37385100" y="3949908"/>
            <a:chExt cx="321350" cy="318225"/>
          </a:xfrm>
        </p:grpSpPr>
        <p:sp>
          <p:nvSpPr>
            <p:cNvPr id="7407" name="Google Shape;7407;p9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97"/>
          <p:cNvGrpSpPr/>
          <p:nvPr/>
        </p:nvGrpSpPr>
        <p:grpSpPr>
          <a:xfrm>
            <a:off x="2130763" y="1307353"/>
            <a:ext cx="370909" cy="370675"/>
            <a:chOff x="-41895050" y="3217225"/>
            <a:chExt cx="317450" cy="317250"/>
          </a:xfrm>
        </p:grpSpPr>
        <p:sp>
          <p:nvSpPr>
            <p:cNvPr id="7410" name="Google Shape;7410;p9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97"/>
          <p:cNvGrpSpPr/>
          <p:nvPr/>
        </p:nvGrpSpPr>
        <p:grpSpPr>
          <a:xfrm>
            <a:off x="2130310" y="1744287"/>
            <a:ext cx="371814" cy="369974"/>
            <a:chOff x="-41893475" y="3584850"/>
            <a:chExt cx="318225" cy="316650"/>
          </a:xfrm>
        </p:grpSpPr>
        <p:sp>
          <p:nvSpPr>
            <p:cNvPr id="7416" name="Google Shape;7416;p9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0" name="Google Shape;7420;p97"/>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97"/>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97"/>
          <p:cNvGrpSpPr/>
          <p:nvPr/>
        </p:nvGrpSpPr>
        <p:grpSpPr>
          <a:xfrm>
            <a:off x="900338" y="3139579"/>
            <a:ext cx="337522" cy="370909"/>
            <a:chOff x="-39998250" y="3605325"/>
            <a:chExt cx="288875" cy="317450"/>
          </a:xfrm>
        </p:grpSpPr>
        <p:sp>
          <p:nvSpPr>
            <p:cNvPr id="7423" name="Google Shape;7423;p9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97"/>
          <p:cNvGrpSpPr/>
          <p:nvPr/>
        </p:nvGrpSpPr>
        <p:grpSpPr>
          <a:xfrm>
            <a:off x="884112" y="3598043"/>
            <a:ext cx="369974" cy="369945"/>
            <a:chOff x="-40011050" y="3972375"/>
            <a:chExt cx="316650" cy="316625"/>
          </a:xfrm>
        </p:grpSpPr>
        <p:sp>
          <p:nvSpPr>
            <p:cNvPr id="7426" name="Google Shape;7426;p9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97"/>
          <p:cNvGrpSpPr/>
          <p:nvPr/>
        </p:nvGrpSpPr>
        <p:grpSpPr>
          <a:xfrm>
            <a:off x="3116043" y="2662742"/>
            <a:ext cx="266921" cy="369039"/>
            <a:chOff x="-38129425" y="3222550"/>
            <a:chExt cx="228450" cy="315850"/>
          </a:xfrm>
        </p:grpSpPr>
        <p:sp>
          <p:nvSpPr>
            <p:cNvPr id="7429" name="Google Shape;7429;p9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97"/>
          <p:cNvGrpSpPr/>
          <p:nvPr/>
        </p:nvGrpSpPr>
        <p:grpSpPr>
          <a:xfrm>
            <a:off x="3071012" y="3119337"/>
            <a:ext cx="371785" cy="369974"/>
            <a:chOff x="-38172725" y="3588000"/>
            <a:chExt cx="318200" cy="316650"/>
          </a:xfrm>
        </p:grpSpPr>
        <p:sp>
          <p:nvSpPr>
            <p:cNvPr id="7432" name="Google Shape;7432;p9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9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97"/>
          <p:cNvGrpSpPr/>
          <p:nvPr/>
        </p:nvGrpSpPr>
        <p:grpSpPr>
          <a:xfrm>
            <a:off x="3146914" y="3577772"/>
            <a:ext cx="219981" cy="369974"/>
            <a:chOff x="-38109725" y="3955025"/>
            <a:chExt cx="188275" cy="316650"/>
          </a:xfrm>
        </p:grpSpPr>
        <p:sp>
          <p:nvSpPr>
            <p:cNvPr id="7441" name="Google Shape;7441;p9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3" name="Google Shape;7443;p97"/>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97"/>
          <p:cNvGrpSpPr/>
          <p:nvPr/>
        </p:nvGrpSpPr>
        <p:grpSpPr>
          <a:xfrm>
            <a:off x="2562313" y="1309193"/>
            <a:ext cx="373654" cy="369068"/>
            <a:chOff x="-41530375" y="3218800"/>
            <a:chExt cx="319800" cy="315875"/>
          </a:xfrm>
        </p:grpSpPr>
        <p:sp>
          <p:nvSpPr>
            <p:cNvPr id="7445" name="Google Shape;7445;p9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97"/>
          <p:cNvGrpSpPr/>
          <p:nvPr/>
        </p:nvGrpSpPr>
        <p:grpSpPr>
          <a:xfrm>
            <a:off x="2564607" y="1824351"/>
            <a:ext cx="369068" cy="289004"/>
            <a:chOff x="-41526450" y="3653375"/>
            <a:chExt cx="315875" cy="247350"/>
          </a:xfrm>
        </p:grpSpPr>
        <p:sp>
          <p:nvSpPr>
            <p:cNvPr id="7448" name="Google Shape;7448;p9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97"/>
          <p:cNvGrpSpPr/>
          <p:nvPr/>
        </p:nvGrpSpPr>
        <p:grpSpPr>
          <a:xfrm>
            <a:off x="2565994" y="2187015"/>
            <a:ext cx="366293" cy="369974"/>
            <a:chOff x="-41526450" y="3951100"/>
            <a:chExt cx="313500" cy="316650"/>
          </a:xfrm>
        </p:grpSpPr>
        <p:sp>
          <p:nvSpPr>
            <p:cNvPr id="7451" name="Google Shape;7451;p9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97"/>
          <p:cNvGrpSpPr/>
          <p:nvPr/>
        </p:nvGrpSpPr>
        <p:grpSpPr>
          <a:xfrm>
            <a:off x="1331249" y="2681144"/>
            <a:ext cx="339595" cy="371814"/>
            <a:chOff x="-39625900" y="3238300"/>
            <a:chExt cx="290650" cy="318225"/>
          </a:xfrm>
        </p:grpSpPr>
        <p:sp>
          <p:nvSpPr>
            <p:cNvPr id="7455" name="Google Shape;7455;p9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7" name="Google Shape;7457;p97"/>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8" name="Google Shape;7458;p97"/>
          <p:cNvGrpSpPr/>
          <p:nvPr/>
        </p:nvGrpSpPr>
        <p:grpSpPr>
          <a:xfrm>
            <a:off x="1325300" y="3597605"/>
            <a:ext cx="366293" cy="370441"/>
            <a:chOff x="-39647175" y="3972000"/>
            <a:chExt cx="313500" cy="317050"/>
          </a:xfrm>
        </p:grpSpPr>
        <p:sp>
          <p:nvSpPr>
            <p:cNvPr id="7459" name="Google Shape;7459;p9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97"/>
          <p:cNvGrpSpPr/>
          <p:nvPr/>
        </p:nvGrpSpPr>
        <p:grpSpPr>
          <a:xfrm>
            <a:off x="3494427" y="2661603"/>
            <a:ext cx="375495" cy="370879"/>
            <a:chOff x="-37808850" y="3221575"/>
            <a:chExt cx="321375" cy="317425"/>
          </a:xfrm>
        </p:grpSpPr>
        <p:sp>
          <p:nvSpPr>
            <p:cNvPr id="7463" name="Google Shape;7463;p9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97"/>
          <p:cNvGrpSpPr/>
          <p:nvPr/>
        </p:nvGrpSpPr>
        <p:grpSpPr>
          <a:xfrm>
            <a:off x="3503201" y="3183634"/>
            <a:ext cx="372749" cy="241158"/>
            <a:chOff x="-37806500" y="3643030"/>
            <a:chExt cx="319025" cy="206400"/>
          </a:xfrm>
        </p:grpSpPr>
        <p:sp>
          <p:nvSpPr>
            <p:cNvPr id="7466" name="Google Shape;7466;p9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97"/>
          <p:cNvGrpSpPr/>
          <p:nvPr/>
        </p:nvGrpSpPr>
        <p:grpSpPr>
          <a:xfrm>
            <a:off x="3505508" y="3575931"/>
            <a:ext cx="368134" cy="371814"/>
            <a:chOff x="-37804925" y="3953450"/>
            <a:chExt cx="315075" cy="318225"/>
          </a:xfrm>
        </p:grpSpPr>
        <p:sp>
          <p:nvSpPr>
            <p:cNvPr id="7469" name="Google Shape;7469;p9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2" name="Google Shape;7472;p97"/>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3" name="Google Shape;7473;p97"/>
          <p:cNvGrpSpPr/>
          <p:nvPr/>
        </p:nvGrpSpPr>
        <p:grpSpPr>
          <a:xfrm>
            <a:off x="4860977" y="1328538"/>
            <a:ext cx="355663" cy="308725"/>
            <a:chOff x="-28462125" y="3199700"/>
            <a:chExt cx="298550" cy="259150"/>
          </a:xfrm>
        </p:grpSpPr>
        <p:sp>
          <p:nvSpPr>
            <p:cNvPr id="7474" name="Google Shape;7474;p9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97"/>
          <p:cNvGrpSpPr/>
          <p:nvPr/>
        </p:nvGrpSpPr>
        <p:grpSpPr>
          <a:xfrm>
            <a:off x="4861930" y="1763228"/>
            <a:ext cx="353757" cy="352833"/>
            <a:chOff x="-28461325" y="3545475"/>
            <a:chExt cx="296950" cy="296175"/>
          </a:xfrm>
        </p:grpSpPr>
        <p:sp>
          <p:nvSpPr>
            <p:cNvPr id="7478" name="Google Shape;7478;p9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97"/>
          <p:cNvGrpSpPr/>
          <p:nvPr/>
        </p:nvGrpSpPr>
        <p:grpSpPr>
          <a:xfrm>
            <a:off x="4858162" y="2213272"/>
            <a:ext cx="361292" cy="352803"/>
            <a:chOff x="-28463700" y="3914875"/>
            <a:chExt cx="303275" cy="296150"/>
          </a:xfrm>
        </p:grpSpPr>
        <p:sp>
          <p:nvSpPr>
            <p:cNvPr id="7485" name="Google Shape;7485;p9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97"/>
          <p:cNvGrpSpPr/>
          <p:nvPr/>
        </p:nvGrpSpPr>
        <p:grpSpPr>
          <a:xfrm>
            <a:off x="7092947" y="1369355"/>
            <a:ext cx="351880" cy="227092"/>
            <a:chOff x="-26573400" y="3224125"/>
            <a:chExt cx="295375" cy="190625"/>
          </a:xfrm>
        </p:grpSpPr>
        <p:sp>
          <p:nvSpPr>
            <p:cNvPr id="7488" name="Google Shape;7488;p9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9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97"/>
          <p:cNvGrpSpPr/>
          <p:nvPr/>
        </p:nvGrpSpPr>
        <p:grpSpPr>
          <a:xfrm>
            <a:off x="7092947" y="1763690"/>
            <a:ext cx="351880" cy="351910"/>
            <a:chOff x="-26573400" y="3546250"/>
            <a:chExt cx="295375" cy="295400"/>
          </a:xfrm>
        </p:grpSpPr>
        <p:sp>
          <p:nvSpPr>
            <p:cNvPr id="7491" name="Google Shape;7491;p9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9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97"/>
          <p:cNvGrpSpPr/>
          <p:nvPr/>
        </p:nvGrpSpPr>
        <p:grpSpPr>
          <a:xfrm>
            <a:off x="7081228" y="2213599"/>
            <a:ext cx="375319" cy="352148"/>
            <a:chOff x="-26583625" y="3917025"/>
            <a:chExt cx="315050" cy="295600"/>
          </a:xfrm>
        </p:grpSpPr>
        <p:sp>
          <p:nvSpPr>
            <p:cNvPr id="7497" name="Google Shape;7497;p9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1" name="Google Shape;7501;p97"/>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2" name="Google Shape;7502;p97"/>
          <p:cNvGrpSpPr/>
          <p:nvPr/>
        </p:nvGrpSpPr>
        <p:grpSpPr>
          <a:xfrm>
            <a:off x="5779742" y="3172629"/>
            <a:ext cx="289039" cy="352833"/>
            <a:chOff x="-24694925" y="3518700"/>
            <a:chExt cx="242625" cy="296175"/>
          </a:xfrm>
        </p:grpSpPr>
        <p:sp>
          <p:nvSpPr>
            <p:cNvPr id="7503" name="Google Shape;7503;p9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97"/>
          <p:cNvGrpSpPr/>
          <p:nvPr/>
        </p:nvGrpSpPr>
        <p:grpSpPr>
          <a:xfrm>
            <a:off x="5779280" y="3622657"/>
            <a:ext cx="289962" cy="352833"/>
            <a:chOff x="-24709100" y="3888875"/>
            <a:chExt cx="243400" cy="296175"/>
          </a:xfrm>
        </p:grpSpPr>
        <p:sp>
          <p:nvSpPr>
            <p:cNvPr id="7508" name="Google Shape;7508;p9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97"/>
          <p:cNvGrpSpPr/>
          <p:nvPr/>
        </p:nvGrpSpPr>
        <p:grpSpPr>
          <a:xfrm>
            <a:off x="7979280" y="2695320"/>
            <a:ext cx="356556" cy="349557"/>
            <a:chOff x="-22863675" y="3131775"/>
            <a:chExt cx="299300" cy="293425"/>
          </a:xfrm>
        </p:grpSpPr>
        <p:sp>
          <p:nvSpPr>
            <p:cNvPr id="7512" name="Google Shape;7512;p9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97"/>
          <p:cNvGrpSpPr/>
          <p:nvPr/>
        </p:nvGrpSpPr>
        <p:grpSpPr>
          <a:xfrm>
            <a:off x="5322144" y="1306499"/>
            <a:ext cx="310602" cy="352803"/>
            <a:chOff x="-28069875" y="3175300"/>
            <a:chExt cx="260725" cy="296150"/>
          </a:xfrm>
        </p:grpSpPr>
        <p:sp>
          <p:nvSpPr>
            <p:cNvPr id="7516" name="Google Shape;7516;p9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5" name="Google Shape;7525;p97"/>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6" name="Google Shape;7526;p97"/>
          <p:cNvGrpSpPr/>
          <p:nvPr/>
        </p:nvGrpSpPr>
        <p:grpSpPr>
          <a:xfrm>
            <a:off x="5363423" y="2213733"/>
            <a:ext cx="228045" cy="351880"/>
            <a:chOff x="-28032075" y="3916450"/>
            <a:chExt cx="191425" cy="295375"/>
          </a:xfrm>
        </p:grpSpPr>
        <p:sp>
          <p:nvSpPr>
            <p:cNvPr id="7527" name="Google Shape;7527;p9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97"/>
          <p:cNvGrpSpPr/>
          <p:nvPr/>
        </p:nvGrpSpPr>
        <p:grpSpPr>
          <a:xfrm>
            <a:off x="7528769" y="1306484"/>
            <a:ext cx="352833" cy="352833"/>
            <a:chOff x="-26201650" y="3176075"/>
            <a:chExt cx="296175" cy="296175"/>
          </a:xfrm>
        </p:grpSpPr>
        <p:sp>
          <p:nvSpPr>
            <p:cNvPr id="7531" name="Google Shape;7531;p9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9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97"/>
          <p:cNvGrpSpPr/>
          <p:nvPr/>
        </p:nvGrpSpPr>
        <p:grpSpPr>
          <a:xfrm>
            <a:off x="7528293" y="1763705"/>
            <a:ext cx="353786" cy="351880"/>
            <a:chOff x="-26204800" y="3547050"/>
            <a:chExt cx="296975" cy="295375"/>
          </a:xfrm>
        </p:grpSpPr>
        <p:sp>
          <p:nvSpPr>
            <p:cNvPr id="7534" name="Google Shape;7534;p9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6" name="Google Shape;7536;p97"/>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7" name="Google Shape;7537;p97"/>
          <p:cNvGrpSpPr/>
          <p:nvPr/>
        </p:nvGrpSpPr>
        <p:grpSpPr>
          <a:xfrm>
            <a:off x="6199548" y="2693683"/>
            <a:ext cx="345328" cy="352833"/>
            <a:chOff x="-24353875" y="3147725"/>
            <a:chExt cx="289875" cy="296175"/>
          </a:xfrm>
        </p:grpSpPr>
        <p:sp>
          <p:nvSpPr>
            <p:cNvPr id="7538" name="Google Shape;7538;p9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97"/>
          <p:cNvGrpSpPr/>
          <p:nvPr/>
        </p:nvGrpSpPr>
        <p:grpSpPr>
          <a:xfrm>
            <a:off x="6207530" y="3173090"/>
            <a:ext cx="329365" cy="351910"/>
            <a:chOff x="-24344425" y="3519475"/>
            <a:chExt cx="276475" cy="295400"/>
          </a:xfrm>
        </p:grpSpPr>
        <p:sp>
          <p:nvSpPr>
            <p:cNvPr id="7541" name="Google Shape;7541;p9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97"/>
          <p:cNvGrpSpPr/>
          <p:nvPr/>
        </p:nvGrpSpPr>
        <p:grpSpPr>
          <a:xfrm>
            <a:off x="6197210" y="3625010"/>
            <a:ext cx="350004" cy="348128"/>
            <a:chOff x="-24353075" y="3891250"/>
            <a:chExt cx="293800" cy="292225"/>
          </a:xfrm>
        </p:grpSpPr>
        <p:sp>
          <p:nvSpPr>
            <p:cNvPr id="7544" name="Google Shape;7544;p9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97"/>
          <p:cNvGrpSpPr/>
          <p:nvPr/>
        </p:nvGrpSpPr>
        <p:grpSpPr>
          <a:xfrm>
            <a:off x="7980681" y="3173313"/>
            <a:ext cx="353757" cy="351463"/>
            <a:chOff x="-22845575" y="3504075"/>
            <a:chExt cx="296950" cy="295025"/>
          </a:xfrm>
        </p:grpSpPr>
        <p:sp>
          <p:nvSpPr>
            <p:cNvPr id="7547" name="Google Shape;7547;p9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97"/>
          <p:cNvGrpSpPr/>
          <p:nvPr/>
        </p:nvGrpSpPr>
        <p:grpSpPr>
          <a:xfrm>
            <a:off x="5773862" y="1306961"/>
            <a:ext cx="299344" cy="351880"/>
            <a:chOff x="-27691025" y="3175300"/>
            <a:chExt cx="251275" cy="295375"/>
          </a:xfrm>
        </p:grpSpPr>
        <p:sp>
          <p:nvSpPr>
            <p:cNvPr id="7550" name="Google Shape;7550;p9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97"/>
          <p:cNvGrpSpPr/>
          <p:nvPr/>
        </p:nvGrpSpPr>
        <p:grpSpPr>
          <a:xfrm>
            <a:off x="5746179" y="1825637"/>
            <a:ext cx="354710" cy="228015"/>
            <a:chOff x="-27721750" y="3598250"/>
            <a:chExt cx="297750" cy="191400"/>
          </a:xfrm>
        </p:grpSpPr>
        <p:sp>
          <p:nvSpPr>
            <p:cNvPr id="7555" name="Google Shape;7555;p9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97"/>
          <p:cNvGrpSpPr/>
          <p:nvPr/>
        </p:nvGrpSpPr>
        <p:grpSpPr>
          <a:xfrm>
            <a:off x="5747579" y="2219183"/>
            <a:ext cx="351910" cy="340980"/>
            <a:chOff x="-27719400" y="3925600"/>
            <a:chExt cx="295400" cy="286225"/>
          </a:xfrm>
        </p:grpSpPr>
        <p:sp>
          <p:nvSpPr>
            <p:cNvPr id="7558" name="Google Shape;7558;p9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97"/>
          <p:cNvGrpSpPr/>
          <p:nvPr/>
        </p:nvGrpSpPr>
        <p:grpSpPr>
          <a:xfrm>
            <a:off x="7968851" y="1306023"/>
            <a:ext cx="353757" cy="353757"/>
            <a:chOff x="-25834600" y="3176875"/>
            <a:chExt cx="296950" cy="296950"/>
          </a:xfrm>
        </p:grpSpPr>
        <p:sp>
          <p:nvSpPr>
            <p:cNvPr id="7561" name="Google Shape;7561;p9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9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97"/>
          <p:cNvGrpSpPr/>
          <p:nvPr/>
        </p:nvGrpSpPr>
        <p:grpSpPr>
          <a:xfrm>
            <a:off x="7968851" y="1774024"/>
            <a:ext cx="353757" cy="331241"/>
            <a:chOff x="-25834600" y="3564375"/>
            <a:chExt cx="296950" cy="278050"/>
          </a:xfrm>
        </p:grpSpPr>
        <p:sp>
          <p:nvSpPr>
            <p:cNvPr id="7567" name="Google Shape;7567;p9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97"/>
          <p:cNvGrpSpPr/>
          <p:nvPr/>
        </p:nvGrpSpPr>
        <p:grpSpPr>
          <a:xfrm>
            <a:off x="7966974" y="2213376"/>
            <a:ext cx="357509" cy="352595"/>
            <a:chOff x="-25834600" y="3915850"/>
            <a:chExt cx="300100" cy="295975"/>
          </a:xfrm>
        </p:grpSpPr>
        <p:sp>
          <p:nvSpPr>
            <p:cNvPr id="7576" name="Google Shape;7576;p9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97"/>
          <p:cNvGrpSpPr/>
          <p:nvPr/>
        </p:nvGrpSpPr>
        <p:grpSpPr>
          <a:xfrm>
            <a:off x="6702402" y="2694606"/>
            <a:ext cx="228968" cy="350987"/>
            <a:chOff x="-23930925" y="3149300"/>
            <a:chExt cx="192200" cy="294625"/>
          </a:xfrm>
        </p:grpSpPr>
        <p:sp>
          <p:nvSpPr>
            <p:cNvPr id="7580" name="Google Shape;7580;p9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97"/>
          <p:cNvGrpSpPr/>
          <p:nvPr/>
        </p:nvGrpSpPr>
        <p:grpSpPr>
          <a:xfrm>
            <a:off x="6659232" y="3173090"/>
            <a:ext cx="315307" cy="351910"/>
            <a:chOff x="-23962425" y="3519475"/>
            <a:chExt cx="264675" cy="295400"/>
          </a:xfrm>
        </p:grpSpPr>
        <p:sp>
          <p:nvSpPr>
            <p:cNvPr id="7585" name="Google Shape;7585;p9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7" name="Google Shape;7587;p97"/>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8" name="Google Shape;7588;p97"/>
          <p:cNvGrpSpPr/>
          <p:nvPr/>
        </p:nvGrpSpPr>
        <p:grpSpPr>
          <a:xfrm>
            <a:off x="8037908" y="3623134"/>
            <a:ext cx="239302" cy="351880"/>
            <a:chOff x="-22788075" y="3904625"/>
            <a:chExt cx="200875" cy="295375"/>
          </a:xfrm>
        </p:grpSpPr>
        <p:sp>
          <p:nvSpPr>
            <p:cNvPr id="7589" name="Google Shape;7589;p9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9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9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97"/>
          <p:cNvGrpSpPr/>
          <p:nvPr/>
        </p:nvGrpSpPr>
        <p:grpSpPr>
          <a:xfrm>
            <a:off x="6193206" y="1306499"/>
            <a:ext cx="354710" cy="352803"/>
            <a:chOff x="-27351575" y="3175300"/>
            <a:chExt cx="297750" cy="296150"/>
          </a:xfrm>
        </p:grpSpPr>
        <p:sp>
          <p:nvSpPr>
            <p:cNvPr id="7594" name="Google Shape;7594;p9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97"/>
          <p:cNvGrpSpPr/>
          <p:nvPr/>
        </p:nvGrpSpPr>
        <p:grpSpPr>
          <a:xfrm>
            <a:off x="6235914" y="1763109"/>
            <a:ext cx="269293" cy="353072"/>
            <a:chOff x="-27313750" y="3545275"/>
            <a:chExt cx="226050" cy="296375"/>
          </a:xfrm>
        </p:grpSpPr>
        <p:sp>
          <p:nvSpPr>
            <p:cNvPr id="7599" name="Google Shape;7599;p9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9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97"/>
          <p:cNvGrpSpPr/>
          <p:nvPr/>
        </p:nvGrpSpPr>
        <p:grpSpPr>
          <a:xfrm>
            <a:off x="6193206" y="2211380"/>
            <a:ext cx="354710" cy="356586"/>
            <a:chOff x="-27351575" y="3915650"/>
            <a:chExt cx="297750" cy="299325"/>
          </a:xfrm>
        </p:grpSpPr>
        <p:sp>
          <p:nvSpPr>
            <p:cNvPr id="7603" name="Google Shape;7603;p9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97"/>
          <p:cNvGrpSpPr/>
          <p:nvPr/>
        </p:nvGrpSpPr>
        <p:grpSpPr>
          <a:xfrm>
            <a:off x="4880696" y="2693579"/>
            <a:ext cx="319060" cy="353042"/>
            <a:chOff x="-25445525" y="3175900"/>
            <a:chExt cx="267825" cy="296350"/>
          </a:xfrm>
        </p:grpSpPr>
        <p:sp>
          <p:nvSpPr>
            <p:cNvPr id="7606" name="Google Shape;7606;p9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97"/>
          <p:cNvGrpSpPr/>
          <p:nvPr/>
        </p:nvGrpSpPr>
        <p:grpSpPr>
          <a:xfrm>
            <a:off x="4862410" y="3183902"/>
            <a:ext cx="355633" cy="330288"/>
            <a:chOff x="-25465200" y="3565175"/>
            <a:chExt cx="298525" cy="277250"/>
          </a:xfrm>
        </p:grpSpPr>
        <p:sp>
          <p:nvSpPr>
            <p:cNvPr id="7610" name="Google Shape;7610;p9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97"/>
          <p:cNvGrpSpPr/>
          <p:nvPr/>
        </p:nvGrpSpPr>
        <p:grpSpPr>
          <a:xfrm>
            <a:off x="4861948" y="3623432"/>
            <a:ext cx="356556" cy="351285"/>
            <a:chOff x="-25465200" y="3916150"/>
            <a:chExt cx="299300" cy="294875"/>
          </a:xfrm>
        </p:grpSpPr>
        <p:sp>
          <p:nvSpPr>
            <p:cNvPr id="7613" name="Google Shape;7613;p9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97"/>
          <p:cNvGrpSpPr/>
          <p:nvPr/>
        </p:nvGrpSpPr>
        <p:grpSpPr>
          <a:xfrm>
            <a:off x="7089388" y="2693698"/>
            <a:ext cx="351880" cy="352803"/>
            <a:chOff x="-23615075" y="3148525"/>
            <a:chExt cx="295375" cy="296150"/>
          </a:xfrm>
        </p:grpSpPr>
        <p:sp>
          <p:nvSpPr>
            <p:cNvPr id="7616" name="Google Shape;7616;p9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0" name="Google Shape;7620;p97"/>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1" name="Google Shape;7621;p97"/>
          <p:cNvGrpSpPr/>
          <p:nvPr/>
        </p:nvGrpSpPr>
        <p:grpSpPr>
          <a:xfrm>
            <a:off x="7088911" y="3632977"/>
            <a:ext cx="352833" cy="332194"/>
            <a:chOff x="-23615075" y="3906200"/>
            <a:chExt cx="296175" cy="278850"/>
          </a:xfrm>
        </p:grpSpPr>
        <p:sp>
          <p:nvSpPr>
            <p:cNvPr id="7622" name="Google Shape;7622;p9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5" name="Google Shape;7625;p97"/>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6" name="Google Shape;7626;p97"/>
          <p:cNvGrpSpPr/>
          <p:nvPr/>
        </p:nvGrpSpPr>
        <p:grpSpPr>
          <a:xfrm>
            <a:off x="6637880" y="1306618"/>
            <a:ext cx="353757" cy="352565"/>
            <a:chOff x="-26980600" y="3175500"/>
            <a:chExt cx="296950" cy="295950"/>
          </a:xfrm>
        </p:grpSpPr>
        <p:sp>
          <p:nvSpPr>
            <p:cNvPr id="7627" name="Google Shape;7627;p9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0" name="Google Shape;7630;p97"/>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1" name="Google Shape;7631;p97"/>
          <p:cNvGrpSpPr/>
          <p:nvPr/>
        </p:nvGrpSpPr>
        <p:grpSpPr>
          <a:xfrm>
            <a:off x="6638357" y="2245154"/>
            <a:ext cx="352803" cy="289039"/>
            <a:chOff x="-26981375" y="3951875"/>
            <a:chExt cx="296150" cy="242625"/>
          </a:xfrm>
        </p:grpSpPr>
        <p:sp>
          <p:nvSpPr>
            <p:cNvPr id="7632" name="Google Shape;7632;p9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97"/>
          <p:cNvGrpSpPr/>
          <p:nvPr/>
        </p:nvGrpSpPr>
        <p:grpSpPr>
          <a:xfrm>
            <a:off x="5303399" y="2692745"/>
            <a:ext cx="351910" cy="354710"/>
            <a:chOff x="-25094250" y="3176075"/>
            <a:chExt cx="295400" cy="297750"/>
          </a:xfrm>
        </p:grpSpPr>
        <p:sp>
          <p:nvSpPr>
            <p:cNvPr id="7636" name="Google Shape;7636;p9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97"/>
          <p:cNvGrpSpPr/>
          <p:nvPr/>
        </p:nvGrpSpPr>
        <p:grpSpPr>
          <a:xfrm>
            <a:off x="5303399" y="3173106"/>
            <a:ext cx="351910" cy="351880"/>
            <a:chOff x="-25094250" y="3547050"/>
            <a:chExt cx="295400" cy="295375"/>
          </a:xfrm>
        </p:grpSpPr>
        <p:sp>
          <p:nvSpPr>
            <p:cNvPr id="7640" name="Google Shape;7640;p9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5" name="Google Shape;7645;p97"/>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6" name="Google Shape;7646;p97"/>
          <p:cNvGrpSpPr/>
          <p:nvPr/>
        </p:nvGrpSpPr>
        <p:grpSpPr>
          <a:xfrm>
            <a:off x="7535476" y="2693698"/>
            <a:ext cx="352803" cy="352803"/>
            <a:chOff x="-23245675" y="3148525"/>
            <a:chExt cx="296150" cy="296150"/>
          </a:xfrm>
        </p:grpSpPr>
        <p:sp>
          <p:nvSpPr>
            <p:cNvPr id="7647" name="Google Shape;7647;p9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97"/>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97"/>
          <p:cNvGrpSpPr/>
          <p:nvPr/>
        </p:nvGrpSpPr>
        <p:grpSpPr>
          <a:xfrm>
            <a:off x="7535938" y="3622672"/>
            <a:ext cx="351880" cy="352803"/>
            <a:chOff x="-23244900" y="3888100"/>
            <a:chExt cx="295375" cy="296150"/>
          </a:xfrm>
        </p:grpSpPr>
        <p:sp>
          <p:nvSpPr>
            <p:cNvPr id="7652" name="Google Shape;7652;p9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3" name="Google Shape;7663;p97"/>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7"/>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665" name="Google Shape;7665;p97"/>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69"/>
        <p:cNvGrpSpPr/>
        <p:nvPr/>
      </p:nvGrpSpPr>
      <p:grpSpPr>
        <a:xfrm>
          <a:off x="0" y="0"/>
          <a:ext cx="0" cy="0"/>
          <a:chOff x="0" y="0"/>
          <a:chExt cx="0" cy="0"/>
        </a:xfrm>
      </p:grpSpPr>
      <p:sp>
        <p:nvSpPr>
          <p:cNvPr id="7670" name="Google Shape;7670;p98"/>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1" name="Google Shape;7671;p98"/>
          <p:cNvGrpSpPr/>
          <p:nvPr/>
        </p:nvGrpSpPr>
        <p:grpSpPr>
          <a:xfrm>
            <a:off x="850004" y="1823018"/>
            <a:ext cx="367261" cy="367261"/>
            <a:chOff x="-65145700" y="3727425"/>
            <a:chExt cx="317425" cy="317425"/>
          </a:xfrm>
        </p:grpSpPr>
        <p:sp>
          <p:nvSpPr>
            <p:cNvPr id="7672" name="Google Shape;7672;p9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98"/>
          <p:cNvGrpSpPr/>
          <p:nvPr/>
        </p:nvGrpSpPr>
        <p:grpSpPr>
          <a:xfrm>
            <a:off x="853201" y="2251933"/>
            <a:ext cx="360868" cy="367261"/>
            <a:chOff x="-65144125" y="4094450"/>
            <a:chExt cx="311900" cy="317425"/>
          </a:xfrm>
        </p:grpSpPr>
        <p:sp>
          <p:nvSpPr>
            <p:cNvPr id="7675" name="Google Shape;7675;p9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8" name="Google Shape;7678;p98"/>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9" name="Google Shape;7679;p98"/>
          <p:cNvGrpSpPr/>
          <p:nvPr/>
        </p:nvGrpSpPr>
        <p:grpSpPr>
          <a:xfrm>
            <a:off x="3056770" y="1822628"/>
            <a:ext cx="370645" cy="368042"/>
            <a:chOff x="-63250675" y="3744075"/>
            <a:chExt cx="320350" cy="318100"/>
          </a:xfrm>
        </p:grpSpPr>
        <p:sp>
          <p:nvSpPr>
            <p:cNvPr id="7680" name="Google Shape;7680;p9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98"/>
          <p:cNvGrpSpPr/>
          <p:nvPr/>
        </p:nvGrpSpPr>
        <p:grpSpPr>
          <a:xfrm>
            <a:off x="3058462" y="2251933"/>
            <a:ext cx="367261" cy="367261"/>
            <a:chOff x="-63250675" y="4110200"/>
            <a:chExt cx="317425" cy="317425"/>
          </a:xfrm>
        </p:grpSpPr>
        <p:sp>
          <p:nvSpPr>
            <p:cNvPr id="7684" name="Google Shape;7684;p9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98"/>
          <p:cNvGrpSpPr/>
          <p:nvPr/>
        </p:nvGrpSpPr>
        <p:grpSpPr>
          <a:xfrm>
            <a:off x="1737509" y="2749028"/>
            <a:ext cx="359075" cy="358844"/>
            <a:chOff x="-61351725" y="3372400"/>
            <a:chExt cx="310350" cy="310150"/>
          </a:xfrm>
        </p:grpSpPr>
        <p:sp>
          <p:nvSpPr>
            <p:cNvPr id="7694" name="Google Shape;7694;p9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9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98"/>
          <p:cNvGrpSpPr/>
          <p:nvPr/>
        </p:nvGrpSpPr>
        <p:grpSpPr>
          <a:xfrm>
            <a:off x="1733864" y="3212084"/>
            <a:ext cx="366364" cy="333534"/>
            <a:chOff x="-61354875" y="3751050"/>
            <a:chExt cx="316650" cy="288275"/>
          </a:xfrm>
        </p:grpSpPr>
        <p:sp>
          <p:nvSpPr>
            <p:cNvPr id="7698" name="Google Shape;7698;p9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98"/>
          <p:cNvGrpSpPr/>
          <p:nvPr/>
        </p:nvGrpSpPr>
        <p:grpSpPr>
          <a:xfrm>
            <a:off x="1733864" y="3653724"/>
            <a:ext cx="366364" cy="367290"/>
            <a:chOff x="-61354875" y="4101525"/>
            <a:chExt cx="316650" cy="317450"/>
          </a:xfrm>
        </p:grpSpPr>
        <p:sp>
          <p:nvSpPr>
            <p:cNvPr id="7702" name="Google Shape;7702;p9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98"/>
          <p:cNvGrpSpPr/>
          <p:nvPr/>
        </p:nvGrpSpPr>
        <p:grpSpPr>
          <a:xfrm>
            <a:off x="3950299" y="2745600"/>
            <a:ext cx="368157" cy="365699"/>
            <a:chOff x="-59470075" y="3308975"/>
            <a:chExt cx="318200" cy="316075"/>
          </a:xfrm>
        </p:grpSpPr>
        <p:sp>
          <p:nvSpPr>
            <p:cNvPr id="7705" name="Google Shape;7705;p9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98"/>
          <p:cNvGrpSpPr/>
          <p:nvPr/>
        </p:nvGrpSpPr>
        <p:grpSpPr>
          <a:xfrm>
            <a:off x="1295729" y="1381305"/>
            <a:ext cx="367261" cy="364686"/>
            <a:chOff x="-64781025" y="3361050"/>
            <a:chExt cx="317425" cy="315200"/>
          </a:xfrm>
        </p:grpSpPr>
        <p:sp>
          <p:nvSpPr>
            <p:cNvPr id="7715" name="Google Shape;7715;p9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9" name="Google Shape;7719;p98"/>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8"/>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8"/>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2" name="Google Shape;7722;p98"/>
          <p:cNvGrpSpPr/>
          <p:nvPr/>
        </p:nvGrpSpPr>
        <p:grpSpPr>
          <a:xfrm>
            <a:off x="3500129" y="1822744"/>
            <a:ext cx="382765" cy="367810"/>
            <a:chOff x="-62890750" y="3747425"/>
            <a:chExt cx="330825" cy="317900"/>
          </a:xfrm>
        </p:grpSpPr>
        <p:sp>
          <p:nvSpPr>
            <p:cNvPr id="7723" name="Google Shape;7723;p9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98"/>
          <p:cNvGrpSpPr/>
          <p:nvPr/>
        </p:nvGrpSpPr>
        <p:grpSpPr>
          <a:xfrm>
            <a:off x="3507881" y="2252381"/>
            <a:ext cx="367261" cy="366364"/>
            <a:chOff x="-62884425" y="4111775"/>
            <a:chExt cx="317425" cy="316650"/>
          </a:xfrm>
        </p:grpSpPr>
        <p:sp>
          <p:nvSpPr>
            <p:cNvPr id="7738" name="Google Shape;7738;p9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98"/>
          <p:cNvGrpSpPr/>
          <p:nvPr/>
        </p:nvGrpSpPr>
        <p:grpSpPr>
          <a:xfrm>
            <a:off x="2180515" y="2748450"/>
            <a:ext cx="365438" cy="360001"/>
            <a:chOff x="-60991775" y="3376900"/>
            <a:chExt cx="315850" cy="311150"/>
          </a:xfrm>
        </p:grpSpPr>
        <p:sp>
          <p:nvSpPr>
            <p:cNvPr id="7741" name="Google Shape;7741;p9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98"/>
          <p:cNvGrpSpPr/>
          <p:nvPr/>
        </p:nvGrpSpPr>
        <p:grpSpPr>
          <a:xfrm>
            <a:off x="2180052" y="3199314"/>
            <a:ext cx="366364" cy="359075"/>
            <a:chOff x="-60988625" y="3740800"/>
            <a:chExt cx="316650" cy="310350"/>
          </a:xfrm>
        </p:grpSpPr>
        <p:sp>
          <p:nvSpPr>
            <p:cNvPr id="7745" name="Google Shape;7745;p9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98"/>
          <p:cNvGrpSpPr/>
          <p:nvPr/>
        </p:nvGrpSpPr>
        <p:grpSpPr>
          <a:xfrm>
            <a:off x="2180052" y="3654765"/>
            <a:ext cx="366364" cy="365207"/>
            <a:chOff x="-60987850" y="4100950"/>
            <a:chExt cx="316650" cy="315650"/>
          </a:xfrm>
        </p:grpSpPr>
        <p:sp>
          <p:nvSpPr>
            <p:cNvPr id="7749" name="Google Shape;7749;p9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98"/>
          <p:cNvGrpSpPr/>
          <p:nvPr/>
        </p:nvGrpSpPr>
        <p:grpSpPr>
          <a:xfrm>
            <a:off x="3949836" y="3200225"/>
            <a:ext cx="369083" cy="357253"/>
            <a:chOff x="-59447250" y="3706150"/>
            <a:chExt cx="319000" cy="308775"/>
          </a:xfrm>
        </p:grpSpPr>
        <p:sp>
          <p:nvSpPr>
            <p:cNvPr id="7755" name="Google Shape;7755;p9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98"/>
          <p:cNvGrpSpPr/>
          <p:nvPr/>
        </p:nvGrpSpPr>
        <p:grpSpPr>
          <a:xfrm>
            <a:off x="1738564" y="1381536"/>
            <a:ext cx="368186" cy="364224"/>
            <a:chOff x="-64406125" y="3362225"/>
            <a:chExt cx="318225" cy="314800"/>
          </a:xfrm>
        </p:grpSpPr>
        <p:sp>
          <p:nvSpPr>
            <p:cNvPr id="7760" name="Google Shape;7760;p9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2" name="Google Shape;7762;p98"/>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3" name="Google Shape;7763;p98"/>
          <p:cNvGrpSpPr/>
          <p:nvPr/>
        </p:nvGrpSpPr>
        <p:grpSpPr>
          <a:xfrm>
            <a:off x="1739027" y="2252381"/>
            <a:ext cx="367261" cy="366364"/>
            <a:chOff x="-64410850" y="4094450"/>
            <a:chExt cx="317425" cy="316650"/>
          </a:xfrm>
        </p:grpSpPr>
        <p:sp>
          <p:nvSpPr>
            <p:cNvPr id="7764" name="Google Shape;7764;p9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98"/>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8" name="Google Shape;7768;p98"/>
          <p:cNvGrpSpPr/>
          <p:nvPr/>
        </p:nvGrpSpPr>
        <p:grpSpPr>
          <a:xfrm>
            <a:off x="3960575" y="1822454"/>
            <a:ext cx="365467" cy="368389"/>
            <a:chOff x="-62516625" y="3743175"/>
            <a:chExt cx="315875" cy="318400"/>
          </a:xfrm>
        </p:grpSpPr>
        <p:sp>
          <p:nvSpPr>
            <p:cNvPr id="7769" name="Google Shape;7769;p9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98"/>
          <p:cNvGrpSpPr/>
          <p:nvPr/>
        </p:nvGrpSpPr>
        <p:grpSpPr>
          <a:xfrm>
            <a:off x="3967415" y="2272426"/>
            <a:ext cx="351786" cy="326274"/>
            <a:chOff x="-62511900" y="4129100"/>
            <a:chExt cx="304050" cy="282000"/>
          </a:xfrm>
        </p:grpSpPr>
        <p:sp>
          <p:nvSpPr>
            <p:cNvPr id="7772" name="Google Shape;7772;p9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98"/>
          <p:cNvGrpSpPr/>
          <p:nvPr/>
        </p:nvGrpSpPr>
        <p:grpSpPr>
          <a:xfrm>
            <a:off x="2645537" y="2744820"/>
            <a:ext cx="310770" cy="367261"/>
            <a:chOff x="-60597975" y="3367475"/>
            <a:chExt cx="268600" cy="317425"/>
          </a:xfrm>
        </p:grpSpPr>
        <p:sp>
          <p:nvSpPr>
            <p:cNvPr id="7778" name="Google Shape;7778;p9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3" name="Google Shape;7783;p98"/>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4" name="Google Shape;7784;p98"/>
          <p:cNvGrpSpPr/>
          <p:nvPr/>
        </p:nvGrpSpPr>
        <p:grpSpPr>
          <a:xfrm>
            <a:off x="2617740" y="3706136"/>
            <a:ext cx="366364" cy="262465"/>
            <a:chOff x="-60621600" y="4145650"/>
            <a:chExt cx="316650" cy="226850"/>
          </a:xfrm>
        </p:grpSpPr>
        <p:sp>
          <p:nvSpPr>
            <p:cNvPr id="7785" name="Google Shape;7785;p9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98"/>
          <p:cNvGrpSpPr/>
          <p:nvPr/>
        </p:nvGrpSpPr>
        <p:grpSpPr>
          <a:xfrm>
            <a:off x="3954392" y="3654635"/>
            <a:ext cx="359972" cy="365467"/>
            <a:chOff x="-59400775" y="4084200"/>
            <a:chExt cx="311125" cy="315875"/>
          </a:xfrm>
        </p:grpSpPr>
        <p:sp>
          <p:nvSpPr>
            <p:cNvPr id="7789" name="Google Shape;7789;p9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98"/>
          <p:cNvGrpSpPr/>
          <p:nvPr/>
        </p:nvGrpSpPr>
        <p:grpSpPr>
          <a:xfrm>
            <a:off x="2178486" y="1380466"/>
            <a:ext cx="365438" cy="366364"/>
            <a:chOff x="-64044600" y="3360375"/>
            <a:chExt cx="315850" cy="316650"/>
          </a:xfrm>
        </p:grpSpPr>
        <p:sp>
          <p:nvSpPr>
            <p:cNvPr id="7796" name="Google Shape;7796;p9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98"/>
          <p:cNvGrpSpPr/>
          <p:nvPr/>
        </p:nvGrpSpPr>
        <p:grpSpPr>
          <a:xfrm>
            <a:off x="2204909" y="1823018"/>
            <a:ext cx="312592" cy="367261"/>
            <a:chOff x="-64022550" y="3727425"/>
            <a:chExt cx="270175" cy="317425"/>
          </a:xfrm>
        </p:grpSpPr>
        <p:sp>
          <p:nvSpPr>
            <p:cNvPr id="7800" name="Google Shape;7800;p9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98"/>
          <p:cNvGrpSpPr/>
          <p:nvPr/>
        </p:nvGrpSpPr>
        <p:grpSpPr>
          <a:xfrm>
            <a:off x="2229047" y="2251918"/>
            <a:ext cx="264317" cy="367290"/>
            <a:chOff x="-64001300" y="4093650"/>
            <a:chExt cx="228450" cy="317450"/>
          </a:xfrm>
        </p:grpSpPr>
        <p:sp>
          <p:nvSpPr>
            <p:cNvPr id="7804" name="Google Shape;7804;p9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98"/>
          <p:cNvGrpSpPr/>
          <p:nvPr/>
        </p:nvGrpSpPr>
        <p:grpSpPr>
          <a:xfrm>
            <a:off x="848051" y="2745210"/>
            <a:ext cx="359972" cy="366480"/>
            <a:chOff x="-62148800" y="3377700"/>
            <a:chExt cx="311125" cy="316750"/>
          </a:xfrm>
        </p:grpSpPr>
        <p:sp>
          <p:nvSpPr>
            <p:cNvPr id="7809" name="Google Shape;7809;p9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98"/>
          <p:cNvGrpSpPr/>
          <p:nvPr/>
        </p:nvGrpSpPr>
        <p:grpSpPr>
          <a:xfrm>
            <a:off x="843958" y="3195207"/>
            <a:ext cx="368157" cy="367290"/>
            <a:chOff x="-62154300" y="3743950"/>
            <a:chExt cx="318200" cy="317450"/>
          </a:xfrm>
        </p:grpSpPr>
        <p:sp>
          <p:nvSpPr>
            <p:cNvPr id="7812" name="Google Shape;7812;p9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98"/>
          <p:cNvGrpSpPr/>
          <p:nvPr/>
        </p:nvGrpSpPr>
        <p:grpSpPr>
          <a:xfrm>
            <a:off x="843944" y="3654187"/>
            <a:ext cx="368186" cy="366364"/>
            <a:chOff x="-62151950" y="4111775"/>
            <a:chExt cx="318225" cy="316650"/>
          </a:xfrm>
        </p:grpSpPr>
        <p:sp>
          <p:nvSpPr>
            <p:cNvPr id="7815" name="Google Shape;7815;p9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8"/>
          <p:cNvGrpSpPr/>
          <p:nvPr/>
        </p:nvGrpSpPr>
        <p:grpSpPr>
          <a:xfrm>
            <a:off x="3062568" y="2744733"/>
            <a:ext cx="368157" cy="367434"/>
            <a:chOff x="-60254550" y="3367325"/>
            <a:chExt cx="318200" cy="317575"/>
          </a:xfrm>
        </p:grpSpPr>
        <p:sp>
          <p:nvSpPr>
            <p:cNvPr id="7820" name="Google Shape;7820;p9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98"/>
          <p:cNvGrpSpPr/>
          <p:nvPr/>
        </p:nvGrpSpPr>
        <p:grpSpPr>
          <a:xfrm>
            <a:off x="3063465" y="3195727"/>
            <a:ext cx="366364" cy="366248"/>
            <a:chOff x="-60255350" y="3733825"/>
            <a:chExt cx="316650" cy="316550"/>
          </a:xfrm>
        </p:grpSpPr>
        <p:sp>
          <p:nvSpPr>
            <p:cNvPr id="7825" name="Google Shape;7825;p9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98"/>
          <p:cNvGrpSpPr/>
          <p:nvPr/>
        </p:nvGrpSpPr>
        <p:grpSpPr>
          <a:xfrm>
            <a:off x="3091262" y="3654635"/>
            <a:ext cx="310770" cy="365467"/>
            <a:chOff x="-60232500" y="4101525"/>
            <a:chExt cx="268600" cy="315875"/>
          </a:xfrm>
        </p:grpSpPr>
        <p:sp>
          <p:nvSpPr>
            <p:cNvPr id="7833" name="Google Shape;7833;p9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5" name="Google Shape;7835;p98"/>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6" name="Google Shape;7836;p98"/>
          <p:cNvGrpSpPr/>
          <p:nvPr/>
        </p:nvGrpSpPr>
        <p:grpSpPr>
          <a:xfrm>
            <a:off x="2624262" y="1380466"/>
            <a:ext cx="368186" cy="366364"/>
            <a:chOff x="-63679950" y="3360375"/>
            <a:chExt cx="318225" cy="316650"/>
          </a:xfrm>
        </p:grpSpPr>
        <p:sp>
          <p:nvSpPr>
            <p:cNvPr id="7837" name="Google Shape;7837;p9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1" name="Google Shape;7841;p98"/>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2" name="Google Shape;7842;p98"/>
          <p:cNvGrpSpPr/>
          <p:nvPr/>
        </p:nvGrpSpPr>
        <p:grpSpPr>
          <a:xfrm>
            <a:off x="2622889" y="2251803"/>
            <a:ext cx="370934" cy="367521"/>
            <a:chOff x="-63679950" y="4093450"/>
            <a:chExt cx="320600" cy="317650"/>
          </a:xfrm>
        </p:grpSpPr>
        <p:sp>
          <p:nvSpPr>
            <p:cNvPr id="7843" name="Google Shape;7843;p9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98"/>
          <p:cNvGrpSpPr/>
          <p:nvPr/>
        </p:nvGrpSpPr>
        <p:grpSpPr>
          <a:xfrm>
            <a:off x="1283006" y="2744805"/>
            <a:ext cx="366364" cy="367290"/>
            <a:chOff x="-61784125" y="3377700"/>
            <a:chExt cx="316650" cy="317450"/>
          </a:xfrm>
        </p:grpSpPr>
        <p:sp>
          <p:nvSpPr>
            <p:cNvPr id="7847" name="Google Shape;7847;p9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98"/>
          <p:cNvGrpSpPr/>
          <p:nvPr/>
        </p:nvGrpSpPr>
        <p:grpSpPr>
          <a:xfrm>
            <a:off x="1283006" y="3195207"/>
            <a:ext cx="366364" cy="367290"/>
            <a:chOff x="-61783350" y="3743950"/>
            <a:chExt cx="316650" cy="317450"/>
          </a:xfrm>
        </p:grpSpPr>
        <p:sp>
          <p:nvSpPr>
            <p:cNvPr id="7855" name="Google Shape;7855;p9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7" name="Google Shape;7857;p98"/>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8"/>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8"/>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0" name="Google Shape;7860;p98"/>
          <p:cNvGrpSpPr/>
          <p:nvPr/>
        </p:nvGrpSpPr>
        <p:grpSpPr>
          <a:xfrm>
            <a:off x="3504430" y="3655040"/>
            <a:ext cx="369112" cy="364657"/>
            <a:chOff x="-59869425" y="4102225"/>
            <a:chExt cx="319025" cy="315175"/>
          </a:xfrm>
        </p:grpSpPr>
        <p:sp>
          <p:nvSpPr>
            <p:cNvPr id="7861" name="Google Shape;7861;p9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98"/>
          <p:cNvGrpSpPr/>
          <p:nvPr/>
        </p:nvGrpSpPr>
        <p:grpSpPr>
          <a:xfrm>
            <a:off x="2623233" y="4123862"/>
            <a:ext cx="366364" cy="365467"/>
            <a:chOff x="-59029025" y="3711650"/>
            <a:chExt cx="316650" cy="315875"/>
          </a:xfrm>
        </p:grpSpPr>
        <p:sp>
          <p:nvSpPr>
            <p:cNvPr id="7866" name="Google Shape;7866;p9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98"/>
          <p:cNvGrpSpPr/>
          <p:nvPr/>
        </p:nvGrpSpPr>
        <p:grpSpPr>
          <a:xfrm>
            <a:off x="4859311" y="1379917"/>
            <a:ext cx="351940" cy="348188"/>
            <a:chOff x="581525" y="3254850"/>
            <a:chExt cx="297750" cy="294575"/>
          </a:xfrm>
        </p:grpSpPr>
        <p:sp>
          <p:nvSpPr>
            <p:cNvPr id="7874" name="Google Shape;7874;p9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98"/>
          <p:cNvGrpSpPr/>
          <p:nvPr/>
        </p:nvGrpSpPr>
        <p:grpSpPr>
          <a:xfrm>
            <a:off x="4858380" y="1818853"/>
            <a:ext cx="353802" cy="351497"/>
            <a:chOff x="580725" y="3617925"/>
            <a:chExt cx="299325" cy="297375"/>
          </a:xfrm>
        </p:grpSpPr>
        <p:sp>
          <p:nvSpPr>
            <p:cNvPr id="7878" name="Google Shape;7878;p9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98"/>
          <p:cNvGrpSpPr/>
          <p:nvPr/>
        </p:nvGrpSpPr>
        <p:grpSpPr>
          <a:xfrm>
            <a:off x="4860242" y="2266043"/>
            <a:ext cx="350079" cy="350079"/>
            <a:chOff x="583100" y="3982600"/>
            <a:chExt cx="296175" cy="296175"/>
          </a:xfrm>
        </p:grpSpPr>
        <p:sp>
          <p:nvSpPr>
            <p:cNvPr id="7884" name="Google Shape;7884;p9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98"/>
          <p:cNvGrpSpPr/>
          <p:nvPr/>
        </p:nvGrpSpPr>
        <p:grpSpPr>
          <a:xfrm>
            <a:off x="7092856" y="1379667"/>
            <a:ext cx="307231" cy="348690"/>
            <a:chOff x="2423775" y="3226875"/>
            <a:chExt cx="259925" cy="295000"/>
          </a:xfrm>
        </p:grpSpPr>
        <p:sp>
          <p:nvSpPr>
            <p:cNvPr id="7892" name="Google Shape;7892;p9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98"/>
          <p:cNvGrpSpPr/>
          <p:nvPr/>
        </p:nvGrpSpPr>
        <p:grpSpPr>
          <a:xfrm>
            <a:off x="7070043" y="1820952"/>
            <a:ext cx="352857" cy="347301"/>
            <a:chOff x="2404875" y="3592725"/>
            <a:chExt cx="298525" cy="293825"/>
          </a:xfrm>
        </p:grpSpPr>
        <p:sp>
          <p:nvSpPr>
            <p:cNvPr id="7896" name="Google Shape;7896;p9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98"/>
          <p:cNvGrpSpPr/>
          <p:nvPr/>
        </p:nvGrpSpPr>
        <p:grpSpPr>
          <a:xfrm>
            <a:off x="7070974" y="2266517"/>
            <a:ext cx="350995" cy="349133"/>
            <a:chOff x="2404875" y="3955825"/>
            <a:chExt cx="296950" cy="295375"/>
          </a:xfrm>
        </p:grpSpPr>
        <p:sp>
          <p:nvSpPr>
            <p:cNvPr id="7900" name="Google Shape;7900;p9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98"/>
          <p:cNvGrpSpPr/>
          <p:nvPr/>
        </p:nvGrpSpPr>
        <p:grpSpPr>
          <a:xfrm>
            <a:off x="5764954" y="2730711"/>
            <a:ext cx="349163" cy="350079"/>
            <a:chOff x="4263650" y="3235150"/>
            <a:chExt cx="295400" cy="296175"/>
          </a:xfrm>
        </p:grpSpPr>
        <p:sp>
          <p:nvSpPr>
            <p:cNvPr id="7905" name="Google Shape;7905;p9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98"/>
          <p:cNvGrpSpPr/>
          <p:nvPr/>
        </p:nvGrpSpPr>
        <p:grpSpPr>
          <a:xfrm>
            <a:off x="5762634" y="3189872"/>
            <a:ext cx="353802" cy="327739"/>
            <a:chOff x="4266025" y="3609275"/>
            <a:chExt cx="299325" cy="277275"/>
          </a:xfrm>
        </p:grpSpPr>
        <p:sp>
          <p:nvSpPr>
            <p:cNvPr id="7911" name="Google Shape;7911;p9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98"/>
          <p:cNvGrpSpPr/>
          <p:nvPr/>
        </p:nvGrpSpPr>
        <p:grpSpPr>
          <a:xfrm>
            <a:off x="5763092" y="3655259"/>
            <a:ext cx="352886" cy="349133"/>
            <a:chOff x="4263650" y="3963700"/>
            <a:chExt cx="298550" cy="295375"/>
          </a:xfrm>
        </p:grpSpPr>
        <p:sp>
          <p:nvSpPr>
            <p:cNvPr id="7914" name="Google Shape;7914;p9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98"/>
          <p:cNvGrpSpPr/>
          <p:nvPr/>
        </p:nvGrpSpPr>
        <p:grpSpPr>
          <a:xfrm>
            <a:off x="8041429" y="2730711"/>
            <a:ext cx="226264" cy="350079"/>
            <a:chOff x="6164975" y="3211525"/>
            <a:chExt cx="191425" cy="296175"/>
          </a:xfrm>
        </p:grpSpPr>
        <p:sp>
          <p:nvSpPr>
            <p:cNvPr id="7922" name="Google Shape;7922;p9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98"/>
          <p:cNvGrpSpPr/>
          <p:nvPr/>
        </p:nvGrpSpPr>
        <p:grpSpPr>
          <a:xfrm>
            <a:off x="5303466" y="1378987"/>
            <a:ext cx="352886" cy="350049"/>
            <a:chOff x="946175" y="3253275"/>
            <a:chExt cx="298550" cy="296150"/>
          </a:xfrm>
        </p:grpSpPr>
        <p:sp>
          <p:nvSpPr>
            <p:cNvPr id="7930" name="Google Shape;7930;p9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98"/>
          <p:cNvGrpSpPr/>
          <p:nvPr/>
        </p:nvGrpSpPr>
        <p:grpSpPr>
          <a:xfrm>
            <a:off x="5304397" y="1820951"/>
            <a:ext cx="351024" cy="347301"/>
            <a:chOff x="946175" y="3619500"/>
            <a:chExt cx="296975" cy="293825"/>
          </a:xfrm>
        </p:grpSpPr>
        <p:sp>
          <p:nvSpPr>
            <p:cNvPr id="7936" name="Google Shape;7936;p9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8"/>
          <p:cNvGrpSpPr/>
          <p:nvPr/>
        </p:nvGrpSpPr>
        <p:grpSpPr>
          <a:xfrm>
            <a:off x="5303939" y="2265585"/>
            <a:ext cx="351940" cy="350995"/>
            <a:chOff x="944600" y="3981825"/>
            <a:chExt cx="297750" cy="296950"/>
          </a:xfrm>
        </p:grpSpPr>
        <p:sp>
          <p:nvSpPr>
            <p:cNvPr id="7943" name="Google Shape;7943;p9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98"/>
          <p:cNvGrpSpPr/>
          <p:nvPr/>
        </p:nvGrpSpPr>
        <p:grpSpPr>
          <a:xfrm>
            <a:off x="7520875" y="1379445"/>
            <a:ext cx="350079" cy="349133"/>
            <a:chOff x="2768750" y="3227275"/>
            <a:chExt cx="296175" cy="295375"/>
          </a:xfrm>
        </p:grpSpPr>
        <p:sp>
          <p:nvSpPr>
            <p:cNvPr id="7948" name="Google Shape;7948;p9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8"/>
          <p:cNvGrpSpPr/>
          <p:nvPr/>
        </p:nvGrpSpPr>
        <p:grpSpPr>
          <a:xfrm>
            <a:off x="7541826" y="1820317"/>
            <a:ext cx="308177" cy="348572"/>
            <a:chOff x="2786075" y="3591800"/>
            <a:chExt cx="260725" cy="294900"/>
          </a:xfrm>
        </p:grpSpPr>
        <p:sp>
          <p:nvSpPr>
            <p:cNvPr id="7957" name="Google Shape;7957;p9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98"/>
          <p:cNvGrpSpPr/>
          <p:nvPr/>
        </p:nvGrpSpPr>
        <p:grpSpPr>
          <a:xfrm>
            <a:off x="7582324" y="2266044"/>
            <a:ext cx="227180" cy="350079"/>
            <a:chOff x="2819150" y="3955025"/>
            <a:chExt cx="192200" cy="296175"/>
          </a:xfrm>
        </p:grpSpPr>
        <p:sp>
          <p:nvSpPr>
            <p:cNvPr id="7963" name="Google Shape;7963;p9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98"/>
          <p:cNvGrpSpPr/>
          <p:nvPr/>
        </p:nvGrpSpPr>
        <p:grpSpPr>
          <a:xfrm>
            <a:off x="6206097" y="2731642"/>
            <a:ext cx="349133" cy="348217"/>
            <a:chOff x="4629125" y="3235150"/>
            <a:chExt cx="295375" cy="294600"/>
          </a:xfrm>
        </p:grpSpPr>
        <p:sp>
          <p:nvSpPr>
            <p:cNvPr id="7968" name="Google Shape;7968;p9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98"/>
          <p:cNvGrpSpPr/>
          <p:nvPr/>
        </p:nvGrpSpPr>
        <p:grpSpPr>
          <a:xfrm>
            <a:off x="6206082" y="3179175"/>
            <a:ext cx="349163" cy="349133"/>
            <a:chOff x="4628325" y="3599825"/>
            <a:chExt cx="295400" cy="295375"/>
          </a:xfrm>
        </p:grpSpPr>
        <p:sp>
          <p:nvSpPr>
            <p:cNvPr id="7974" name="Google Shape;7974;p9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98"/>
          <p:cNvGrpSpPr/>
          <p:nvPr/>
        </p:nvGrpSpPr>
        <p:grpSpPr>
          <a:xfrm>
            <a:off x="6227033" y="3654786"/>
            <a:ext cx="307261" cy="350079"/>
            <a:chOff x="4645650" y="3962900"/>
            <a:chExt cx="259950" cy="296175"/>
          </a:xfrm>
        </p:grpSpPr>
        <p:sp>
          <p:nvSpPr>
            <p:cNvPr id="7987" name="Google Shape;7987;p9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98"/>
          <p:cNvGrpSpPr/>
          <p:nvPr/>
        </p:nvGrpSpPr>
        <p:grpSpPr>
          <a:xfrm>
            <a:off x="7979994" y="3179648"/>
            <a:ext cx="349133" cy="348188"/>
            <a:chOff x="6143725" y="3582500"/>
            <a:chExt cx="295375" cy="294575"/>
          </a:xfrm>
        </p:grpSpPr>
        <p:sp>
          <p:nvSpPr>
            <p:cNvPr id="7994" name="Google Shape;7994;p9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98"/>
          <p:cNvGrpSpPr/>
          <p:nvPr/>
        </p:nvGrpSpPr>
        <p:grpSpPr>
          <a:xfrm>
            <a:off x="5748820" y="1378987"/>
            <a:ext cx="350995" cy="350049"/>
            <a:chOff x="1310075" y="3253275"/>
            <a:chExt cx="296950" cy="296150"/>
          </a:xfrm>
        </p:grpSpPr>
        <p:sp>
          <p:nvSpPr>
            <p:cNvPr id="8002" name="Google Shape;8002;p9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5" name="Google Shape;8005;p98"/>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6" name="Google Shape;8006;p98"/>
          <p:cNvGrpSpPr/>
          <p:nvPr/>
        </p:nvGrpSpPr>
        <p:grpSpPr>
          <a:xfrm>
            <a:off x="5748347" y="2265246"/>
            <a:ext cx="351941" cy="351675"/>
            <a:chOff x="1310075" y="3980250"/>
            <a:chExt cx="297750" cy="297525"/>
          </a:xfrm>
        </p:grpSpPr>
        <p:sp>
          <p:nvSpPr>
            <p:cNvPr id="8007" name="Google Shape;8007;p9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98"/>
          <p:cNvGrpSpPr/>
          <p:nvPr/>
        </p:nvGrpSpPr>
        <p:grpSpPr>
          <a:xfrm>
            <a:off x="8013136" y="1379445"/>
            <a:ext cx="266305" cy="349133"/>
            <a:chOff x="3167275" y="3227275"/>
            <a:chExt cx="225300" cy="295375"/>
          </a:xfrm>
        </p:grpSpPr>
        <p:sp>
          <p:nvSpPr>
            <p:cNvPr id="8012" name="Google Shape;8012;p9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7" name="Google Shape;8017;p98"/>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8" name="Google Shape;8018;p98"/>
          <p:cNvGrpSpPr/>
          <p:nvPr/>
        </p:nvGrpSpPr>
        <p:grpSpPr>
          <a:xfrm>
            <a:off x="7970318" y="2266502"/>
            <a:ext cx="351940" cy="349163"/>
            <a:chOff x="3133425" y="3955025"/>
            <a:chExt cx="297750" cy="295400"/>
          </a:xfrm>
        </p:grpSpPr>
        <p:sp>
          <p:nvSpPr>
            <p:cNvPr id="8019" name="Google Shape;8019;p9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98"/>
          <p:cNvGrpSpPr/>
          <p:nvPr/>
        </p:nvGrpSpPr>
        <p:grpSpPr>
          <a:xfrm>
            <a:off x="6650491" y="2730090"/>
            <a:ext cx="350079" cy="351320"/>
            <a:chOff x="4991425" y="3234750"/>
            <a:chExt cx="296175" cy="297225"/>
          </a:xfrm>
        </p:grpSpPr>
        <p:sp>
          <p:nvSpPr>
            <p:cNvPr id="8023" name="Google Shape;8023;p9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98"/>
          <p:cNvGrpSpPr/>
          <p:nvPr/>
        </p:nvGrpSpPr>
        <p:grpSpPr>
          <a:xfrm>
            <a:off x="6650491" y="3199653"/>
            <a:ext cx="350079" cy="308177"/>
            <a:chOff x="4991425" y="3617150"/>
            <a:chExt cx="296175" cy="260725"/>
          </a:xfrm>
        </p:grpSpPr>
        <p:sp>
          <p:nvSpPr>
            <p:cNvPr id="8030" name="Google Shape;8030;p9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98"/>
          <p:cNvGrpSpPr/>
          <p:nvPr/>
        </p:nvGrpSpPr>
        <p:grpSpPr>
          <a:xfrm>
            <a:off x="6727764" y="3655244"/>
            <a:ext cx="195532" cy="349163"/>
            <a:chOff x="5056800" y="3962900"/>
            <a:chExt cx="165425" cy="295400"/>
          </a:xfrm>
        </p:grpSpPr>
        <p:sp>
          <p:nvSpPr>
            <p:cNvPr id="8038" name="Google Shape;8038;p9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9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98"/>
          <p:cNvGrpSpPr/>
          <p:nvPr/>
        </p:nvGrpSpPr>
        <p:grpSpPr>
          <a:xfrm>
            <a:off x="7979062" y="3655260"/>
            <a:ext cx="350995" cy="349133"/>
            <a:chOff x="6168925" y="3936925"/>
            <a:chExt cx="296950" cy="295375"/>
          </a:xfrm>
        </p:grpSpPr>
        <p:sp>
          <p:nvSpPr>
            <p:cNvPr id="8042" name="Google Shape;8042;p9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98"/>
          <p:cNvGrpSpPr/>
          <p:nvPr/>
        </p:nvGrpSpPr>
        <p:grpSpPr>
          <a:xfrm>
            <a:off x="6192781" y="1372332"/>
            <a:ext cx="348188" cy="349133"/>
            <a:chOff x="1674750" y="3254050"/>
            <a:chExt cx="294575" cy="295375"/>
          </a:xfrm>
        </p:grpSpPr>
        <p:sp>
          <p:nvSpPr>
            <p:cNvPr id="8049" name="Google Shape;8049;p9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98"/>
          <p:cNvGrpSpPr/>
          <p:nvPr/>
        </p:nvGrpSpPr>
        <p:grpSpPr>
          <a:xfrm>
            <a:off x="6207177" y="1820035"/>
            <a:ext cx="319347" cy="349133"/>
            <a:chOff x="1687350" y="3618725"/>
            <a:chExt cx="270175" cy="295375"/>
          </a:xfrm>
        </p:grpSpPr>
        <p:sp>
          <p:nvSpPr>
            <p:cNvPr id="8053" name="Google Shape;8053;p9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98"/>
          <p:cNvGrpSpPr/>
          <p:nvPr/>
        </p:nvGrpSpPr>
        <p:grpSpPr>
          <a:xfrm>
            <a:off x="6190880" y="2266516"/>
            <a:ext cx="351940" cy="349133"/>
            <a:chOff x="1672375" y="3982600"/>
            <a:chExt cx="297750" cy="295375"/>
          </a:xfrm>
        </p:grpSpPr>
        <p:sp>
          <p:nvSpPr>
            <p:cNvPr id="8057" name="Google Shape;8057;p9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98"/>
          <p:cNvGrpSpPr/>
          <p:nvPr/>
        </p:nvGrpSpPr>
        <p:grpSpPr>
          <a:xfrm>
            <a:off x="4882872" y="2730711"/>
            <a:ext cx="350079" cy="350079"/>
            <a:chOff x="3497300" y="3227275"/>
            <a:chExt cx="296175" cy="296175"/>
          </a:xfrm>
        </p:grpSpPr>
        <p:sp>
          <p:nvSpPr>
            <p:cNvPr id="8061" name="Google Shape;8061;p9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98"/>
          <p:cNvGrpSpPr/>
          <p:nvPr/>
        </p:nvGrpSpPr>
        <p:grpSpPr>
          <a:xfrm>
            <a:off x="4883345" y="3180106"/>
            <a:ext cx="349133" cy="347272"/>
            <a:chOff x="3497300" y="3591950"/>
            <a:chExt cx="295375" cy="293800"/>
          </a:xfrm>
        </p:grpSpPr>
        <p:sp>
          <p:nvSpPr>
            <p:cNvPr id="8070" name="Google Shape;8070;p9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98"/>
          <p:cNvGrpSpPr/>
          <p:nvPr/>
        </p:nvGrpSpPr>
        <p:grpSpPr>
          <a:xfrm>
            <a:off x="4883345" y="3655244"/>
            <a:ext cx="349133" cy="349163"/>
            <a:chOff x="3497300" y="3955025"/>
            <a:chExt cx="295375" cy="295400"/>
          </a:xfrm>
        </p:grpSpPr>
        <p:sp>
          <p:nvSpPr>
            <p:cNvPr id="8079" name="Google Shape;8079;p9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98"/>
          <p:cNvGrpSpPr/>
          <p:nvPr/>
        </p:nvGrpSpPr>
        <p:grpSpPr>
          <a:xfrm>
            <a:off x="7107917" y="2731435"/>
            <a:ext cx="327739" cy="348631"/>
            <a:chOff x="5364750" y="3235150"/>
            <a:chExt cx="277275" cy="294950"/>
          </a:xfrm>
        </p:grpSpPr>
        <p:sp>
          <p:nvSpPr>
            <p:cNvPr id="8083" name="Google Shape;8083;p9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98"/>
          <p:cNvGrpSpPr/>
          <p:nvPr/>
        </p:nvGrpSpPr>
        <p:grpSpPr>
          <a:xfrm>
            <a:off x="7096274" y="3177771"/>
            <a:ext cx="351024" cy="351941"/>
            <a:chOff x="5355300" y="3598250"/>
            <a:chExt cx="296975" cy="297750"/>
          </a:xfrm>
        </p:grpSpPr>
        <p:sp>
          <p:nvSpPr>
            <p:cNvPr id="8092" name="Google Shape;8092;p9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98"/>
          <p:cNvGrpSpPr/>
          <p:nvPr/>
        </p:nvGrpSpPr>
        <p:grpSpPr>
          <a:xfrm>
            <a:off x="7100470" y="3716693"/>
            <a:ext cx="342632" cy="226264"/>
            <a:chOff x="5358450" y="4015675"/>
            <a:chExt cx="289875" cy="191425"/>
          </a:xfrm>
        </p:grpSpPr>
        <p:sp>
          <p:nvSpPr>
            <p:cNvPr id="8101" name="Google Shape;8101;p9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98"/>
          <p:cNvGrpSpPr/>
          <p:nvPr/>
        </p:nvGrpSpPr>
        <p:grpSpPr>
          <a:xfrm>
            <a:off x="6226953" y="4099224"/>
            <a:ext cx="351024" cy="325464"/>
            <a:chOff x="6543825" y="3202075"/>
            <a:chExt cx="296975" cy="275350"/>
          </a:xfrm>
        </p:grpSpPr>
        <p:sp>
          <p:nvSpPr>
            <p:cNvPr id="8106" name="Google Shape;8106;p9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98"/>
          <p:cNvGrpSpPr/>
          <p:nvPr/>
        </p:nvGrpSpPr>
        <p:grpSpPr>
          <a:xfrm>
            <a:off x="6633934" y="1378972"/>
            <a:ext cx="350079" cy="350079"/>
            <a:chOff x="2037825" y="3254050"/>
            <a:chExt cx="296175" cy="296175"/>
          </a:xfrm>
        </p:grpSpPr>
        <p:sp>
          <p:nvSpPr>
            <p:cNvPr id="8114" name="Google Shape;8114;p9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98"/>
          <p:cNvGrpSpPr/>
          <p:nvPr/>
        </p:nvGrpSpPr>
        <p:grpSpPr>
          <a:xfrm>
            <a:off x="6632072" y="1820139"/>
            <a:ext cx="353802" cy="348926"/>
            <a:chOff x="2034675" y="3617925"/>
            <a:chExt cx="299325" cy="295200"/>
          </a:xfrm>
        </p:grpSpPr>
        <p:sp>
          <p:nvSpPr>
            <p:cNvPr id="8121" name="Google Shape;8121;p9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98"/>
          <p:cNvGrpSpPr/>
          <p:nvPr/>
        </p:nvGrpSpPr>
        <p:grpSpPr>
          <a:xfrm>
            <a:off x="6633934" y="2266516"/>
            <a:ext cx="350079" cy="349133"/>
            <a:chOff x="2037825" y="3981825"/>
            <a:chExt cx="296175" cy="295375"/>
          </a:xfrm>
        </p:grpSpPr>
        <p:sp>
          <p:nvSpPr>
            <p:cNvPr id="8127" name="Google Shape;8127;p9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98"/>
          <p:cNvGrpSpPr/>
          <p:nvPr/>
        </p:nvGrpSpPr>
        <p:grpSpPr>
          <a:xfrm>
            <a:off x="5318952" y="2762832"/>
            <a:ext cx="350079" cy="285837"/>
            <a:chOff x="3860400" y="3254050"/>
            <a:chExt cx="296175" cy="241825"/>
          </a:xfrm>
        </p:grpSpPr>
        <p:sp>
          <p:nvSpPr>
            <p:cNvPr id="8131" name="Google Shape;8131;p9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8"/>
          <p:cNvGrpSpPr/>
          <p:nvPr/>
        </p:nvGrpSpPr>
        <p:grpSpPr>
          <a:xfrm>
            <a:off x="5318479" y="3178702"/>
            <a:ext cx="351024" cy="350079"/>
            <a:chOff x="3859600" y="3591950"/>
            <a:chExt cx="296975" cy="296175"/>
          </a:xfrm>
        </p:grpSpPr>
        <p:sp>
          <p:nvSpPr>
            <p:cNvPr id="8139" name="Google Shape;8139;p9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98"/>
          <p:cNvGrpSpPr/>
          <p:nvPr/>
        </p:nvGrpSpPr>
        <p:grpSpPr>
          <a:xfrm>
            <a:off x="5318952" y="3654786"/>
            <a:ext cx="350079" cy="350079"/>
            <a:chOff x="3860400" y="3955025"/>
            <a:chExt cx="296175" cy="296175"/>
          </a:xfrm>
        </p:grpSpPr>
        <p:sp>
          <p:nvSpPr>
            <p:cNvPr id="8143" name="Google Shape;8143;p9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98"/>
          <p:cNvGrpSpPr/>
          <p:nvPr/>
        </p:nvGrpSpPr>
        <p:grpSpPr>
          <a:xfrm>
            <a:off x="7534167" y="2731184"/>
            <a:ext cx="355664" cy="349133"/>
            <a:chOff x="5716825" y="3235950"/>
            <a:chExt cx="300900" cy="295375"/>
          </a:xfrm>
        </p:grpSpPr>
        <p:sp>
          <p:nvSpPr>
            <p:cNvPr id="8149" name="Google Shape;8149;p9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98"/>
          <p:cNvGrpSpPr/>
          <p:nvPr/>
        </p:nvGrpSpPr>
        <p:grpSpPr>
          <a:xfrm>
            <a:off x="7547199" y="3189872"/>
            <a:ext cx="329601" cy="327739"/>
            <a:chOff x="5727850" y="3609275"/>
            <a:chExt cx="278850" cy="277275"/>
          </a:xfrm>
        </p:grpSpPr>
        <p:sp>
          <p:nvSpPr>
            <p:cNvPr id="8154" name="Google Shape;8154;p9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98"/>
          <p:cNvGrpSpPr/>
          <p:nvPr/>
        </p:nvGrpSpPr>
        <p:grpSpPr>
          <a:xfrm>
            <a:off x="7558383" y="3655259"/>
            <a:ext cx="307231" cy="349133"/>
            <a:chOff x="5736525" y="3963700"/>
            <a:chExt cx="259925" cy="295375"/>
          </a:xfrm>
        </p:grpSpPr>
        <p:sp>
          <p:nvSpPr>
            <p:cNvPr id="8160" name="Google Shape;8160;p9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98"/>
          <p:cNvGrpSpPr/>
          <p:nvPr/>
        </p:nvGrpSpPr>
        <p:grpSpPr>
          <a:xfrm>
            <a:off x="6649963" y="4104585"/>
            <a:ext cx="351024" cy="350079"/>
            <a:chOff x="6553275" y="3604550"/>
            <a:chExt cx="296975" cy="296175"/>
          </a:xfrm>
        </p:grpSpPr>
        <p:sp>
          <p:nvSpPr>
            <p:cNvPr id="8168" name="Google Shape;8168;p9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4" name="Google Shape;8174;p98"/>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175" name="Google Shape;8175;p98"/>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9"/>
        <p:cNvGrpSpPr/>
        <p:nvPr/>
      </p:nvGrpSpPr>
      <p:grpSpPr>
        <a:xfrm>
          <a:off x="0" y="0"/>
          <a:ext cx="0" cy="0"/>
          <a:chOff x="0" y="0"/>
          <a:chExt cx="0" cy="0"/>
        </a:xfrm>
      </p:grpSpPr>
      <p:grpSp>
        <p:nvGrpSpPr>
          <p:cNvPr id="8180" name="Google Shape;8180;p99"/>
          <p:cNvGrpSpPr/>
          <p:nvPr/>
        </p:nvGrpSpPr>
        <p:grpSpPr>
          <a:xfrm>
            <a:off x="877057" y="1380546"/>
            <a:ext cx="294401" cy="353645"/>
            <a:chOff x="-35814600" y="3202075"/>
            <a:chExt cx="242625" cy="291450"/>
          </a:xfrm>
        </p:grpSpPr>
        <p:sp>
          <p:nvSpPr>
            <p:cNvPr id="8181" name="Google Shape;8181;p9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99"/>
          <p:cNvGrpSpPr/>
          <p:nvPr/>
        </p:nvGrpSpPr>
        <p:grpSpPr>
          <a:xfrm>
            <a:off x="847435" y="1821466"/>
            <a:ext cx="353645" cy="353888"/>
            <a:chOff x="-35839800" y="3561025"/>
            <a:chExt cx="291450" cy="291650"/>
          </a:xfrm>
        </p:grpSpPr>
        <p:sp>
          <p:nvSpPr>
            <p:cNvPr id="8189" name="Google Shape;8189;p9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6" name="Google Shape;8196;p99"/>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7" name="Google Shape;8197;p99"/>
          <p:cNvGrpSpPr/>
          <p:nvPr/>
        </p:nvGrpSpPr>
        <p:grpSpPr>
          <a:xfrm>
            <a:off x="3084980" y="1380546"/>
            <a:ext cx="353645" cy="353645"/>
            <a:chOff x="-34003850" y="3227275"/>
            <a:chExt cx="291450" cy="291450"/>
          </a:xfrm>
        </p:grpSpPr>
        <p:sp>
          <p:nvSpPr>
            <p:cNvPr id="8198" name="Google Shape;8198;p9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99"/>
          <p:cNvGrpSpPr/>
          <p:nvPr/>
        </p:nvGrpSpPr>
        <p:grpSpPr>
          <a:xfrm>
            <a:off x="3084510" y="1821238"/>
            <a:ext cx="354586" cy="354343"/>
            <a:chOff x="-34004625" y="3585850"/>
            <a:chExt cx="292225" cy="292025"/>
          </a:xfrm>
        </p:grpSpPr>
        <p:sp>
          <p:nvSpPr>
            <p:cNvPr id="8204" name="Google Shape;8204;p9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99"/>
          <p:cNvGrpSpPr/>
          <p:nvPr/>
        </p:nvGrpSpPr>
        <p:grpSpPr>
          <a:xfrm>
            <a:off x="3084025" y="2256439"/>
            <a:ext cx="355557" cy="354616"/>
            <a:chOff x="-34005425" y="3945575"/>
            <a:chExt cx="293025" cy="292250"/>
          </a:xfrm>
        </p:grpSpPr>
        <p:sp>
          <p:nvSpPr>
            <p:cNvPr id="8210" name="Google Shape;8210;p9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99"/>
          <p:cNvGrpSpPr/>
          <p:nvPr/>
        </p:nvGrpSpPr>
        <p:grpSpPr>
          <a:xfrm>
            <a:off x="1731124" y="2729615"/>
            <a:ext cx="358408" cy="355557"/>
            <a:chOff x="-32174975" y="3192625"/>
            <a:chExt cx="295375" cy="293025"/>
          </a:xfrm>
        </p:grpSpPr>
        <p:sp>
          <p:nvSpPr>
            <p:cNvPr id="8214" name="Google Shape;8214;p9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8" name="Google Shape;8218;p99"/>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9"/>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0" name="Google Shape;8220;p99"/>
          <p:cNvGrpSpPr/>
          <p:nvPr/>
        </p:nvGrpSpPr>
        <p:grpSpPr>
          <a:xfrm>
            <a:off x="3970274" y="2730570"/>
            <a:ext cx="354586" cy="353645"/>
            <a:chOff x="-30345325" y="3184750"/>
            <a:chExt cx="292225" cy="291450"/>
          </a:xfrm>
        </p:grpSpPr>
        <p:sp>
          <p:nvSpPr>
            <p:cNvPr id="8221" name="Google Shape;8221;p9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9"/>
          <p:cNvGrpSpPr/>
          <p:nvPr/>
        </p:nvGrpSpPr>
        <p:grpSpPr>
          <a:xfrm>
            <a:off x="1295026" y="1380546"/>
            <a:ext cx="353645" cy="353645"/>
            <a:chOff x="-35481425" y="3202075"/>
            <a:chExt cx="291450" cy="291450"/>
          </a:xfrm>
        </p:grpSpPr>
        <p:sp>
          <p:nvSpPr>
            <p:cNvPr id="8227" name="Google Shape;8227;p9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99"/>
          <p:cNvGrpSpPr/>
          <p:nvPr/>
        </p:nvGrpSpPr>
        <p:grpSpPr>
          <a:xfrm>
            <a:off x="1294556" y="1822072"/>
            <a:ext cx="354586" cy="352675"/>
            <a:chOff x="-35482200" y="3561225"/>
            <a:chExt cx="292225" cy="290650"/>
          </a:xfrm>
        </p:grpSpPr>
        <p:sp>
          <p:nvSpPr>
            <p:cNvPr id="8235" name="Google Shape;8235;p9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99"/>
          <p:cNvGrpSpPr/>
          <p:nvPr/>
        </p:nvGrpSpPr>
        <p:grpSpPr>
          <a:xfrm>
            <a:off x="1295026" y="2256940"/>
            <a:ext cx="353645" cy="353615"/>
            <a:chOff x="-35481425" y="3919600"/>
            <a:chExt cx="291450" cy="291425"/>
          </a:xfrm>
        </p:grpSpPr>
        <p:sp>
          <p:nvSpPr>
            <p:cNvPr id="8239" name="Google Shape;8239;p9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99"/>
          <p:cNvGrpSpPr/>
          <p:nvPr/>
        </p:nvGrpSpPr>
        <p:grpSpPr>
          <a:xfrm>
            <a:off x="3530661" y="1381031"/>
            <a:ext cx="357468" cy="352675"/>
            <a:chOff x="-33645475" y="3228075"/>
            <a:chExt cx="294600" cy="290650"/>
          </a:xfrm>
        </p:grpSpPr>
        <p:sp>
          <p:nvSpPr>
            <p:cNvPr id="8248" name="Google Shape;8248;p9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9"/>
          <p:cNvGrpSpPr/>
          <p:nvPr/>
        </p:nvGrpSpPr>
        <p:grpSpPr>
          <a:xfrm>
            <a:off x="3531631" y="1821116"/>
            <a:ext cx="355526" cy="354586"/>
            <a:chOff x="-33646250" y="3586425"/>
            <a:chExt cx="293000" cy="292225"/>
          </a:xfrm>
        </p:grpSpPr>
        <p:sp>
          <p:nvSpPr>
            <p:cNvPr id="8256" name="Google Shape;8256;p9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9"/>
          <p:cNvGrpSpPr/>
          <p:nvPr/>
        </p:nvGrpSpPr>
        <p:grpSpPr>
          <a:xfrm>
            <a:off x="3532101" y="2255969"/>
            <a:ext cx="354586" cy="355557"/>
            <a:chOff x="-33645475" y="3944800"/>
            <a:chExt cx="292225" cy="293025"/>
          </a:xfrm>
        </p:grpSpPr>
        <p:sp>
          <p:nvSpPr>
            <p:cNvPr id="8259" name="Google Shape;8259;p9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99"/>
          <p:cNvGrpSpPr/>
          <p:nvPr/>
        </p:nvGrpSpPr>
        <p:grpSpPr>
          <a:xfrm>
            <a:off x="2185320" y="2729706"/>
            <a:ext cx="352675" cy="355375"/>
            <a:chOff x="-31809525" y="3192625"/>
            <a:chExt cx="290650" cy="292875"/>
          </a:xfrm>
        </p:grpSpPr>
        <p:sp>
          <p:nvSpPr>
            <p:cNvPr id="8270" name="Google Shape;8270;p9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99"/>
          <p:cNvGrpSpPr/>
          <p:nvPr/>
        </p:nvGrpSpPr>
        <p:grpSpPr>
          <a:xfrm>
            <a:off x="2184835" y="3200258"/>
            <a:ext cx="353645" cy="355557"/>
            <a:chOff x="-31811100" y="3550975"/>
            <a:chExt cx="291450" cy="293025"/>
          </a:xfrm>
        </p:grpSpPr>
        <p:sp>
          <p:nvSpPr>
            <p:cNvPr id="8275" name="Google Shape;8275;p9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99"/>
          <p:cNvGrpSpPr/>
          <p:nvPr/>
        </p:nvGrpSpPr>
        <p:grpSpPr>
          <a:xfrm>
            <a:off x="2178631" y="3664562"/>
            <a:ext cx="366052" cy="356831"/>
            <a:chOff x="-31817400" y="3910025"/>
            <a:chExt cx="301675" cy="294075"/>
          </a:xfrm>
        </p:grpSpPr>
        <p:sp>
          <p:nvSpPr>
            <p:cNvPr id="8283" name="Google Shape;8283;p9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99"/>
          <p:cNvGrpSpPr/>
          <p:nvPr/>
        </p:nvGrpSpPr>
        <p:grpSpPr>
          <a:xfrm>
            <a:off x="3970259" y="3200743"/>
            <a:ext cx="354616" cy="354586"/>
            <a:chOff x="-30354000" y="3569100"/>
            <a:chExt cx="292250" cy="292225"/>
          </a:xfrm>
        </p:grpSpPr>
        <p:sp>
          <p:nvSpPr>
            <p:cNvPr id="8287" name="Google Shape;8287;p9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99"/>
          <p:cNvGrpSpPr/>
          <p:nvPr/>
        </p:nvGrpSpPr>
        <p:grpSpPr>
          <a:xfrm>
            <a:off x="1748837" y="1380546"/>
            <a:ext cx="342148" cy="353645"/>
            <a:chOff x="-35118325" y="3202075"/>
            <a:chExt cx="281975" cy="291450"/>
          </a:xfrm>
        </p:grpSpPr>
        <p:sp>
          <p:nvSpPr>
            <p:cNvPr id="8294" name="Google Shape;8294;p9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99"/>
          <p:cNvGrpSpPr/>
          <p:nvPr/>
        </p:nvGrpSpPr>
        <p:grpSpPr>
          <a:xfrm>
            <a:off x="1742618" y="1821799"/>
            <a:ext cx="354586" cy="353221"/>
            <a:chOff x="-35123050" y="3561225"/>
            <a:chExt cx="292225" cy="291100"/>
          </a:xfrm>
        </p:grpSpPr>
        <p:sp>
          <p:nvSpPr>
            <p:cNvPr id="8299" name="Google Shape;8299;p9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99"/>
          <p:cNvGrpSpPr/>
          <p:nvPr/>
        </p:nvGrpSpPr>
        <p:grpSpPr>
          <a:xfrm>
            <a:off x="1784677" y="2256940"/>
            <a:ext cx="270467" cy="353615"/>
            <a:chOff x="-35089175" y="3919600"/>
            <a:chExt cx="222900" cy="291425"/>
          </a:xfrm>
        </p:grpSpPr>
        <p:sp>
          <p:nvSpPr>
            <p:cNvPr id="8302" name="Google Shape;8302;p9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99"/>
          <p:cNvGrpSpPr/>
          <p:nvPr/>
        </p:nvGrpSpPr>
        <p:grpSpPr>
          <a:xfrm>
            <a:off x="3981673" y="1380303"/>
            <a:ext cx="336445" cy="354131"/>
            <a:chOff x="-33277650" y="3226875"/>
            <a:chExt cx="277275" cy="291850"/>
          </a:xfrm>
        </p:grpSpPr>
        <p:sp>
          <p:nvSpPr>
            <p:cNvPr id="8305" name="Google Shape;8305;p9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99"/>
          <p:cNvGrpSpPr/>
          <p:nvPr/>
        </p:nvGrpSpPr>
        <p:grpSpPr>
          <a:xfrm>
            <a:off x="3973073" y="1821587"/>
            <a:ext cx="353645" cy="353645"/>
            <a:chOff x="-33286325" y="3586425"/>
            <a:chExt cx="291450" cy="291450"/>
          </a:xfrm>
        </p:grpSpPr>
        <p:sp>
          <p:nvSpPr>
            <p:cNvPr id="8313" name="Google Shape;8313;p9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99"/>
          <p:cNvGrpSpPr/>
          <p:nvPr/>
        </p:nvGrpSpPr>
        <p:grpSpPr>
          <a:xfrm>
            <a:off x="3973073" y="2255969"/>
            <a:ext cx="353645" cy="355557"/>
            <a:chOff x="-33286325" y="3944800"/>
            <a:chExt cx="291450" cy="293025"/>
          </a:xfrm>
        </p:grpSpPr>
        <p:sp>
          <p:nvSpPr>
            <p:cNvPr id="8319" name="Google Shape;8319;p9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99"/>
          <p:cNvGrpSpPr/>
          <p:nvPr/>
        </p:nvGrpSpPr>
        <p:grpSpPr>
          <a:xfrm>
            <a:off x="2631470" y="2729129"/>
            <a:ext cx="353645" cy="356527"/>
            <a:chOff x="-31452725" y="3191825"/>
            <a:chExt cx="291450" cy="293825"/>
          </a:xfrm>
        </p:grpSpPr>
        <p:sp>
          <p:nvSpPr>
            <p:cNvPr id="8324" name="Google Shape;8324;p9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99"/>
          <p:cNvGrpSpPr/>
          <p:nvPr/>
        </p:nvGrpSpPr>
        <p:grpSpPr>
          <a:xfrm>
            <a:off x="2631000" y="3200744"/>
            <a:ext cx="354586" cy="354586"/>
            <a:chOff x="-31452725" y="3551775"/>
            <a:chExt cx="292225" cy="292225"/>
          </a:xfrm>
        </p:grpSpPr>
        <p:sp>
          <p:nvSpPr>
            <p:cNvPr id="8329" name="Google Shape;8329;p9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99"/>
          <p:cNvGrpSpPr/>
          <p:nvPr/>
        </p:nvGrpSpPr>
        <p:grpSpPr>
          <a:xfrm>
            <a:off x="2629559" y="3664729"/>
            <a:ext cx="357468" cy="356497"/>
            <a:chOff x="-31455100" y="3909350"/>
            <a:chExt cx="294600" cy="293800"/>
          </a:xfrm>
        </p:grpSpPr>
        <p:sp>
          <p:nvSpPr>
            <p:cNvPr id="8334" name="Google Shape;8334;p9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99"/>
          <p:cNvGrpSpPr/>
          <p:nvPr/>
        </p:nvGrpSpPr>
        <p:grpSpPr>
          <a:xfrm>
            <a:off x="3970744" y="3665684"/>
            <a:ext cx="353645" cy="354586"/>
            <a:chOff x="-30345325" y="3918800"/>
            <a:chExt cx="291450" cy="292225"/>
          </a:xfrm>
        </p:grpSpPr>
        <p:sp>
          <p:nvSpPr>
            <p:cNvPr id="8337" name="Google Shape;8337;p9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99"/>
          <p:cNvGrpSpPr/>
          <p:nvPr/>
        </p:nvGrpSpPr>
        <p:grpSpPr>
          <a:xfrm>
            <a:off x="2200736" y="1380546"/>
            <a:ext cx="332593" cy="353645"/>
            <a:chOff x="-34755225" y="3202075"/>
            <a:chExt cx="274100" cy="291450"/>
          </a:xfrm>
        </p:grpSpPr>
        <p:sp>
          <p:nvSpPr>
            <p:cNvPr id="8343" name="Google Shape;8343;p9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99"/>
          <p:cNvGrpSpPr/>
          <p:nvPr/>
        </p:nvGrpSpPr>
        <p:grpSpPr>
          <a:xfrm>
            <a:off x="2190209" y="1821587"/>
            <a:ext cx="353645" cy="353645"/>
            <a:chOff x="-34763900" y="3561225"/>
            <a:chExt cx="291450" cy="291450"/>
          </a:xfrm>
        </p:grpSpPr>
        <p:sp>
          <p:nvSpPr>
            <p:cNvPr id="8351" name="Google Shape;8351;p9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4" name="Google Shape;8354;p99"/>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5" name="Google Shape;8355;p99"/>
          <p:cNvGrpSpPr/>
          <p:nvPr/>
        </p:nvGrpSpPr>
        <p:grpSpPr>
          <a:xfrm>
            <a:off x="845106" y="2730099"/>
            <a:ext cx="354586" cy="354586"/>
            <a:chOff x="-32927950" y="3227275"/>
            <a:chExt cx="292225" cy="292225"/>
          </a:xfrm>
        </p:grpSpPr>
        <p:sp>
          <p:nvSpPr>
            <p:cNvPr id="8356" name="Google Shape;8356;p9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99"/>
          <p:cNvGrpSpPr/>
          <p:nvPr/>
        </p:nvGrpSpPr>
        <p:grpSpPr>
          <a:xfrm>
            <a:off x="844621" y="3201213"/>
            <a:ext cx="355557" cy="353645"/>
            <a:chOff x="-32927950" y="3586425"/>
            <a:chExt cx="293025" cy="291450"/>
          </a:xfrm>
        </p:grpSpPr>
        <p:sp>
          <p:nvSpPr>
            <p:cNvPr id="8362" name="Google Shape;8362;p9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99"/>
          <p:cNvGrpSpPr/>
          <p:nvPr/>
        </p:nvGrpSpPr>
        <p:grpSpPr>
          <a:xfrm>
            <a:off x="845106" y="3665198"/>
            <a:ext cx="354586" cy="355557"/>
            <a:chOff x="-32927950" y="3944800"/>
            <a:chExt cx="292225" cy="293025"/>
          </a:xfrm>
        </p:grpSpPr>
        <p:sp>
          <p:nvSpPr>
            <p:cNvPr id="8368" name="Google Shape;8368;p9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99"/>
          <p:cNvGrpSpPr/>
          <p:nvPr/>
        </p:nvGrpSpPr>
        <p:grpSpPr>
          <a:xfrm>
            <a:off x="3073898" y="2730449"/>
            <a:ext cx="354586" cy="353888"/>
            <a:chOff x="-31094350" y="3194000"/>
            <a:chExt cx="292225" cy="291650"/>
          </a:xfrm>
        </p:grpSpPr>
        <p:sp>
          <p:nvSpPr>
            <p:cNvPr id="8378" name="Google Shape;8378;p9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99"/>
          <p:cNvGrpSpPr/>
          <p:nvPr/>
        </p:nvGrpSpPr>
        <p:grpSpPr>
          <a:xfrm>
            <a:off x="3074368" y="3200941"/>
            <a:ext cx="353645" cy="354191"/>
            <a:chOff x="-31093575" y="3552550"/>
            <a:chExt cx="291450" cy="291900"/>
          </a:xfrm>
        </p:grpSpPr>
        <p:sp>
          <p:nvSpPr>
            <p:cNvPr id="8387" name="Google Shape;8387;p9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9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99"/>
          <p:cNvGrpSpPr/>
          <p:nvPr/>
        </p:nvGrpSpPr>
        <p:grpSpPr>
          <a:xfrm>
            <a:off x="3074368" y="3666169"/>
            <a:ext cx="353645" cy="353615"/>
            <a:chOff x="-31093575" y="3911725"/>
            <a:chExt cx="291450" cy="291425"/>
          </a:xfrm>
        </p:grpSpPr>
        <p:sp>
          <p:nvSpPr>
            <p:cNvPr id="8392" name="Google Shape;8392;p9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9"/>
          <p:cNvGrpSpPr/>
          <p:nvPr/>
        </p:nvGrpSpPr>
        <p:grpSpPr>
          <a:xfrm>
            <a:off x="2183798" y="4123136"/>
            <a:ext cx="356497" cy="354586"/>
            <a:chOff x="-29946000" y="3183175"/>
            <a:chExt cx="293800" cy="292225"/>
          </a:xfrm>
        </p:grpSpPr>
        <p:sp>
          <p:nvSpPr>
            <p:cNvPr id="8395" name="Google Shape;8395;p9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99"/>
          <p:cNvGrpSpPr/>
          <p:nvPr/>
        </p:nvGrpSpPr>
        <p:grpSpPr>
          <a:xfrm>
            <a:off x="2628330" y="1380289"/>
            <a:ext cx="358408" cy="354161"/>
            <a:chOff x="-34408675" y="3202075"/>
            <a:chExt cx="295375" cy="291875"/>
          </a:xfrm>
        </p:grpSpPr>
        <p:sp>
          <p:nvSpPr>
            <p:cNvPr id="8402" name="Google Shape;8402;p9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99"/>
          <p:cNvGrpSpPr/>
          <p:nvPr/>
        </p:nvGrpSpPr>
        <p:grpSpPr>
          <a:xfrm>
            <a:off x="2630241" y="1820283"/>
            <a:ext cx="354586" cy="356254"/>
            <a:chOff x="-34405525" y="3558075"/>
            <a:chExt cx="292225" cy="293600"/>
          </a:xfrm>
        </p:grpSpPr>
        <p:sp>
          <p:nvSpPr>
            <p:cNvPr id="8407" name="Google Shape;8407;p9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99"/>
          <p:cNvGrpSpPr/>
          <p:nvPr/>
        </p:nvGrpSpPr>
        <p:grpSpPr>
          <a:xfrm>
            <a:off x="2629755" y="2256940"/>
            <a:ext cx="355557" cy="353615"/>
            <a:chOff x="-34406325" y="3919600"/>
            <a:chExt cx="293025" cy="291425"/>
          </a:xfrm>
        </p:grpSpPr>
        <p:sp>
          <p:nvSpPr>
            <p:cNvPr id="8411" name="Google Shape;8411;p9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99"/>
          <p:cNvGrpSpPr/>
          <p:nvPr/>
        </p:nvGrpSpPr>
        <p:grpSpPr>
          <a:xfrm>
            <a:off x="1293653" y="2736303"/>
            <a:ext cx="353645" cy="342179"/>
            <a:chOff x="-32568800" y="3232000"/>
            <a:chExt cx="291450" cy="282000"/>
          </a:xfrm>
        </p:grpSpPr>
        <p:sp>
          <p:nvSpPr>
            <p:cNvPr id="8419" name="Google Shape;8419;p9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99"/>
          <p:cNvGrpSpPr/>
          <p:nvPr/>
        </p:nvGrpSpPr>
        <p:grpSpPr>
          <a:xfrm>
            <a:off x="1293183" y="3201213"/>
            <a:ext cx="354586" cy="353645"/>
            <a:chOff x="-32569575" y="3586425"/>
            <a:chExt cx="292225" cy="291450"/>
          </a:xfrm>
        </p:grpSpPr>
        <p:sp>
          <p:nvSpPr>
            <p:cNvPr id="8422" name="Google Shape;8422;p9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99"/>
          <p:cNvGrpSpPr/>
          <p:nvPr/>
        </p:nvGrpSpPr>
        <p:grpSpPr>
          <a:xfrm>
            <a:off x="1284098" y="3665805"/>
            <a:ext cx="372756" cy="354343"/>
            <a:chOff x="-32576675" y="3944600"/>
            <a:chExt cx="307200" cy="292025"/>
          </a:xfrm>
        </p:grpSpPr>
        <p:sp>
          <p:nvSpPr>
            <p:cNvPr id="8425" name="Google Shape;8425;p9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99"/>
          <p:cNvGrpSpPr/>
          <p:nvPr/>
        </p:nvGrpSpPr>
        <p:grpSpPr>
          <a:xfrm>
            <a:off x="3529065" y="2730100"/>
            <a:ext cx="354586" cy="354586"/>
            <a:chOff x="-30735200" y="3192625"/>
            <a:chExt cx="292225" cy="292225"/>
          </a:xfrm>
        </p:grpSpPr>
        <p:sp>
          <p:nvSpPr>
            <p:cNvPr id="8428" name="Google Shape;8428;p9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99"/>
          <p:cNvGrpSpPr/>
          <p:nvPr/>
        </p:nvGrpSpPr>
        <p:grpSpPr>
          <a:xfrm>
            <a:off x="3529065" y="3201532"/>
            <a:ext cx="354586" cy="353008"/>
            <a:chOff x="-30735200" y="3552550"/>
            <a:chExt cx="292225" cy="290925"/>
          </a:xfrm>
        </p:grpSpPr>
        <p:sp>
          <p:nvSpPr>
            <p:cNvPr id="8436" name="Google Shape;8436;p9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99"/>
          <p:cNvGrpSpPr/>
          <p:nvPr/>
        </p:nvGrpSpPr>
        <p:grpSpPr>
          <a:xfrm>
            <a:off x="3529065" y="3666154"/>
            <a:ext cx="354586" cy="353645"/>
            <a:chOff x="-30735200" y="3910925"/>
            <a:chExt cx="292225" cy="291450"/>
          </a:xfrm>
        </p:grpSpPr>
        <p:sp>
          <p:nvSpPr>
            <p:cNvPr id="8439" name="Google Shape;8439;p9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1" name="Google Shape;8441;p99"/>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2" name="Google Shape;8442;p99"/>
          <p:cNvGrpSpPr/>
          <p:nvPr/>
        </p:nvGrpSpPr>
        <p:grpSpPr>
          <a:xfrm>
            <a:off x="4882910" y="1379021"/>
            <a:ext cx="358971" cy="359224"/>
            <a:chOff x="-57956275" y="3197925"/>
            <a:chExt cx="319000" cy="319225"/>
          </a:xfrm>
        </p:grpSpPr>
        <p:sp>
          <p:nvSpPr>
            <p:cNvPr id="8443" name="Google Shape;8443;p9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99"/>
          <p:cNvGrpSpPr/>
          <p:nvPr/>
        </p:nvGrpSpPr>
        <p:grpSpPr>
          <a:xfrm>
            <a:off x="4905064" y="1835446"/>
            <a:ext cx="314662" cy="358971"/>
            <a:chOff x="-57940525" y="3590375"/>
            <a:chExt cx="279625" cy="319000"/>
          </a:xfrm>
        </p:grpSpPr>
        <p:sp>
          <p:nvSpPr>
            <p:cNvPr id="8451" name="Google Shape;8451;p9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99"/>
          <p:cNvGrpSpPr/>
          <p:nvPr/>
        </p:nvGrpSpPr>
        <p:grpSpPr>
          <a:xfrm>
            <a:off x="4875945" y="2276817"/>
            <a:ext cx="358099" cy="358999"/>
            <a:chOff x="-57959425" y="3982600"/>
            <a:chExt cx="318225" cy="319025"/>
          </a:xfrm>
        </p:grpSpPr>
        <p:sp>
          <p:nvSpPr>
            <p:cNvPr id="8457" name="Google Shape;8457;p9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99"/>
          <p:cNvGrpSpPr/>
          <p:nvPr/>
        </p:nvGrpSpPr>
        <p:grpSpPr>
          <a:xfrm>
            <a:off x="7076112" y="1380146"/>
            <a:ext cx="357226" cy="357226"/>
            <a:chOff x="-55987225" y="3198925"/>
            <a:chExt cx="317450" cy="317450"/>
          </a:xfrm>
        </p:grpSpPr>
        <p:sp>
          <p:nvSpPr>
            <p:cNvPr id="8462" name="Google Shape;8462;p9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99"/>
          <p:cNvGrpSpPr/>
          <p:nvPr/>
        </p:nvGrpSpPr>
        <p:grpSpPr>
          <a:xfrm>
            <a:off x="7076112" y="1836178"/>
            <a:ext cx="357226" cy="357367"/>
            <a:chOff x="-55987225" y="3591025"/>
            <a:chExt cx="317450" cy="317575"/>
          </a:xfrm>
        </p:grpSpPr>
        <p:sp>
          <p:nvSpPr>
            <p:cNvPr id="8467" name="Google Shape;8467;p9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99"/>
          <p:cNvGrpSpPr/>
          <p:nvPr/>
        </p:nvGrpSpPr>
        <p:grpSpPr>
          <a:xfrm>
            <a:off x="7090027" y="2276817"/>
            <a:ext cx="358999" cy="358999"/>
            <a:chOff x="-55988800" y="3982600"/>
            <a:chExt cx="319025" cy="319025"/>
          </a:xfrm>
        </p:grpSpPr>
        <p:sp>
          <p:nvSpPr>
            <p:cNvPr id="8473" name="Google Shape;8473;p9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99"/>
          <p:cNvGrpSpPr/>
          <p:nvPr/>
        </p:nvGrpSpPr>
        <p:grpSpPr>
          <a:xfrm>
            <a:off x="5748546" y="2734774"/>
            <a:ext cx="356326" cy="358971"/>
            <a:chOff x="-54026025" y="3192625"/>
            <a:chExt cx="316650" cy="319000"/>
          </a:xfrm>
        </p:grpSpPr>
        <p:sp>
          <p:nvSpPr>
            <p:cNvPr id="8479" name="Google Shape;8479;p9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99"/>
          <p:cNvGrpSpPr/>
          <p:nvPr/>
        </p:nvGrpSpPr>
        <p:grpSpPr>
          <a:xfrm>
            <a:off x="5768492" y="3205748"/>
            <a:ext cx="316434" cy="358099"/>
            <a:chOff x="-54007925" y="3584850"/>
            <a:chExt cx="281200" cy="318225"/>
          </a:xfrm>
        </p:grpSpPr>
        <p:sp>
          <p:nvSpPr>
            <p:cNvPr id="8488" name="Google Shape;8488;p9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99"/>
          <p:cNvGrpSpPr/>
          <p:nvPr/>
        </p:nvGrpSpPr>
        <p:grpSpPr>
          <a:xfrm>
            <a:off x="5768492" y="3667633"/>
            <a:ext cx="316434" cy="358914"/>
            <a:chOff x="-54007925" y="3975575"/>
            <a:chExt cx="281200" cy="318950"/>
          </a:xfrm>
        </p:grpSpPr>
        <p:sp>
          <p:nvSpPr>
            <p:cNvPr id="8495" name="Google Shape;8495;p9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99"/>
          <p:cNvGrpSpPr/>
          <p:nvPr/>
        </p:nvGrpSpPr>
        <p:grpSpPr>
          <a:xfrm>
            <a:off x="8003359" y="2752104"/>
            <a:ext cx="274770" cy="358492"/>
            <a:chOff x="-52005775" y="3208025"/>
            <a:chExt cx="244175" cy="318575"/>
          </a:xfrm>
        </p:grpSpPr>
        <p:sp>
          <p:nvSpPr>
            <p:cNvPr id="8500" name="Google Shape;8500;p9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99"/>
          <p:cNvGrpSpPr/>
          <p:nvPr/>
        </p:nvGrpSpPr>
        <p:grpSpPr>
          <a:xfrm>
            <a:off x="5309825" y="1380146"/>
            <a:ext cx="358099" cy="358099"/>
            <a:chOff x="-57568775" y="3198925"/>
            <a:chExt cx="318225" cy="318225"/>
          </a:xfrm>
        </p:grpSpPr>
        <p:sp>
          <p:nvSpPr>
            <p:cNvPr id="8512" name="Google Shape;8512;p9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99"/>
          <p:cNvGrpSpPr/>
          <p:nvPr/>
        </p:nvGrpSpPr>
        <p:grpSpPr>
          <a:xfrm>
            <a:off x="5331543" y="1835446"/>
            <a:ext cx="314662" cy="358099"/>
            <a:chOff x="-57549075" y="3590375"/>
            <a:chExt cx="279625" cy="318225"/>
          </a:xfrm>
        </p:grpSpPr>
        <p:sp>
          <p:nvSpPr>
            <p:cNvPr id="8519" name="Google Shape;8519;p9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99"/>
          <p:cNvGrpSpPr/>
          <p:nvPr/>
        </p:nvGrpSpPr>
        <p:grpSpPr>
          <a:xfrm>
            <a:off x="5323740" y="2276817"/>
            <a:ext cx="359871" cy="359871"/>
            <a:chOff x="-57570350" y="3982600"/>
            <a:chExt cx="319800" cy="319800"/>
          </a:xfrm>
        </p:grpSpPr>
        <p:sp>
          <p:nvSpPr>
            <p:cNvPr id="8524" name="Google Shape;8524;p9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99"/>
          <p:cNvGrpSpPr/>
          <p:nvPr/>
        </p:nvGrpSpPr>
        <p:grpSpPr>
          <a:xfrm>
            <a:off x="7538779" y="1379246"/>
            <a:ext cx="314662" cy="358999"/>
            <a:chOff x="-55576850" y="3198125"/>
            <a:chExt cx="279625" cy="319025"/>
          </a:xfrm>
        </p:grpSpPr>
        <p:sp>
          <p:nvSpPr>
            <p:cNvPr id="8529" name="Google Shape;8529;p9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99"/>
          <p:cNvGrpSpPr/>
          <p:nvPr/>
        </p:nvGrpSpPr>
        <p:grpSpPr>
          <a:xfrm>
            <a:off x="7516174" y="1835221"/>
            <a:ext cx="359871" cy="358324"/>
            <a:chOff x="-55596550" y="3590175"/>
            <a:chExt cx="319800" cy="318425"/>
          </a:xfrm>
        </p:grpSpPr>
        <p:sp>
          <p:nvSpPr>
            <p:cNvPr id="8534" name="Google Shape;8534;p9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9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99"/>
          <p:cNvGrpSpPr/>
          <p:nvPr/>
        </p:nvGrpSpPr>
        <p:grpSpPr>
          <a:xfrm>
            <a:off x="7531412" y="2276564"/>
            <a:ext cx="358999" cy="359252"/>
            <a:chOff x="-55595775" y="3982375"/>
            <a:chExt cx="319025" cy="319250"/>
          </a:xfrm>
        </p:grpSpPr>
        <p:sp>
          <p:nvSpPr>
            <p:cNvPr id="8539" name="Google Shape;8539;p9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9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99"/>
          <p:cNvGrpSpPr/>
          <p:nvPr/>
        </p:nvGrpSpPr>
        <p:grpSpPr>
          <a:xfrm>
            <a:off x="6188595" y="2734774"/>
            <a:ext cx="358999" cy="358099"/>
            <a:chOff x="-53635375" y="3192625"/>
            <a:chExt cx="319025" cy="318225"/>
          </a:xfrm>
        </p:grpSpPr>
        <p:sp>
          <p:nvSpPr>
            <p:cNvPr id="8546" name="Google Shape;8546;p9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99"/>
          <p:cNvGrpSpPr/>
          <p:nvPr/>
        </p:nvGrpSpPr>
        <p:grpSpPr>
          <a:xfrm>
            <a:off x="6210763" y="3205748"/>
            <a:ext cx="314662" cy="358999"/>
            <a:chOff x="-53615675" y="3584850"/>
            <a:chExt cx="279625" cy="319025"/>
          </a:xfrm>
        </p:grpSpPr>
        <p:sp>
          <p:nvSpPr>
            <p:cNvPr id="8550" name="Google Shape;8550;p9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99"/>
          <p:cNvGrpSpPr/>
          <p:nvPr/>
        </p:nvGrpSpPr>
        <p:grpSpPr>
          <a:xfrm>
            <a:off x="6188609" y="3668674"/>
            <a:ext cx="358971" cy="357874"/>
            <a:chOff x="-53634575" y="3976500"/>
            <a:chExt cx="319000" cy="318025"/>
          </a:xfrm>
        </p:grpSpPr>
        <p:sp>
          <p:nvSpPr>
            <p:cNvPr id="8554" name="Google Shape;8554;p9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99"/>
          <p:cNvGrpSpPr/>
          <p:nvPr/>
        </p:nvGrpSpPr>
        <p:grpSpPr>
          <a:xfrm>
            <a:off x="7983413" y="3211628"/>
            <a:ext cx="314662" cy="358436"/>
            <a:chOff x="-52023900" y="3590075"/>
            <a:chExt cx="279625" cy="318525"/>
          </a:xfrm>
        </p:grpSpPr>
        <p:sp>
          <p:nvSpPr>
            <p:cNvPr id="8563" name="Google Shape;8563;p9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99"/>
          <p:cNvGrpSpPr/>
          <p:nvPr/>
        </p:nvGrpSpPr>
        <p:grpSpPr>
          <a:xfrm>
            <a:off x="5746654" y="1380146"/>
            <a:ext cx="358971" cy="358971"/>
            <a:chOff x="-57173375" y="3198925"/>
            <a:chExt cx="319000" cy="319000"/>
          </a:xfrm>
        </p:grpSpPr>
        <p:sp>
          <p:nvSpPr>
            <p:cNvPr id="8571" name="Google Shape;8571;p9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99"/>
          <p:cNvGrpSpPr/>
          <p:nvPr/>
        </p:nvGrpSpPr>
        <p:grpSpPr>
          <a:xfrm>
            <a:off x="5747541" y="1857587"/>
            <a:ext cx="357198" cy="314690"/>
            <a:chOff x="-57176525" y="3610050"/>
            <a:chExt cx="317425" cy="279650"/>
          </a:xfrm>
        </p:grpSpPr>
        <p:sp>
          <p:nvSpPr>
            <p:cNvPr id="8576" name="Google Shape;8576;p9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99"/>
          <p:cNvGrpSpPr/>
          <p:nvPr/>
        </p:nvGrpSpPr>
        <p:grpSpPr>
          <a:xfrm>
            <a:off x="7957995" y="1380146"/>
            <a:ext cx="358099" cy="356326"/>
            <a:chOff x="-55202750" y="3198925"/>
            <a:chExt cx="318225" cy="316650"/>
          </a:xfrm>
        </p:grpSpPr>
        <p:sp>
          <p:nvSpPr>
            <p:cNvPr id="8582" name="Google Shape;8582;p9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99"/>
          <p:cNvGrpSpPr/>
          <p:nvPr/>
        </p:nvGrpSpPr>
        <p:grpSpPr>
          <a:xfrm>
            <a:off x="7968629" y="1835446"/>
            <a:ext cx="336830" cy="358099"/>
            <a:chOff x="-55194875" y="3590375"/>
            <a:chExt cx="299325" cy="318225"/>
          </a:xfrm>
        </p:grpSpPr>
        <p:sp>
          <p:nvSpPr>
            <p:cNvPr id="8585" name="Google Shape;8585;p9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99"/>
          <p:cNvGrpSpPr/>
          <p:nvPr/>
        </p:nvGrpSpPr>
        <p:grpSpPr>
          <a:xfrm>
            <a:off x="7973247" y="2277717"/>
            <a:ext cx="357198" cy="357198"/>
            <a:chOff x="-55203525" y="3983400"/>
            <a:chExt cx="317425" cy="317425"/>
          </a:xfrm>
        </p:grpSpPr>
        <p:sp>
          <p:nvSpPr>
            <p:cNvPr id="8591" name="Google Shape;8591;p9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99"/>
          <p:cNvGrpSpPr/>
          <p:nvPr/>
        </p:nvGrpSpPr>
        <p:grpSpPr>
          <a:xfrm>
            <a:off x="6639727" y="2734774"/>
            <a:ext cx="335930" cy="358971"/>
            <a:chOff x="-53232900" y="3192625"/>
            <a:chExt cx="298525" cy="319000"/>
          </a:xfrm>
        </p:grpSpPr>
        <p:sp>
          <p:nvSpPr>
            <p:cNvPr id="8595" name="Google Shape;8595;p9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99"/>
          <p:cNvGrpSpPr/>
          <p:nvPr/>
        </p:nvGrpSpPr>
        <p:grpSpPr>
          <a:xfrm>
            <a:off x="6629093" y="3205748"/>
            <a:ext cx="357198" cy="356326"/>
            <a:chOff x="-53242350" y="3584850"/>
            <a:chExt cx="317425" cy="316650"/>
          </a:xfrm>
        </p:grpSpPr>
        <p:sp>
          <p:nvSpPr>
            <p:cNvPr id="8604" name="Google Shape;8604;p9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99"/>
          <p:cNvGrpSpPr/>
          <p:nvPr/>
        </p:nvGrpSpPr>
        <p:grpSpPr>
          <a:xfrm>
            <a:off x="6650362" y="3668449"/>
            <a:ext cx="314662" cy="358999"/>
            <a:chOff x="-53224225" y="3976300"/>
            <a:chExt cx="279625" cy="319025"/>
          </a:xfrm>
        </p:grpSpPr>
        <p:sp>
          <p:nvSpPr>
            <p:cNvPr id="8610" name="Google Shape;8610;p9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99"/>
          <p:cNvGrpSpPr/>
          <p:nvPr/>
        </p:nvGrpSpPr>
        <p:grpSpPr>
          <a:xfrm>
            <a:off x="7961258" y="3676129"/>
            <a:ext cx="358971" cy="358408"/>
            <a:chOff x="-52043575" y="3983125"/>
            <a:chExt cx="319000" cy="318500"/>
          </a:xfrm>
        </p:grpSpPr>
        <p:sp>
          <p:nvSpPr>
            <p:cNvPr id="8618" name="Google Shape;8618;p9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99"/>
          <p:cNvGrpSpPr/>
          <p:nvPr/>
        </p:nvGrpSpPr>
        <p:grpSpPr>
          <a:xfrm>
            <a:off x="6215199" y="1380146"/>
            <a:ext cx="314662" cy="358971"/>
            <a:chOff x="-56766175" y="3198925"/>
            <a:chExt cx="279625" cy="319000"/>
          </a:xfrm>
        </p:grpSpPr>
        <p:sp>
          <p:nvSpPr>
            <p:cNvPr id="8628" name="Google Shape;8628;p9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99"/>
          <p:cNvGrpSpPr/>
          <p:nvPr/>
        </p:nvGrpSpPr>
        <p:grpSpPr>
          <a:xfrm>
            <a:off x="6214313" y="1835446"/>
            <a:ext cx="316434" cy="358099"/>
            <a:chOff x="-56766175" y="3590375"/>
            <a:chExt cx="281200" cy="318225"/>
          </a:xfrm>
        </p:grpSpPr>
        <p:sp>
          <p:nvSpPr>
            <p:cNvPr id="8636" name="Google Shape;8636;p9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99"/>
          <p:cNvGrpSpPr/>
          <p:nvPr/>
        </p:nvGrpSpPr>
        <p:grpSpPr>
          <a:xfrm>
            <a:off x="6251269" y="2276817"/>
            <a:ext cx="272126" cy="358099"/>
            <a:chOff x="-56747275" y="3982600"/>
            <a:chExt cx="241825" cy="318225"/>
          </a:xfrm>
        </p:grpSpPr>
        <p:sp>
          <p:nvSpPr>
            <p:cNvPr id="8641" name="Google Shape;8641;p9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99"/>
          <p:cNvGrpSpPr/>
          <p:nvPr/>
        </p:nvGrpSpPr>
        <p:grpSpPr>
          <a:xfrm>
            <a:off x="4859020" y="3219055"/>
            <a:ext cx="358999" cy="342991"/>
            <a:chOff x="-54812875" y="3596675"/>
            <a:chExt cx="319025" cy="304800"/>
          </a:xfrm>
        </p:grpSpPr>
        <p:sp>
          <p:nvSpPr>
            <p:cNvPr id="8649" name="Google Shape;8649;p9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9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6" name="Google Shape;8656;p99"/>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9"/>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8" name="Google Shape;8658;p99"/>
          <p:cNvGrpSpPr/>
          <p:nvPr/>
        </p:nvGrpSpPr>
        <p:grpSpPr>
          <a:xfrm>
            <a:off x="4881188" y="3675538"/>
            <a:ext cx="314662" cy="358099"/>
            <a:chOff x="-54793175" y="3982600"/>
            <a:chExt cx="279625" cy="318225"/>
          </a:xfrm>
        </p:grpSpPr>
        <p:sp>
          <p:nvSpPr>
            <p:cNvPr id="8659" name="Google Shape;8659;p9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9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99"/>
          <p:cNvGrpSpPr/>
          <p:nvPr/>
        </p:nvGrpSpPr>
        <p:grpSpPr>
          <a:xfrm>
            <a:off x="7092647" y="2734774"/>
            <a:ext cx="314662" cy="358099"/>
            <a:chOff x="-52832000" y="3192625"/>
            <a:chExt cx="279625" cy="318225"/>
          </a:xfrm>
        </p:grpSpPr>
        <p:sp>
          <p:nvSpPr>
            <p:cNvPr id="8667" name="Google Shape;8667;p9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99"/>
          <p:cNvGrpSpPr/>
          <p:nvPr/>
        </p:nvGrpSpPr>
        <p:grpSpPr>
          <a:xfrm>
            <a:off x="5779179" y="2276142"/>
            <a:ext cx="323524" cy="358774"/>
            <a:chOff x="-57162350" y="3982000"/>
            <a:chExt cx="287500" cy="318825"/>
          </a:xfrm>
        </p:grpSpPr>
        <p:sp>
          <p:nvSpPr>
            <p:cNvPr id="8676" name="Google Shape;8676;p9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99"/>
          <p:cNvGrpSpPr/>
          <p:nvPr/>
        </p:nvGrpSpPr>
        <p:grpSpPr>
          <a:xfrm>
            <a:off x="7070492" y="3206648"/>
            <a:ext cx="358971" cy="357198"/>
            <a:chOff x="-52851675" y="3585650"/>
            <a:chExt cx="319000" cy="317425"/>
          </a:xfrm>
        </p:grpSpPr>
        <p:sp>
          <p:nvSpPr>
            <p:cNvPr id="8685" name="Google Shape;8685;p9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9"/>
          <p:cNvGrpSpPr/>
          <p:nvPr/>
        </p:nvGrpSpPr>
        <p:grpSpPr>
          <a:xfrm>
            <a:off x="7092647" y="3668449"/>
            <a:ext cx="314662" cy="358999"/>
            <a:chOff x="-52832000" y="3976300"/>
            <a:chExt cx="279625" cy="319025"/>
          </a:xfrm>
        </p:grpSpPr>
        <p:sp>
          <p:nvSpPr>
            <p:cNvPr id="8692" name="Google Shape;8692;p9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99"/>
          <p:cNvGrpSpPr/>
          <p:nvPr/>
        </p:nvGrpSpPr>
        <p:grpSpPr>
          <a:xfrm>
            <a:off x="6209853" y="4123097"/>
            <a:ext cx="316434" cy="358099"/>
            <a:chOff x="-51633225" y="3198925"/>
            <a:chExt cx="281200" cy="318225"/>
          </a:xfrm>
        </p:grpSpPr>
        <p:sp>
          <p:nvSpPr>
            <p:cNvPr id="8698" name="Google Shape;8698;p9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99"/>
          <p:cNvGrpSpPr/>
          <p:nvPr/>
        </p:nvGrpSpPr>
        <p:grpSpPr>
          <a:xfrm>
            <a:off x="6628676" y="1381018"/>
            <a:ext cx="365188" cy="357226"/>
            <a:chOff x="-56396775" y="3199700"/>
            <a:chExt cx="324525" cy="317450"/>
          </a:xfrm>
        </p:grpSpPr>
        <p:sp>
          <p:nvSpPr>
            <p:cNvPr id="8706" name="Google Shape;8706;p9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99"/>
          <p:cNvGrpSpPr/>
          <p:nvPr/>
        </p:nvGrpSpPr>
        <p:grpSpPr>
          <a:xfrm>
            <a:off x="6631771" y="1846953"/>
            <a:ext cx="358999" cy="335958"/>
            <a:chOff x="-56394425" y="3600600"/>
            <a:chExt cx="319025" cy="298550"/>
          </a:xfrm>
        </p:grpSpPr>
        <p:sp>
          <p:nvSpPr>
            <p:cNvPr id="8713" name="Google Shape;8713;p9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99"/>
          <p:cNvGrpSpPr/>
          <p:nvPr/>
        </p:nvGrpSpPr>
        <p:grpSpPr>
          <a:xfrm>
            <a:off x="6662538" y="2277717"/>
            <a:ext cx="327068" cy="357198"/>
            <a:chOff x="-56379450" y="3983400"/>
            <a:chExt cx="290650" cy="317425"/>
          </a:xfrm>
        </p:grpSpPr>
        <p:sp>
          <p:nvSpPr>
            <p:cNvPr id="8717" name="Google Shape;8717;p9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99"/>
          <p:cNvGrpSpPr/>
          <p:nvPr/>
        </p:nvGrpSpPr>
        <p:grpSpPr>
          <a:xfrm>
            <a:off x="5326242" y="2741864"/>
            <a:ext cx="316434" cy="358971"/>
            <a:chOff x="-54401725" y="3198925"/>
            <a:chExt cx="281200" cy="319000"/>
          </a:xfrm>
        </p:grpSpPr>
        <p:sp>
          <p:nvSpPr>
            <p:cNvPr id="8726" name="Google Shape;8726;p9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9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9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99"/>
          <p:cNvGrpSpPr/>
          <p:nvPr/>
        </p:nvGrpSpPr>
        <p:grpSpPr>
          <a:xfrm>
            <a:off x="5327128" y="3211965"/>
            <a:ext cx="314662" cy="358099"/>
            <a:chOff x="-54401725" y="3590375"/>
            <a:chExt cx="279625" cy="318225"/>
          </a:xfrm>
        </p:grpSpPr>
        <p:sp>
          <p:nvSpPr>
            <p:cNvPr id="8738" name="Google Shape;8738;p9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99"/>
          <p:cNvGrpSpPr/>
          <p:nvPr/>
        </p:nvGrpSpPr>
        <p:grpSpPr>
          <a:xfrm>
            <a:off x="5324920" y="3675538"/>
            <a:ext cx="319079" cy="358099"/>
            <a:chOff x="-54403300" y="3982600"/>
            <a:chExt cx="283550" cy="318225"/>
          </a:xfrm>
        </p:grpSpPr>
        <p:sp>
          <p:nvSpPr>
            <p:cNvPr id="8745" name="Google Shape;8745;p9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99"/>
          <p:cNvGrpSpPr/>
          <p:nvPr/>
        </p:nvGrpSpPr>
        <p:grpSpPr>
          <a:xfrm>
            <a:off x="7512313" y="2736772"/>
            <a:ext cx="356298" cy="356973"/>
            <a:chOff x="-52458650" y="3194400"/>
            <a:chExt cx="316625" cy="317225"/>
          </a:xfrm>
        </p:grpSpPr>
        <p:sp>
          <p:nvSpPr>
            <p:cNvPr id="8751" name="Google Shape;8751;p9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99"/>
          <p:cNvGrpSpPr/>
          <p:nvPr/>
        </p:nvGrpSpPr>
        <p:grpSpPr>
          <a:xfrm>
            <a:off x="4881188" y="2741864"/>
            <a:ext cx="314662" cy="358971"/>
            <a:chOff x="-54793175" y="3198925"/>
            <a:chExt cx="279625" cy="319000"/>
          </a:xfrm>
        </p:grpSpPr>
        <p:sp>
          <p:nvSpPr>
            <p:cNvPr id="8760" name="Google Shape;8760;p9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9"/>
          <p:cNvGrpSpPr/>
          <p:nvPr/>
        </p:nvGrpSpPr>
        <p:grpSpPr>
          <a:xfrm>
            <a:off x="7521611" y="3205748"/>
            <a:ext cx="337703" cy="357845"/>
            <a:chOff x="-52450000" y="3584850"/>
            <a:chExt cx="300100" cy="318000"/>
          </a:xfrm>
        </p:grpSpPr>
        <p:sp>
          <p:nvSpPr>
            <p:cNvPr id="8768" name="Google Shape;8768;p9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99"/>
          <p:cNvGrpSpPr/>
          <p:nvPr/>
        </p:nvGrpSpPr>
        <p:grpSpPr>
          <a:xfrm>
            <a:off x="7533131" y="3670221"/>
            <a:ext cx="314662" cy="357226"/>
            <a:chOff x="-52440550" y="3977875"/>
            <a:chExt cx="279625" cy="317450"/>
          </a:xfrm>
        </p:grpSpPr>
        <p:sp>
          <p:nvSpPr>
            <p:cNvPr id="8776" name="Google Shape;8776;p9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99"/>
          <p:cNvGrpSpPr/>
          <p:nvPr/>
        </p:nvGrpSpPr>
        <p:grpSpPr>
          <a:xfrm>
            <a:off x="6645066" y="4126427"/>
            <a:ext cx="314662" cy="358999"/>
            <a:chOff x="-51623775" y="3584850"/>
            <a:chExt cx="279625" cy="319025"/>
          </a:xfrm>
        </p:grpSpPr>
        <p:sp>
          <p:nvSpPr>
            <p:cNvPr id="8785" name="Google Shape;8785;p9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4" name="Google Shape;8794;p99"/>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795" name="Google Shape;8795;p99"/>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BD080D-C253-9924-EB09-802A1A50E0C2}"/>
              </a:ext>
            </a:extLst>
          </p:cNvPr>
          <p:cNvSpPr>
            <a:spLocks noGrp="1"/>
          </p:cNvSpPr>
          <p:nvPr>
            <p:ph type="body" idx="1"/>
          </p:nvPr>
        </p:nvSpPr>
        <p:spPr>
          <a:xfrm>
            <a:off x="757286" y="1771563"/>
            <a:ext cx="7476910" cy="1866988"/>
          </a:xfrm>
          <a:noFill/>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sym typeface="Asap Condensed"/>
              </a:rPr>
              <a:t>	</a:t>
            </a:r>
            <a:r>
              <a:rPr kumimoji="0" lang="vi-VN" sz="2400" b="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sym typeface="Asap Condensed"/>
              </a:rPr>
              <a:t>“</a:t>
            </a:r>
            <a:r>
              <a:rPr kumimoji="0" lang="en-US" sz="2400" b="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sym typeface="Asap Condensed"/>
              </a:rPr>
              <a:t>… </a:t>
            </a:r>
            <a:r>
              <a:rPr kumimoji="0" lang="vi-VN" sz="240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cs typeface="Calibri Light" panose="020F0302020204030204" pitchFamily="34" charset="0"/>
                <a:sym typeface="Asap Condensed"/>
              </a:rPr>
              <a:t>Giai cấp là những tập đoàn người, mà tập đoàn này thì có thể </a:t>
            </a:r>
            <a:r>
              <a:rPr kumimoji="0" lang="vi-VN" sz="2400" b="1" i="1" u="none" strike="noStrike" kern="0" cap="none" spc="0" normalizeH="0" baseline="0" noProof="0" dirty="0">
                <a:ln>
                  <a:noFill/>
                </a:ln>
                <a:solidFill>
                  <a:schemeClr val="bg2"/>
                </a:solidFill>
                <a:effectLst/>
                <a:uLnTx/>
                <a:uFillTx/>
                <a:latin typeface="Noto Sans JP Medium" panose="020B0200000000000000" pitchFamily="34" charset="-128"/>
                <a:ea typeface="Noto Sans JP Medium" panose="020B0200000000000000" pitchFamily="34" charset="-128"/>
                <a:cs typeface="Calibri Light" panose="020F0302020204030204" pitchFamily="34" charset="0"/>
                <a:sym typeface="Asap Condensed"/>
              </a:rPr>
              <a:t>chiếm đoạt lao động </a:t>
            </a:r>
            <a:r>
              <a:rPr kumimoji="0" lang="vi-VN" sz="240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cs typeface="Calibri Light" panose="020F0302020204030204" pitchFamily="34" charset="0"/>
                <a:sym typeface="Asap Condensed"/>
              </a:rPr>
              <a:t>của tập đoàn khác, do chỗ các tập đoàn đó có </a:t>
            </a:r>
            <a:r>
              <a:rPr kumimoji="0" lang="vi-VN" sz="2400" b="1" i="1" u="none" strike="noStrike" kern="0" cap="none" spc="0" normalizeH="0" baseline="0" noProof="0" dirty="0">
                <a:ln>
                  <a:noFill/>
                </a:ln>
                <a:solidFill>
                  <a:schemeClr val="bg2"/>
                </a:solidFill>
                <a:effectLst/>
                <a:uLnTx/>
                <a:uFillTx/>
                <a:latin typeface="Noto Sans JP Medium" panose="020B0200000000000000" pitchFamily="34" charset="-128"/>
                <a:ea typeface="Noto Sans JP Medium" panose="020B0200000000000000" pitchFamily="34" charset="-128"/>
                <a:cs typeface="Calibri Light" panose="020F0302020204030204" pitchFamily="34" charset="0"/>
                <a:sym typeface="Asap Condensed"/>
              </a:rPr>
              <a:t>địa vị khác nhau </a:t>
            </a:r>
            <a:r>
              <a:rPr kumimoji="0" lang="vi-VN" sz="240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cs typeface="Calibri Light" panose="020F0302020204030204" pitchFamily="34" charset="0"/>
                <a:sym typeface="Asap Condensed"/>
              </a:rPr>
              <a:t>trong một chế độ kinh tế xã hội nhất định.</a:t>
            </a:r>
            <a:r>
              <a:rPr kumimoji="0" lang="en-US" sz="2400" b="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sym typeface="Asap Condensed"/>
              </a:rPr>
              <a:t>”</a:t>
            </a:r>
            <a:endParaRPr kumimoji="0" lang="vi-VN" sz="2400" b="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sym typeface="Asap Condensed"/>
            </a:endParaRPr>
          </a:p>
        </p:txBody>
      </p:sp>
      <p:sp>
        <p:nvSpPr>
          <p:cNvPr id="3" name="Title 2">
            <a:extLst>
              <a:ext uri="{FF2B5EF4-FFF2-40B4-BE49-F238E27FC236}">
                <a16:creationId xmlns:a16="http://schemas.microsoft.com/office/drawing/2014/main" id="{69703B7B-DD5E-57AE-E99D-100B48FF563D}"/>
              </a:ext>
            </a:extLst>
          </p:cNvPr>
          <p:cNvSpPr>
            <a:spLocks noGrp="1"/>
          </p:cNvSpPr>
          <p:nvPr>
            <p:ph type="title"/>
          </p:nvPr>
        </p:nvSpPr>
        <p:spPr/>
        <p:txBody>
          <a:bodyPr/>
          <a:lstStyle/>
          <a:p>
            <a:r>
              <a:rPr lang="en-US" sz="4000" dirty="0" err="1">
                <a:latin typeface="Phudu Black" pitchFamily="2" charset="0"/>
                <a:cs typeface="Phudu Black" pitchFamily="2" charset="0"/>
              </a:rPr>
              <a:t>Định</a:t>
            </a:r>
            <a:r>
              <a:rPr lang="en-US" sz="4000" dirty="0">
                <a:latin typeface="Phudu Black" pitchFamily="2" charset="0"/>
                <a:cs typeface="Phudu Black" pitchFamily="2" charset="0"/>
              </a:rPr>
              <a:t> </a:t>
            </a:r>
            <a:r>
              <a:rPr lang="en-US" sz="4000" dirty="0" err="1">
                <a:latin typeface="Phudu Black" pitchFamily="2" charset="0"/>
                <a:cs typeface="Phudu Black" pitchFamily="2" charset="0"/>
              </a:rPr>
              <a:t>nghĩa</a:t>
            </a:r>
            <a:r>
              <a:rPr lang="en-US" sz="4000" dirty="0">
                <a:latin typeface="Phudu Black" pitchFamily="2" charset="0"/>
                <a:cs typeface="Phudu Black" pitchFamily="2" charset="0"/>
              </a:rPr>
              <a:t> </a:t>
            </a:r>
          </a:p>
        </p:txBody>
      </p:sp>
    </p:spTree>
    <p:extLst>
      <p:ext uri="{BB962C8B-B14F-4D97-AF65-F5344CB8AC3E}">
        <p14:creationId xmlns:p14="http://schemas.microsoft.com/office/powerpoint/2010/main" val="1409543227"/>
      </p:ext>
    </p:extLst>
  </p:cSld>
  <p:clrMapOvr>
    <a:masterClrMapping/>
  </p:clrMapOvr>
  <p:transition spd="slow">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99"/>
        <p:cNvGrpSpPr/>
        <p:nvPr/>
      </p:nvGrpSpPr>
      <p:grpSpPr>
        <a:xfrm>
          <a:off x="0" y="0"/>
          <a:ext cx="0" cy="0"/>
          <a:chOff x="0" y="0"/>
          <a:chExt cx="0" cy="0"/>
        </a:xfrm>
      </p:grpSpPr>
      <p:grpSp>
        <p:nvGrpSpPr>
          <p:cNvPr id="8800" name="Google Shape;8800;p100"/>
          <p:cNvGrpSpPr/>
          <p:nvPr/>
        </p:nvGrpSpPr>
        <p:grpSpPr>
          <a:xfrm>
            <a:off x="885675" y="1386849"/>
            <a:ext cx="276003" cy="357300"/>
            <a:chOff x="-50469125" y="3183175"/>
            <a:chExt cx="233150" cy="301825"/>
          </a:xfrm>
        </p:grpSpPr>
        <p:sp>
          <p:nvSpPr>
            <p:cNvPr id="8801" name="Google Shape;8801;p10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0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0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00"/>
          <p:cNvGrpSpPr/>
          <p:nvPr/>
        </p:nvGrpSpPr>
        <p:grpSpPr>
          <a:xfrm>
            <a:off x="845574" y="1822251"/>
            <a:ext cx="356205" cy="355288"/>
            <a:chOff x="-50504575" y="3550975"/>
            <a:chExt cx="300900" cy="300125"/>
          </a:xfrm>
        </p:grpSpPr>
        <p:sp>
          <p:nvSpPr>
            <p:cNvPr id="8805" name="Google Shape;8805;p10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0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0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0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100"/>
          <p:cNvGrpSpPr/>
          <p:nvPr/>
        </p:nvGrpSpPr>
        <p:grpSpPr>
          <a:xfrm>
            <a:off x="845574" y="2260493"/>
            <a:ext cx="356205" cy="354341"/>
            <a:chOff x="-50503000" y="3921175"/>
            <a:chExt cx="300900" cy="299325"/>
          </a:xfrm>
        </p:grpSpPr>
        <p:sp>
          <p:nvSpPr>
            <p:cNvPr id="8810" name="Google Shape;8810;p10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0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0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0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0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00"/>
          <p:cNvGrpSpPr/>
          <p:nvPr/>
        </p:nvGrpSpPr>
        <p:grpSpPr>
          <a:xfrm>
            <a:off x="3049627" y="1406411"/>
            <a:ext cx="355258" cy="356205"/>
            <a:chOff x="-48630025" y="3199700"/>
            <a:chExt cx="300100" cy="300900"/>
          </a:xfrm>
        </p:grpSpPr>
        <p:sp>
          <p:nvSpPr>
            <p:cNvPr id="8816" name="Google Shape;8816;p10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0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0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100"/>
          <p:cNvGrpSpPr/>
          <p:nvPr/>
        </p:nvGrpSpPr>
        <p:grpSpPr>
          <a:xfrm>
            <a:off x="3049627" y="1843707"/>
            <a:ext cx="355258" cy="355258"/>
            <a:chOff x="-48630025" y="3569100"/>
            <a:chExt cx="300100" cy="300100"/>
          </a:xfrm>
        </p:grpSpPr>
        <p:sp>
          <p:nvSpPr>
            <p:cNvPr id="8820" name="Google Shape;8820;p10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0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0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0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0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0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0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0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0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0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100"/>
          <p:cNvGrpSpPr/>
          <p:nvPr/>
        </p:nvGrpSpPr>
        <p:grpSpPr>
          <a:xfrm>
            <a:off x="3050101" y="2281003"/>
            <a:ext cx="354311" cy="353394"/>
            <a:chOff x="-48629225" y="3938500"/>
            <a:chExt cx="299300" cy="298525"/>
          </a:xfrm>
        </p:grpSpPr>
        <p:sp>
          <p:nvSpPr>
            <p:cNvPr id="8831" name="Google Shape;8831;p10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0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0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0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100"/>
          <p:cNvGrpSpPr/>
          <p:nvPr/>
        </p:nvGrpSpPr>
        <p:grpSpPr>
          <a:xfrm>
            <a:off x="1785504" y="2752344"/>
            <a:ext cx="311458" cy="354341"/>
            <a:chOff x="-46762575" y="3200500"/>
            <a:chExt cx="263100" cy="299325"/>
          </a:xfrm>
        </p:grpSpPr>
        <p:sp>
          <p:nvSpPr>
            <p:cNvPr id="8836" name="Google Shape;8836;p10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0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0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0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0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100"/>
          <p:cNvGrpSpPr/>
          <p:nvPr/>
        </p:nvGrpSpPr>
        <p:grpSpPr>
          <a:xfrm>
            <a:off x="1763589" y="3211066"/>
            <a:ext cx="355288" cy="312375"/>
            <a:chOff x="-46779900" y="3588000"/>
            <a:chExt cx="300125" cy="263875"/>
          </a:xfrm>
        </p:grpSpPr>
        <p:sp>
          <p:nvSpPr>
            <p:cNvPr id="8842" name="Google Shape;8842;p10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0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0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0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100"/>
          <p:cNvGrpSpPr/>
          <p:nvPr/>
        </p:nvGrpSpPr>
        <p:grpSpPr>
          <a:xfrm>
            <a:off x="1764062" y="3625988"/>
            <a:ext cx="354341" cy="353394"/>
            <a:chOff x="-46779100" y="3938500"/>
            <a:chExt cx="299325" cy="298525"/>
          </a:xfrm>
        </p:grpSpPr>
        <p:sp>
          <p:nvSpPr>
            <p:cNvPr id="8847" name="Google Shape;8847;p10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0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100"/>
          <p:cNvGrpSpPr/>
          <p:nvPr/>
        </p:nvGrpSpPr>
        <p:grpSpPr>
          <a:xfrm>
            <a:off x="3971800" y="2758855"/>
            <a:ext cx="355258" cy="355288"/>
            <a:chOff x="-44924250" y="3206000"/>
            <a:chExt cx="300100" cy="300125"/>
          </a:xfrm>
        </p:grpSpPr>
        <p:sp>
          <p:nvSpPr>
            <p:cNvPr id="8850" name="Google Shape;8850;p10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0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0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0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0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100"/>
          <p:cNvGrpSpPr/>
          <p:nvPr/>
        </p:nvGrpSpPr>
        <p:grpSpPr>
          <a:xfrm>
            <a:off x="1286286" y="1386849"/>
            <a:ext cx="355258" cy="355258"/>
            <a:chOff x="-50134375" y="3183175"/>
            <a:chExt cx="300100" cy="300100"/>
          </a:xfrm>
        </p:grpSpPr>
        <p:sp>
          <p:nvSpPr>
            <p:cNvPr id="8856" name="Google Shape;8856;p10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0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0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0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0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0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0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0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0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0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100"/>
          <p:cNvGrpSpPr/>
          <p:nvPr/>
        </p:nvGrpSpPr>
        <p:grpSpPr>
          <a:xfrm>
            <a:off x="1286286" y="1822251"/>
            <a:ext cx="355258" cy="355288"/>
            <a:chOff x="-50134375" y="3550975"/>
            <a:chExt cx="300100" cy="300125"/>
          </a:xfrm>
        </p:grpSpPr>
        <p:sp>
          <p:nvSpPr>
            <p:cNvPr id="8867" name="Google Shape;8867;p10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0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00"/>
          <p:cNvGrpSpPr/>
          <p:nvPr/>
        </p:nvGrpSpPr>
        <p:grpSpPr>
          <a:xfrm>
            <a:off x="1286286" y="2259783"/>
            <a:ext cx="355258" cy="355051"/>
            <a:chOff x="-50134375" y="3920575"/>
            <a:chExt cx="300100" cy="299925"/>
          </a:xfrm>
        </p:grpSpPr>
        <p:sp>
          <p:nvSpPr>
            <p:cNvPr id="8870" name="Google Shape;8870;p10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0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0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100"/>
          <p:cNvGrpSpPr/>
          <p:nvPr/>
        </p:nvGrpSpPr>
        <p:grpSpPr>
          <a:xfrm>
            <a:off x="3497010" y="1407358"/>
            <a:ext cx="357123" cy="355258"/>
            <a:chOff x="-48262200" y="3200500"/>
            <a:chExt cx="301675" cy="300100"/>
          </a:xfrm>
        </p:grpSpPr>
        <p:sp>
          <p:nvSpPr>
            <p:cNvPr id="8874" name="Google Shape;8874;p10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0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0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0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0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0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0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0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0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100"/>
          <p:cNvGrpSpPr/>
          <p:nvPr/>
        </p:nvGrpSpPr>
        <p:grpSpPr>
          <a:xfrm>
            <a:off x="3526383" y="1844447"/>
            <a:ext cx="298377" cy="354519"/>
            <a:chOff x="-48233050" y="3569725"/>
            <a:chExt cx="252050" cy="299475"/>
          </a:xfrm>
        </p:grpSpPr>
        <p:sp>
          <p:nvSpPr>
            <p:cNvPr id="8884" name="Google Shape;8884;p10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0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0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100"/>
          <p:cNvGrpSpPr/>
          <p:nvPr/>
        </p:nvGrpSpPr>
        <p:grpSpPr>
          <a:xfrm>
            <a:off x="3550148" y="2278191"/>
            <a:ext cx="250847" cy="358070"/>
            <a:chOff x="-48216525" y="3936125"/>
            <a:chExt cx="211900" cy="302475"/>
          </a:xfrm>
        </p:grpSpPr>
        <p:sp>
          <p:nvSpPr>
            <p:cNvPr id="8888" name="Google Shape;8888;p10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0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0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0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00"/>
          <p:cNvGrpSpPr/>
          <p:nvPr/>
        </p:nvGrpSpPr>
        <p:grpSpPr>
          <a:xfrm>
            <a:off x="2205866" y="2753261"/>
            <a:ext cx="355258" cy="355288"/>
            <a:chOff x="-46410500" y="3201275"/>
            <a:chExt cx="300100" cy="300125"/>
          </a:xfrm>
        </p:grpSpPr>
        <p:sp>
          <p:nvSpPr>
            <p:cNvPr id="8893" name="Google Shape;8893;p10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0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0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0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0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100"/>
          <p:cNvGrpSpPr/>
          <p:nvPr/>
        </p:nvGrpSpPr>
        <p:grpSpPr>
          <a:xfrm>
            <a:off x="2205866" y="3188692"/>
            <a:ext cx="355258" cy="356205"/>
            <a:chOff x="-46409700" y="3569100"/>
            <a:chExt cx="300100" cy="300900"/>
          </a:xfrm>
        </p:grpSpPr>
        <p:sp>
          <p:nvSpPr>
            <p:cNvPr id="8899" name="Google Shape;8899;p10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0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0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0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0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100"/>
          <p:cNvGrpSpPr/>
          <p:nvPr/>
        </p:nvGrpSpPr>
        <p:grpSpPr>
          <a:xfrm>
            <a:off x="2193747" y="3624124"/>
            <a:ext cx="379497" cy="358070"/>
            <a:chOff x="-46422300" y="3936925"/>
            <a:chExt cx="320575" cy="302475"/>
          </a:xfrm>
        </p:grpSpPr>
        <p:sp>
          <p:nvSpPr>
            <p:cNvPr id="8905" name="Google Shape;8905;p10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0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100"/>
          <p:cNvGrpSpPr/>
          <p:nvPr/>
        </p:nvGrpSpPr>
        <p:grpSpPr>
          <a:xfrm>
            <a:off x="3971326" y="3178452"/>
            <a:ext cx="356205" cy="355258"/>
            <a:chOff x="-44914800" y="3560450"/>
            <a:chExt cx="300900" cy="300100"/>
          </a:xfrm>
        </p:grpSpPr>
        <p:sp>
          <p:nvSpPr>
            <p:cNvPr id="8908" name="Google Shape;8908;p10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0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0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0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0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100"/>
          <p:cNvGrpSpPr/>
          <p:nvPr/>
        </p:nvGrpSpPr>
        <p:grpSpPr>
          <a:xfrm>
            <a:off x="1726378" y="1387086"/>
            <a:ext cx="354311" cy="354104"/>
            <a:chOff x="-49764975" y="3183375"/>
            <a:chExt cx="299300" cy="299125"/>
          </a:xfrm>
        </p:grpSpPr>
        <p:sp>
          <p:nvSpPr>
            <p:cNvPr id="8914" name="Google Shape;8914;p10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0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0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0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0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0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0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0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0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100"/>
          <p:cNvGrpSpPr/>
          <p:nvPr/>
        </p:nvGrpSpPr>
        <p:grpSpPr>
          <a:xfrm>
            <a:off x="1726378" y="1822547"/>
            <a:ext cx="354311" cy="355909"/>
            <a:chOff x="-49764975" y="3551225"/>
            <a:chExt cx="299300" cy="300650"/>
          </a:xfrm>
        </p:grpSpPr>
        <p:sp>
          <p:nvSpPr>
            <p:cNvPr id="8924" name="Google Shape;8924;p10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0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0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0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0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0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0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0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0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0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0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100"/>
          <p:cNvGrpSpPr/>
          <p:nvPr/>
        </p:nvGrpSpPr>
        <p:grpSpPr>
          <a:xfrm>
            <a:off x="1724040" y="2259310"/>
            <a:ext cx="358987" cy="355525"/>
            <a:chOff x="-49766550" y="3920175"/>
            <a:chExt cx="303250" cy="300325"/>
          </a:xfrm>
        </p:grpSpPr>
        <p:sp>
          <p:nvSpPr>
            <p:cNvPr id="8936" name="Google Shape;8936;p10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0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0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0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100"/>
          <p:cNvGrpSpPr/>
          <p:nvPr/>
        </p:nvGrpSpPr>
        <p:grpSpPr>
          <a:xfrm>
            <a:off x="3939571" y="1407358"/>
            <a:ext cx="357123" cy="354341"/>
            <a:chOff x="-47892800" y="3200500"/>
            <a:chExt cx="301675" cy="299325"/>
          </a:xfrm>
        </p:grpSpPr>
        <p:sp>
          <p:nvSpPr>
            <p:cNvPr id="8941" name="Google Shape;8941;p10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0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0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0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0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0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100"/>
          <p:cNvGrpSpPr/>
          <p:nvPr/>
        </p:nvGrpSpPr>
        <p:grpSpPr>
          <a:xfrm>
            <a:off x="4003437" y="1843707"/>
            <a:ext cx="229391" cy="355258"/>
            <a:chOff x="-47839250" y="3569100"/>
            <a:chExt cx="193775" cy="300100"/>
          </a:xfrm>
        </p:grpSpPr>
        <p:sp>
          <p:nvSpPr>
            <p:cNvPr id="8948" name="Google Shape;8948;p10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0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0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0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0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0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100"/>
          <p:cNvGrpSpPr/>
          <p:nvPr/>
        </p:nvGrpSpPr>
        <p:grpSpPr>
          <a:xfrm>
            <a:off x="3940503" y="2280056"/>
            <a:ext cx="355258" cy="356205"/>
            <a:chOff x="-47892800" y="3937700"/>
            <a:chExt cx="300100" cy="300900"/>
          </a:xfrm>
        </p:grpSpPr>
        <p:sp>
          <p:nvSpPr>
            <p:cNvPr id="8955" name="Google Shape;8955;p10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0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0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0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0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0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0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0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100"/>
          <p:cNvGrpSpPr/>
          <p:nvPr/>
        </p:nvGrpSpPr>
        <p:grpSpPr>
          <a:xfrm>
            <a:off x="2645798" y="2773770"/>
            <a:ext cx="355258" cy="311458"/>
            <a:chOff x="-46042675" y="3218600"/>
            <a:chExt cx="300100" cy="263100"/>
          </a:xfrm>
        </p:grpSpPr>
        <p:sp>
          <p:nvSpPr>
            <p:cNvPr id="8964" name="Google Shape;8964;p10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0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0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0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0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0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100"/>
          <p:cNvGrpSpPr/>
          <p:nvPr/>
        </p:nvGrpSpPr>
        <p:grpSpPr>
          <a:xfrm>
            <a:off x="2645798" y="3188219"/>
            <a:ext cx="355258" cy="323118"/>
            <a:chOff x="-46042675" y="3568700"/>
            <a:chExt cx="300100" cy="272950"/>
          </a:xfrm>
        </p:grpSpPr>
        <p:sp>
          <p:nvSpPr>
            <p:cNvPr id="8971" name="Google Shape;8971;p10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0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0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0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100"/>
          <p:cNvGrpSpPr/>
          <p:nvPr/>
        </p:nvGrpSpPr>
        <p:grpSpPr>
          <a:xfrm>
            <a:off x="2687749" y="3625189"/>
            <a:ext cx="271357" cy="356057"/>
            <a:chOff x="-46007225" y="3937825"/>
            <a:chExt cx="229225" cy="300775"/>
          </a:xfrm>
        </p:grpSpPr>
        <p:sp>
          <p:nvSpPr>
            <p:cNvPr id="8976" name="Google Shape;8976;p10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0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0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0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0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0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0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0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0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0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100"/>
          <p:cNvGrpSpPr/>
          <p:nvPr/>
        </p:nvGrpSpPr>
        <p:grpSpPr>
          <a:xfrm>
            <a:off x="3993241" y="3615275"/>
            <a:ext cx="312375" cy="357596"/>
            <a:chOff x="-44895900" y="3929450"/>
            <a:chExt cx="263875" cy="302075"/>
          </a:xfrm>
        </p:grpSpPr>
        <p:sp>
          <p:nvSpPr>
            <p:cNvPr id="8987" name="Google Shape;8987;p10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0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0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0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0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0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100"/>
          <p:cNvGrpSpPr/>
          <p:nvPr/>
        </p:nvGrpSpPr>
        <p:grpSpPr>
          <a:xfrm>
            <a:off x="2167060" y="1398036"/>
            <a:ext cx="356205" cy="332885"/>
            <a:chOff x="-49397175" y="3192625"/>
            <a:chExt cx="300900" cy="281200"/>
          </a:xfrm>
        </p:grpSpPr>
        <p:sp>
          <p:nvSpPr>
            <p:cNvPr id="8994" name="Google Shape;8994;p10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0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0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0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0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0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0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00"/>
          <p:cNvGrpSpPr/>
          <p:nvPr/>
        </p:nvGrpSpPr>
        <p:grpSpPr>
          <a:xfrm>
            <a:off x="2193163" y="1822251"/>
            <a:ext cx="304000" cy="356205"/>
            <a:chOff x="-49375900" y="3550975"/>
            <a:chExt cx="256800" cy="300900"/>
          </a:xfrm>
        </p:grpSpPr>
        <p:sp>
          <p:nvSpPr>
            <p:cNvPr id="9002" name="Google Shape;9002;p10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0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0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0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0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0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0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0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10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0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0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100"/>
          <p:cNvGrpSpPr/>
          <p:nvPr/>
        </p:nvGrpSpPr>
        <p:grpSpPr>
          <a:xfrm>
            <a:off x="2188516" y="2259546"/>
            <a:ext cx="313293" cy="356205"/>
            <a:chOff x="-49378250" y="3920375"/>
            <a:chExt cx="264650" cy="300900"/>
          </a:xfrm>
        </p:grpSpPr>
        <p:sp>
          <p:nvSpPr>
            <p:cNvPr id="9014" name="Google Shape;9014;p10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0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0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0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0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0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0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100"/>
          <p:cNvGrpSpPr/>
          <p:nvPr/>
        </p:nvGrpSpPr>
        <p:grpSpPr>
          <a:xfrm>
            <a:off x="907504" y="2752344"/>
            <a:ext cx="312375" cy="357123"/>
            <a:chOff x="-47505300" y="3200500"/>
            <a:chExt cx="263875" cy="301675"/>
          </a:xfrm>
        </p:grpSpPr>
        <p:sp>
          <p:nvSpPr>
            <p:cNvPr id="9022" name="Google Shape;9022;p10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0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0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0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0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0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0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0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0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0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0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0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0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100"/>
          <p:cNvGrpSpPr/>
          <p:nvPr/>
        </p:nvGrpSpPr>
        <p:grpSpPr>
          <a:xfrm>
            <a:off x="885604" y="3188692"/>
            <a:ext cx="356176" cy="355051"/>
            <a:chOff x="-47524975" y="3569100"/>
            <a:chExt cx="300875" cy="299925"/>
          </a:xfrm>
        </p:grpSpPr>
        <p:sp>
          <p:nvSpPr>
            <p:cNvPr id="9036" name="Google Shape;9036;p10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0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0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0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0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100"/>
          <p:cNvGrpSpPr/>
          <p:nvPr/>
        </p:nvGrpSpPr>
        <p:grpSpPr>
          <a:xfrm>
            <a:off x="886062" y="3667954"/>
            <a:ext cx="355258" cy="270410"/>
            <a:chOff x="-47523400" y="3973950"/>
            <a:chExt cx="300100" cy="228425"/>
          </a:xfrm>
        </p:grpSpPr>
        <p:sp>
          <p:nvSpPr>
            <p:cNvPr id="9042" name="Google Shape;9042;p10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0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0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0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0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100"/>
          <p:cNvGrpSpPr/>
          <p:nvPr/>
        </p:nvGrpSpPr>
        <p:grpSpPr>
          <a:xfrm>
            <a:off x="3091183" y="2750953"/>
            <a:ext cx="354341" cy="357596"/>
            <a:chOff x="-45673275" y="3199325"/>
            <a:chExt cx="299325" cy="302075"/>
          </a:xfrm>
        </p:grpSpPr>
        <p:sp>
          <p:nvSpPr>
            <p:cNvPr id="9048" name="Google Shape;9048;p10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0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0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100"/>
          <p:cNvGrpSpPr/>
          <p:nvPr/>
        </p:nvGrpSpPr>
        <p:grpSpPr>
          <a:xfrm>
            <a:off x="3090251" y="3209202"/>
            <a:ext cx="356205" cy="314240"/>
            <a:chOff x="-45674075" y="3586425"/>
            <a:chExt cx="300900" cy="265450"/>
          </a:xfrm>
        </p:grpSpPr>
        <p:sp>
          <p:nvSpPr>
            <p:cNvPr id="9052" name="Google Shape;9052;p10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0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100"/>
          <p:cNvGrpSpPr/>
          <p:nvPr/>
        </p:nvGrpSpPr>
        <p:grpSpPr>
          <a:xfrm>
            <a:off x="3091183" y="3625041"/>
            <a:ext cx="354341" cy="356205"/>
            <a:chOff x="-45673275" y="3937700"/>
            <a:chExt cx="299325" cy="300900"/>
          </a:xfrm>
        </p:grpSpPr>
        <p:sp>
          <p:nvSpPr>
            <p:cNvPr id="9055" name="Google Shape;9055;p10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0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0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0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0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0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00"/>
          <p:cNvGrpSpPr/>
          <p:nvPr/>
        </p:nvGrpSpPr>
        <p:grpSpPr>
          <a:xfrm>
            <a:off x="2205349" y="4117825"/>
            <a:ext cx="356205" cy="356205"/>
            <a:chOff x="-44512325" y="3176075"/>
            <a:chExt cx="300900" cy="300900"/>
          </a:xfrm>
        </p:grpSpPr>
        <p:sp>
          <p:nvSpPr>
            <p:cNvPr id="9062" name="Google Shape;9062;p10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0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0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100"/>
          <p:cNvGrpSpPr/>
          <p:nvPr/>
        </p:nvGrpSpPr>
        <p:grpSpPr>
          <a:xfrm>
            <a:off x="2608689" y="1386849"/>
            <a:ext cx="354341" cy="354341"/>
            <a:chOff x="-49027775" y="3183175"/>
            <a:chExt cx="299325" cy="299325"/>
          </a:xfrm>
        </p:grpSpPr>
        <p:sp>
          <p:nvSpPr>
            <p:cNvPr id="9066" name="Google Shape;9066;p10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0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0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0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100"/>
          <p:cNvGrpSpPr/>
          <p:nvPr/>
        </p:nvGrpSpPr>
        <p:grpSpPr>
          <a:xfrm>
            <a:off x="2608230" y="1822251"/>
            <a:ext cx="355258" cy="357152"/>
            <a:chOff x="-49027775" y="3550975"/>
            <a:chExt cx="300100" cy="301700"/>
          </a:xfrm>
        </p:grpSpPr>
        <p:sp>
          <p:nvSpPr>
            <p:cNvPr id="9071" name="Google Shape;9071;p10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0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0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0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0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0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0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0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0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0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00"/>
          <p:cNvGrpSpPr/>
          <p:nvPr/>
        </p:nvGrpSpPr>
        <p:grpSpPr>
          <a:xfrm>
            <a:off x="2606306" y="2259310"/>
            <a:ext cx="359106" cy="355525"/>
            <a:chOff x="-49031025" y="3920175"/>
            <a:chExt cx="303350" cy="300325"/>
          </a:xfrm>
        </p:grpSpPr>
        <p:sp>
          <p:nvSpPr>
            <p:cNvPr id="9082" name="Google Shape;9082;p10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0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0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0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0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0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00"/>
          <p:cNvGrpSpPr/>
          <p:nvPr/>
        </p:nvGrpSpPr>
        <p:grpSpPr>
          <a:xfrm>
            <a:off x="1322411" y="2752344"/>
            <a:ext cx="356176" cy="354341"/>
            <a:chOff x="-47155575" y="3200500"/>
            <a:chExt cx="300875" cy="299325"/>
          </a:xfrm>
        </p:grpSpPr>
        <p:sp>
          <p:nvSpPr>
            <p:cNvPr id="9089" name="Google Shape;9089;p10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0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0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0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0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0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100"/>
          <p:cNvGrpSpPr/>
          <p:nvPr/>
        </p:nvGrpSpPr>
        <p:grpSpPr>
          <a:xfrm>
            <a:off x="1322870" y="3188692"/>
            <a:ext cx="355258" cy="355258"/>
            <a:chOff x="-47154800" y="3569100"/>
            <a:chExt cx="300100" cy="300100"/>
          </a:xfrm>
        </p:grpSpPr>
        <p:sp>
          <p:nvSpPr>
            <p:cNvPr id="9096" name="Google Shape;9096;p10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0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0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0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0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0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2" name="Google Shape;9102;p100"/>
          <p:cNvGrpSpPr/>
          <p:nvPr/>
        </p:nvGrpSpPr>
        <p:grpSpPr>
          <a:xfrm>
            <a:off x="1323343" y="3626905"/>
            <a:ext cx="354311" cy="353423"/>
            <a:chOff x="-47154000" y="3939275"/>
            <a:chExt cx="299300" cy="298550"/>
          </a:xfrm>
        </p:grpSpPr>
        <p:sp>
          <p:nvSpPr>
            <p:cNvPr id="9103" name="Google Shape;9103;p10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0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0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0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100"/>
          <p:cNvGrpSpPr/>
          <p:nvPr/>
        </p:nvGrpSpPr>
        <p:grpSpPr>
          <a:xfrm>
            <a:off x="3548633" y="2752344"/>
            <a:ext cx="312375" cy="354341"/>
            <a:chOff x="-45286550" y="3200500"/>
            <a:chExt cx="263875" cy="299325"/>
          </a:xfrm>
        </p:grpSpPr>
        <p:sp>
          <p:nvSpPr>
            <p:cNvPr id="9108" name="Google Shape;9108;p10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0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0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1" name="Google Shape;9111;p100"/>
          <p:cNvGrpSpPr/>
          <p:nvPr/>
        </p:nvGrpSpPr>
        <p:grpSpPr>
          <a:xfrm>
            <a:off x="3548633" y="3189639"/>
            <a:ext cx="312375" cy="354311"/>
            <a:chOff x="-45286550" y="3569900"/>
            <a:chExt cx="263875" cy="299300"/>
          </a:xfrm>
        </p:grpSpPr>
        <p:sp>
          <p:nvSpPr>
            <p:cNvPr id="9112" name="Google Shape;9112;p10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0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0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0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0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0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00"/>
          <p:cNvGrpSpPr/>
          <p:nvPr/>
        </p:nvGrpSpPr>
        <p:grpSpPr>
          <a:xfrm>
            <a:off x="3559820" y="3625988"/>
            <a:ext cx="290001" cy="355258"/>
            <a:chOff x="-45277900" y="3938500"/>
            <a:chExt cx="244975" cy="300100"/>
          </a:xfrm>
        </p:grpSpPr>
        <p:sp>
          <p:nvSpPr>
            <p:cNvPr id="9119" name="Google Shape;9119;p10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0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0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0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100"/>
          <p:cNvGrpSpPr/>
          <p:nvPr/>
        </p:nvGrpSpPr>
        <p:grpSpPr>
          <a:xfrm>
            <a:off x="2645769" y="4095090"/>
            <a:ext cx="355258" cy="355258"/>
            <a:chOff x="-44502875" y="3576975"/>
            <a:chExt cx="300100" cy="300100"/>
          </a:xfrm>
        </p:grpSpPr>
        <p:sp>
          <p:nvSpPr>
            <p:cNvPr id="9124" name="Google Shape;9124;p10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0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0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00"/>
          <p:cNvGrpSpPr/>
          <p:nvPr/>
        </p:nvGrpSpPr>
        <p:grpSpPr>
          <a:xfrm>
            <a:off x="4858981" y="1820745"/>
            <a:ext cx="356196" cy="354670"/>
            <a:chOff x="-13946200" y="3647075"/>
            <a:chExt cx="353650" cy="352100"/>
          </a:xfrm>
        </p:grpSpPr>
        <p:sp>
          <p:nvSpPr>
            <p:cNvPr id="9128" name="Google Shape;9128;p10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0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0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0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0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0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100"/>
          <p:cNvGrpSpPr/>
          <p:nvPr/>
        </p:nvGrpSpPr>
        <p:grpSpPr>
          <a:xfrm>
            <a:off x="6642374" y="1380228"/>
            <a:ext cx="357002" cy="354267"/>
            <a:chOff x="-12163025" y="3214275"/>
            <a:chExt cx="354450" cy="351700"/>
          </a:xfrm>
        </p:grpSpPr>
        <p:sp>
          <p:nvSpPr>
            <p:cNvPr id="9135" name="Google Shape;9135;p10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0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0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100"/>
          <p:cNvGrpSpPr/>
          <p:nvPr/>
        </p:nvGrpSpPr>
        <p:grpSpPr>
          <a:xfrm>
            <a:off x="6643154" y="1819965"/>
            <a:ext cx="355441" cy="356232"/>
            <a:chOff x="-12160675" y="3647875"/>
            <a:chExt cx="352900" cy="353650"/>
          </a:xfrm>
        </p:grpSpPr>
        <p:sp>
          <p:nvSpPr>
            <p:cNvPr id="9139" name="Google Shape;9139;p10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0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0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0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0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0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0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100"/>
          <p:cNvGrpSpPr/>
          <p:nvPr/>
        </p:nvGrpSpPr>
        <p:grpSpPr>
          <a:xfrm>
            <a:off x="6653870" y="2264421"/>
            <a:ext cx="354635" cy="356232"/>
            <a:chOff x="-12160675" y="4081850"/>
            <a:chExt cx="352100" cy="353650"/>
          </a:xfrm>
        </p:grpSpPr>
        <p:sp>
          <p:nvSpPr>
            <p:cNvPr id="9147" name="Google Shape;9147;p10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0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0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0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0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0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100"/>
          <p:cNvGrpSpPr/>
          <p:nvPr/>
        </p:nvGrpSpPr>
        <p:grpSpPr>
          <a:xfrm>
            <a:off x="4858836" y="2738864"/>
            <a:ext cx="355416" cy="355652"/>
            <a:chOff x="-10391650" y="3180600"/>
            <a:chExt cx="352875" cy="353075"/>
          </a:xfrm>
        </p:grpSpPr>
        <p:sp>
          <p:nvSpPr>
            <p:cNvPr id="9154" name="Google Shape;9154;p10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0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0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0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0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0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100"/>
          <p:cNvGrpSpPr/>
          <p:nvPr/>
        </p:nvGrpSpPr>
        <p:grpSpPr>
          <a:xfrm>
            <a:off x="4858835" y="3215662"/>
            <a:ext cx="354635" cy="353890"/>
            <a:chOff x="-10390875" y="3616350"/>
            <a:chExt cx="352100" cy="351325"/>
          </a:xfrm>
        </p:grpSpPr>
        <p:sp>
          <p:nvSpPr>
            <p:cNvPr id="9161" name="Google Shape;9161;p10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0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0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100"/>
          <p:cNvGrpSpPr/>
          <p:nvPr/>
        </p:nvGrpSpPr>
        <p:grpSpPr>
          <a:xfrm>
            <a:off x="7525810" y="2740327"/>
            <a:ext cx="312585" cy="354670"/>
            <a:chOff x="-10370400" y="4049550"/>
            <a:chExt cx="310350" cy="352100"/>
          </a:xfrm>
        </p:grpSpPr>
        <p:sp>
          <p:nvSpPr>
            <p:cNvPr id="9165" name="Google Shape;9165;p10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0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0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0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0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100"/>
          <p:cNvGrpSpPr/>
          <p:nvPr/>
        </p:nvGrpSpPr>
        <p:grpSpPr>
          <a:xfrm>
            <a:off x="6630066" y="2739268"/>
            <a:ext cx="379236" cy="354847"/>
            <a:chOff x="-8674650" y="3210975"/>
            <a:chExt cx="376525" cy="352275"/>
          </a:xfrm>
        </p:grpSpPr>
        <p:sp>
          <p:nvSpPr>
            <p:cNvPr id="9171" name="Google Shape;9171;p10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0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0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0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0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0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100"/>
          <p:cNvGrpSpPr/>
          <p:nvPr/>
        </p:nvGrpSpPr>
        <p:grpSpPr>
          <a:xfrm>
            <a:off x="5301563" y="1820745"/>
            <a:ext cx="356221" cy="354670"/>
            <a:chOff x="-13512225" y="3647075"/>
            <a:chExt cx="353675" cy="352100"/>
          </a:xfrm>
        </p:grpSpPr>
        <p:sp>
          <p:nvSpPr>
            <p:cNvPr id="9178" name="Google Shape;9178;p10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0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0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0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0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0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0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0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0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0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100"/>
          <p:cNvGrpSpPr/>
          <p:nvPr/>
        </p:nvGrpSpPr>
        <p:grpSpPr>
          <a:xfrm>
            <a:off x="5311876" y="2264811"/>
            <a:ext cx="356221" cy="355451"/>
            <a:chOff x="-13512225" y="4080275"/>
            <a:chExt cx="353675" cy="352875"/>
          </a:xfrm>
        </p:grpSpPr>
        <p:sp>
          <p:nvSpPr>
            <p:cNvPr id="9189" name="Google Shape;9189;p10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0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0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0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0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0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0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0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0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0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0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100"/>
          <p:cNvGrpSpPr/>
          <p:nvPr/>
        </p:nvGrpSpPr>
        <p:grpSpPr>
          <a:xfrm>
            <a:off x="7084956" y="1412172"/>
            <a:ext cx="356196" cy="290379"/>
            <a:chOff x="-11728250" y="3245400"/>
            <a:chExt cx="353650" cy="288275"/>
          </a:xfrm>
        </p:grpSpPr>
        <p:sp>
          <p:nvSpPr>
            <p:cNvPr id="9201" name="Google Shape;9201;p10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0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0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0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0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100"/>
          <p:cNvGrpSpPr/>
          <p:nvPr/>
        </p:nvGrpSpPr>
        <p:grpSpPr>
          <a:xfrm>
            <a:off x="7117464" y="2264811"/>
            <a:ext cx="311804" cy="355451"/>
            <a:chOff x="-11703850" y="4081850"/>
            <a:chExt cx="309575" cy="352875"/>
          </a:xfrm>
        </p:grpSpPr>
        <p:sp>
          <p:nvSpPr>
            <p:cNvPr id="9207" name="Google Shape;9207;p10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0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0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0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0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0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0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0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00"/>
          <p:cNvGrpSpPr/>
          <p:nvPr/>
        </p:nvGrpSpPr>
        <p:grpSpPr>
          <a:xfrm>
            <a:off x="5306120" y="2738964"/>
            <a:ext cx="357002" cy="355451"/>
            <a:chOff x="-9958475" y="3180025"/>
            <a:chExt cx="354450" cy="352875"/>
          </a:xfrm>
        </p:grpSpPr>
        <p:sp>
          <p:nvSpPr>
            <p:cNvPr id="9216" name="Google Shape;9216;p10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0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0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00"/>
          <p:cNvGrpSpPr/>
          <p:nvPr/>
        </p:nvGrpSpPr>
        <p:grpSpPr>
          <a:xfrm>
            <a:off x="5315247" y="3214945"/>
            <a:ext cx="337966" cy="355325"/>
            <a:chOff x="-9949025" y="3615575"/>
            <a:chExt cx="335550" cy="352750"/>
          </a:xfrm>
        </p:grpSpPr>
        <p:sp>
          <p:nvSpPr>
            <p:cNvPr id="9220" name="Google Shape;9220;p10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0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0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100"/>
          <p:cNvGrpSpPr/>
          <p:nvPr/>
        </p:nvGrpSpPr>
        <p:grpSpPr>
          <a:xfrm>
            <a:off x="7950093" y="2738451"/>
            <a:ext cx="360175" cy="358423"/>
            <a:chOff x="-9961625" y="4048175"/>
            <a:chExt cx="357600" cy="355825"/>
          </a:xfrm>
        </p:grpSpPr>
        <p:sp>
          <p:nvSpPr>
            <p:cNvPr id="9224" name="Google Shape;9224;p10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0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0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0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0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0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100"/>
          <p:cNvGrpSpPr/>
          <p:nvPr/>
        </p:nvGrpSpPr>
        <p:grpSpPr>
          <a:xfrm>
            <a:off x="6636814" y="3213963"/>
            <a:ext cx="364959" cy="357289"/>
            <a:chOff x="-8680950" y="3624225"/>
            <a:chExt cx="362350" cy="354700"/>
          </a:xfrm>
        </p:grpSpPr>
        <p:sp>
          <p:nvSpPr>
            <p:cNvPr id="9231" name="Google Shape;9231;p10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0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0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0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0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0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100"/>
          <p:cNvGrpSpPr/>
          <p:nvPr/>
        </p:nvGrpSpPr>
        <p:grpSpPr>
          <a:xfrm>
            <a:off x="5773058" y="1379624"/>
            <a:ext cx="313365" cy="355476"/>
            <a:chOff x="-13056975" y="3212300"/>
            <a:chExt cx="311125" cy="352900"/>
          </a:xfrm>
        </p:grpSpPr>
        <p:sp>
          <p:nvSpPr>
            <p:cNvPr id="9238" name="Google Shape;9238;p10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0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0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0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2" name="Google Shape;9242;p100"/>
          <p:cNvGrpSpPr/>
          <p:nvPr/>
        </p:nvGrpSpPr>
        <p:grpSpPr>
          <a:xfrm>
            <a:off x="5750446" y="1820418"/>
            <a:ext cx="358588" cy="355325"/>
            <a:chOff x="-13077450" y="3647075"/>
            <a:chExt cx="356025" cy="352750"/>
          </a:xfrm>
        </p:grpSpPr>
        <p:sp>
          <p:nvSpPr>
            <p:cNvPr id="9243" name="Google Shape;9243;p10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0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0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100"/>
          <p:cNvGrpSpPr/>
          <p:nvPr/>
        </p:nvGrpSpPr>
        <p:grpSpPr>
          <a:xfrm>
            <a:off x="5761552" y="2264018"/>
            <a:ext cx="357002" cy="357037"/>
            <a:chOff x="-13079025" y="4079475"/>
            <a:chExt cx="354450" cy="354450"/>
          </a:xfrm>
        </p:grpSpPr>
        <p:sp>
          <p:nvSpPr>
            <p:cNvPr id="9247" name="Google Shape;9247;p10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0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0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0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00"/>
          <p:cNvGrpSpPr/>
          <p:nvPr/>
        </p:nvGrpSpPr>
        <p:grpSpPr>
          <a:xfrm>
            <a:off x="7534619" y="1380027"/>
            <a:ext cx="356221" cy="354670"/>
            <a:chOff x="-11292700" y="3213875"/>
            <a:chExt cx="353675" cy="352100"/>
          </a:xfrm>
        </p:grpSpPr>
        <p:sp>
          <p:nvSpPr>
            <p:cNvPr id="9252" name="Google Shape;9252;p10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0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0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0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0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0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0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00"/>
          <p:cNvGrpSpPr/>
          <p:nvPr/>
        </p:nvGrpSpPr>
        <p:grpSpPr>
          <a:xfrm>
            <a:off x="7528677" y="1819965"/>
            <a:ext cx="368106" cy="356232"/>
            <a:chOff x="-11299000" y="3647875"/>
            <a:chExt cx="365475" cy="353650"/>
          </a:xfrm>
        </p:grpSpPr>
        <p:sp>
          <p:nvSpPr>
            <p:cNvPr id="9260" name="Google Shape;9260;p10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0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0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0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0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0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100"/>
          <p:cNvGrpSpPr/>
          <p:nvPr/>
        </p:nvGrpSpPr>
        <p:grpSpPr>
          <a:xfrm>
            <a:off x="7544139" y="2275916"/>
            <a:ext cx="357808" cy="333240"/>
            <a:chOff x="-11295075" y="4092875"/>
            <a:chExt cx="355250" cy="330825"/>
          </a:xfrm>
        </p:grpSpPr>
        <p:sp>
          <p:nvSpPr>
            <p:cNvPr id="9267" name="Google Shape;9267;p10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0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0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0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0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100"/>
          <p:cNvGrpSpPr/>
          <p:nvPr/>
        </p:nvGrpSpPr>
        <p:grpSpPr>
          <a:xfrm>
            <a:off x="5769739" y="2738964"/>
            <a:ext cx="312585" cy="355451"/>
            <a:chOff x="-9500075" y="3180800"/>
            <a:chExt cx="310350" cy="352875"/>
          </a:xfrm>
        </p:grpSpPr>
        <p:sp>
          <p:nvSpPr>
            <p:cNvPr id="9273" name="Google Shape;9273;p10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0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0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0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0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0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0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0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0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100"/>
          <p:cNvGrpSpPr/>
          <p:nvPr/>
        </p:nvGrpSpPr>
        <p:grpSpPr>
          <a:xfrm>
            <a:off x="5747530" y="3214479"/>
            <a:ext cx="356221" cy="356257"/>
            <a:chOff x="-9523700" y="3614000"/>
            <a:chExt cx="353675" cy="353675"/>
          </a:xfrm>
        </p:grpSpPr>
        <p:sp>
          <p:nvSpPr>
            <p:cNvPr id="9283" name="Google Shape;9283;p10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0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0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0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0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0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0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0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0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100"/>
          <p:cNvGrpSpPr/>
          <p:nvPr/>
        </p:nvGrpSpPr>
        <p:grpSpPr>
          <a:xfrm>
            <a:off x="7532481" y="3237121"/>
            <a:ext cx="356221" cy="354670"/>
            <a:chOff x="-9523700" y="4049550"/>
            <a:chExt cx="353675" cy="352100"/>
          </a:xfrm>
        </p:grpSpPr>
        <p:sp>
          <p:nvSpPr>
            <p:cNvPr id="9293" name="Google Shape;9293;p10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0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0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0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0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0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0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100"/>
          <p:cNvGrpSpPr/>
          <p:nvPr/>
        </p:nvGrpSpPr>
        <p:grpSpPr>
          <a:xfrm>
            <a:off x="7088596" y="3237094"/>
            <a:ext cx="357002" cy="311029"/>
            <a:chOff x="-8209150" y="3659675"/>
            <a:chExt cx="354450" cy="308775"/>
          </a:xfrm>
        </p:grpSpPr>
        <p:sp>
          <p:nvSpPr>
            <p:cNvPr id="9301" name="Google Shape;9301;p10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0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0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0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0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0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100"/>
          <p:cNvGrpSpPr/>
          <p:nvPr/>
        </p:nvGrpSpPr>
        <p:grpSpPr>
          <a:xfrm>
            <a:off x="6202157" y="2266007"/>
            <a:ext cx="356221" cy="353059"/>
            <a:chOff x="-12643475" y="4081850"/>
            <a:chExt cx="353675" cy="350500"/>
          </a:xfrm>
        </p:grpSpPr>
        <p:sp>
          <p:nvSpPr>
            <p:cNvPr id="9308" name="Google Shape;9308;p10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0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0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0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2" name="Google Shape;9312;p100"/>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3" name="Google Shape;9313;p100"/>
          <p:cNvGrpSpPr/>
          <p:nvPr/>
        </p:nvGrpSpPr>
        <p:grpSpPr>
          <a:xfrm>
            <a:off x="7984757" y="2275916"/>
            <a:ext cx="356221" cy="333240"/>
            <a:chOff x="-10858725" y="4092875"/>
            <a:chExt cx="353675" cy="330825"/>
          </a:xfrm>
        </p:grpSpPr>
        <p:sp>
          <p:nvSpPr>
            <p:cNvPr id="9314" name="Google Shape;9314;p10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0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0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0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0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0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100"/>
          <p:cNvGrpSpPr/>
          <p:nvPr/>
        </p:nvGrpSpPr>
        <p:grpSpPr>
          <a:xfrm>
            <a:off x="6243280" y="3214882"/>
            <a:ext cx="252278" cy="355451"/>
            <a:chOff x="-9039300" y="3614000"/>
            <a:chExt cx="250475" cy="352875"/>
          </a:xfrm>
        </p:grpSpPr>
        <p:sp>
          <p:nvSpPr>
            <p:cNvPr id="9321" name="Google Shape;9321;p10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0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100"/>
          <p:cNvGrpSpPr/>
          <p:nvPr/>
        </p:nvGrpSpPr>
        <p:grpSpPr>
          <a:xfrm>
            <a:off x="7975246" y="3237121"/>
            <a:ext cx="354635" cy="354670"/>
            <a:chOff x="-9088150" y="4049550"/>
            <a:chExt cx="352100" cy="352100"/>
          </a:xfrm>
        </p:grpSpPr>
        <p:sp>
          <p:nvSpPr>
            <p:cNvPr id="9324" name="Google Shape;9324;p10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0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0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0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0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0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00"/>
          <p:cNvGrpSpPr/>
          <p:nvPr/>
        </p:nvGrpSpPr>
        <p:grpSpPr>
          <a:xfrm>
            <a:off x="7109610" y="2739354"/>
            <a:ext cx="315757" cy="354670"/>
            <a:chOff x="-8191825" y="3174500"/>
            <a:chExt cx="313500" cy="352100"/>
          </a:xfrm>
        </p:grpSpPr>
        <p:sp>
          <p:nvSpPr>
            <p:cNvPr id="9331" name="Google Shape;9331;p10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0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0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100"/>
          <p:cNvGrpSpPr/>
          <p:nvPr/>
        </p:nvGrpSpPr>
        <p:grpSpPr>
          <a:xfrm>
            <a:off x="4858968" y="1379875"/>
            <a:ext cx="356221" cy="354973"/>
            <a:chOff x="-13947000" y="3212800"/>
            <a:chExt cx="353675" cy="352400"/>
          </a:xfrm>
        </p:grpSpPr>
        <p:sp>
          <p:nvSpPr>
            <p:cNvPr id="9335" name="Google Shape;9335;p10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0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7" name="Google Shape;9337;p100"/>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8" name="Google Shape;9338;p100"/>
          <p:cNvGrpSpPr/>
          <p:nvPr/>
        </p:nvGrpSpPr>
        <p:grpSpPr>
          <a:xfrm>
            <a:off x="5301563" y="1379233"/>
            <a:ext cx="356221" cy="356257"/>
            <a:chOff x="-13512225" y="3211525"/>
            <a:chExt cx="353675" cy="353675"/>
          </a:xfrm>
        </p:grpSpPr>
        <p:sp>
          <p:nvSpPr>
            <p:cNvPr id="9339" name="Google Shape;9339;p10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0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0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0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0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100"/>
          <p:cNvGrpSpPr/>
          <p:nvPr/>
        </p:nvGrpSpPr>
        <p:grpSpPr>
          <a:xfrm>
            <a:off x="6191845" y="1379624"/>
            <a:ext cx="356221" cy="355476"/>
            <a:chOff x="-12643475" y="3212300"/>
            <a:chExt cx="353675" cy="352900"/>
          </a:xfrm>
        </p:grpSpPr>
        <p:sp>
          <p:nvSpPr>
            <p:cNvPr id="9345" name="Google Shape;9345;p10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10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0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0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0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0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0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0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10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100"/>
          <p:cNvGrpSpPr/>
          <p:nvPr/>
        </p:nvGrpSpPr>
        <p:grpSpPr>
          <a:xfrm>
            <a:off x="6191845" y="1831398"/>
            <a:ext cx="356221" cy="333366"/>
            <a:chOff x="-12643475" y="3657325"/>
            <a:chExt cx="353675" cy="330950"/>
          </a:xfrm>
        </p:grpSpPr>
        <p:sp>
          <p:nvSpPr>
            <p:cNvPr id="9355" name="Google Shape;9355;p10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0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0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0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0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0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00"/>
          <p:cNvGrpSpPr/>
          <p:nvPr/>
        </p:nvGrpSpPr>
        <p:grpSpPr>
          <a:xfrm>
            <a:off x="7974847" y="1380027"/>
            <a:ext cx="355416" cy="354670"/>
            <a:chOff x="-10857925" y="3213875"/>
            <a:chExt cx="352875" cy="352100"/>
          </a:xfrm>
        </p:grpSpPr>
        <p:sp>
          <p:nvSpPr>
            <p:cNvPr id="9362" name="Google Shape;9362;p10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0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0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0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0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0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0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0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0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0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100"/>
          <p:cNvGrpSpPr/>
          <p:nvPr/>
        </p:nvGrpSpPr>
        <p:grpSpPr>
          <a:xfrm>
            <a:off x="6191762" y="2739455"/>
            <a:ext cx="356096" cy="354469"/>
            <a:chOff x="-9089725" y="3180200"/>
            <a:chExt cx="353550" cy="351900"/>
          </a:xfrm>
        </p:grpSpPr>
        <p:sp>
          <p:nvSpPr>
            <p:cNvPr id="9373" name="Google Shape;9373;p10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0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100"/>
          <p:cNvGrpSpPr/>
          <p:nvPr/>
        </p:nvGrpSpPr>
        <p:grpSpPr>
          <a:xfrm>
            <a:off x="7083760" y="1819260"/>
            <a:ext cx="358588" cy="357642"/>
            <a:chOff x="7083760" y="1971660"/>
            <a:chExt cx="358588" cy="357642"/>
          </a:xfrm>
        </p:grpSpPr>
        <p:sp>
          <p:nvSpPr>
            <p:cNvPr id="9376" name="Google Shape;9376;p10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0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0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0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0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0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0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0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0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0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0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0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8" name="Google Shape;9388;p100"/>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389" name="Google Shape;9389;p100"/>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93"/>
        <p:cNvGrpSpPr/>
        <p:nvPr/>
      </p:nvGrpSpPr>
      <p:grpSpPr>
        <a:xfrm>
          <a:off x="0" y="0"/>
          <a:ext cx="0" cy="0"/>
          <a:chOff x="0" y="0"/>
          <a:chExt cx="0" cy="0"/>
        </a:xfrm>
      </p:grpSpPr>
      <p:sp>
        <p:nvSpPr>
          <p:cNvPr id="9394" name="Google Shape;9394;p101"/>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5" name="Google Shape;9395;p101"/>
          <p:cNvGrpSpPr/>
          <p:nvPr/>
        </p:nvGrpSpPr>
        <p:grpSpPr>
          <a:xfrm>
            <a:off x="748855" y="2243507"/>
            <a:ext cx="452798" cy="449473"/>
            <a:chOff x="-21322300" y="3693325"/>
            <a:chExt cx="306400" cy="304150"/>
          </a:xfrm>
        </p:grpSpPr>
        <p:sp>
          <p:nvSpPr>
            <p:cNvPr id="9396" name="Google Shape;9396;p10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0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0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0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101"/>
          <p:cNvGrpSpPr/>
          <p:nvPr/>
        </p:nvGrpSpPr>
        <p:grpSpPr>
          <a:xfrm>
            <a:off x="748263" y="2810244"/>
            <a:ext cx="453980" cy="422540"/>
            <a:chOff x="-21322300" y="4077125"/>
            <a:chExt cx="307200" cy="285925"/>
          </a:xfrm>
        </p:grpSpPr>
        <p:sp>
          <p:nvSpPr>
            <p:cNvPr id="9401" name="Google Shape;9401;p10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0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0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0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0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0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0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0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0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0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0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0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01"/>
          <p:cNvGrpSpPr/>
          <p:nvPr/>
        </p:nvGrpSpPr>
        <p:grpSpPr>
          <a:xfrm>
            <a:off x="3525440" y="1689128"/>
            <a:ext cx="451653" cy="450212"/>
            <a:chOff x="-19394200" y="3333800"/>
            <a:chExt cx="305625" cy="304650"/>
          </a:xfrm>
        </p:grpSpPr>
        <p:sp>
          <p:nvSpPr>
            <p:cNvPr id="9414" name="Google Shape;9414;p10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0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0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0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0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0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0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0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0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101"/>
          <p:cNvGrpSpPr/>
          <p:nvPr/>
        </p:nvGrpSpPr>
        <p:grpSpPr>
          <a:xfrm>
            <a:off x="3524276" y="2243580"/>
            <a:ext cx="453980" cy="449325"/>
            <a:chOff x="-19396575" y="3708500"/>
            <a:chExt cx="307200" cy="304050"/>
          </a:xfrm>
        </p:grpSpPr>
        <p:sp>
          <p:nvSpPr>
            <p:cNvPr id="9424" name="Google Shape;9424;p10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0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0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101"/>
          <p:cNvGrpSpPr/>
          <p:nvPr/>
        </p:nvGrpSpPr>
        <p:grpSpPr>
          <a:xfrm>
            <a:off x="3518457" y="2796461"/>
            <a:ext cx="465618" cy="450101"/>
            <a:chOff x="-19394200" y="4084200"/>
            <a:chExt cx="315075" cy="304575"/>
          </a:xfrm>
        </p:grpSpPr>
        <p:sp>
          <p:nvSpPr>
            <p:cNvPr id="9428" name="Google Shape;9428;p10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0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0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0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0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0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101"/>
          <p:cNvGrpSpPr/>
          <p:nvPr/>
        </p:nvGrpSpPr>
        <p:grpSpPr>
          <a:xfrm>
            <a:off x="6324167" y="1689001"/>
            <a:ext cx="400447" cy="450470"/>
            <a:chOff x="-17526750" y="3309200"/>
            <a:chExt cx="270975" cy="304825"/>
          </a:xfrm>
        </p:grpSpPr>
        <p:sp>
          <p:nvSpPr>
            <p:cNvPr id="9435" name="Google Shape;9435;p10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0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0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0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0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01"/>
          <p:cNvGrpSpPr/>
          <p:nvPr/>
        </p:nvGrpSpPr>
        <p:grpSpPr>
          <a:xfrm>
            <a:off x="6300319" y="2244173"/>
            <a:ext cx="448143" cy="448143"/>
            <a:chOff x="-17542500" y="3684100"/>
            <a:chExt cx="303250" cy="303250"/>
          </a:xfrm>
        </p:grpSpPr>
        <p:sp>
          <p:nvSpPr>
            <p:cNvPr id="9441" name="Google Shape;9441;p10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0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0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0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0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0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0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101"/>
          <p:cNvGrpSpPr/>
          <p:nvPr/>
        </p:nvGrpSpPr>
        <p:grpSpPr>
          <a:xfrm>
            <a:off x="6299728" y="2810817"/>
            <a:ext cx="449325" cy="421395"/>
            <a:chOff x="-17542500" y="4068450"/>
            <a:chExt cx="304050" cy="285150"/>
          </a:xfrm>
        </p:grpSpPr>
        <p:sp>
          <p:nvSpPr>
            <p:cNvPr id="9449" name="Google Shape;9449;p10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0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0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0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0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0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01"/>
          <p:cNvGrpSpPr/>
          <p:nvPr/>
        </p:nvGrpSpPr>
        <p:grpSpPr>
          <a:xfrm>
            <a:off x="3530150" y="3342211"/>
            <a:ext cx="343404" cy="449325"/>
            <a:chOff x="-15652200" y="3335975"/>
            <a:chExt cx="232375" cy="304050"/>
          </a:xfrm>
        </p:grpSpPr>
        <p:sp>
          <p:nvSpPr>
            <p:cNvPr id="9456" name="Google Shape;9456;p10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0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0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0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0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0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0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0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0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101"/>
          <p:cNvGrpSpPr/>
          <p:nvPr/>
        </p:nvGrpSpPr>
        <p:grpSpPr>
          <a:xfrm>
            <a:off x="1304064" y="2243729"/>
            <a:ext cx="449325" cy="449030"/>
            <a:chOff x="-20945825" y="3692175"/>
            <a:chExt cx="304050" cy="303850"/>
          </a:xfrm>
        </p:grpSpPr>
        <p:sp>
          <p:nvSpPr>
            <p:cNvPr id="9466" name="Google Shape;9466;p10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0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0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0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01"/>
          <p:cNvGrpSpPr/>
          <p:nvPr/>
        </p:nvGrpSpPr>
        <p:grpSpPr>
          <a:xfrm>
            <a:off x="4110888" y="1689848"/>
            <a:ext cx="372516" cy="448771"/>
            <a:chOff x="-18994100" y="3334775"/>
            <a:chExt cx="252075" cy="303675"/>
          </a:xfrm>
        </p:grpSpPr>
        <p:sp>
          <p:nvSpPr>
            <p:cNvPr id="9471" name="Google Shape;9471;p10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0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0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0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101"/>
          <p:cNvGrpSpPr/>
          <p:nvPr/>
        </p:nvGrpSpPr>
        <p:grpSpPr>
          <a:xfrm>
            <a:off x="4125445" y="2244743"/>
            <a:ext cx="343404" cy="446998"/>
            <a:chOff x="-18983850" y="3710075"/>
            <a:chExt cx="232375" cy="302475"/>
          </a:xfrm>
        </p:grpSpPr>
        <p:sp>
          <p:nvSpPr>
            <p:cNvPr id="9476" name="Google Shape;9476;p10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0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0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0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101"/>
          <p:cNvGrpSpPr/>
          <p:nvPr/>
        </p:nvGrpSpPr>
        <p:grpSpPr>
          <a:xfrm>
            <a:off x="1303491" y="1689573"/>
            <a:ext cx="450470" cy="449325"/>
            <a:chOff x="-20946600" y="3317850"/>
            <a:chExt cx="304825" cy="304050"/>
          </a:xfrm>
        </p:grpSpPr>
        <p:sp>
          <p:nvSpPr>
            <p:cNvPr id="9481" name="Google Shape;9481;p10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0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0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01"/>
          <p:cNvGrpSpPr/>
          <p:nvPr/>
        </p:nvGrpSpPr>
        <p:grpSpPr>
          <a:xfrm>
            <a:off x="1329667" y="2797442"/>
            <a:ext cx="398119" cy="448143"/>
            <a:chOff x="-20930075" y="4066100"/>
            <a:chExt cx="269400" cy="303250"/>
          </a:xfrm>
        </p:grpSpPr>
        <p:sp>
          <p:nvSpPr>
            <p:cNvPr id="9485" name="Google Shape;9485;p10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0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01"/>
          <p:cNvGrpSpPr/>
          <p:nvPr/>
        </p:nvGrpSpPr>
        <p:grpSpPr>
          <a:xfrm>
            <a:off x="4071911" y="2797422"/>
            <a:ext cx="450470" cy="448180"/>
            <a:chOff x="-19020075" y="4084200"/>
            <a:chExt cx="304825" cy="303275"/>
          </a:xfrm>
        </p:grpSpPr>
        <p:sp>
          <p:nvSpPr>
            <p:cNvPr id="9488" name="Google Shape;9488;p10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0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0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0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0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0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0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0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0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101"/>
          <p:cNvGrpSpPr/>
          <p:nvPr/>
        </p:nvGrpSpPr>
        <p:grpSpPr>
          <a:xfrm>
            <a:off x="6889176" y="1689001"/>
            <a:ext cx="396937" cy="450470"/>
            <a:chOff x="-17149475" y="3309200"/>
            <a:chExt cx="268600" cy="304825"/>
          </a:xfrm>
        </p:grpSpPr>
        <p:sp>
          <p:nvSpPr>
            <p:cNvPr id="9498" name="Google Shape;9498;p10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0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01"/>
          <p:cNvGrpSpPr/>
          <p:nvPr/>
        </p:nvGrpSpPr>
        <p:grpSpPr>
          <a:xfrm>
            <a:off x="6862982" y="2258120"/>
            <a:ext cx="449325" cy="420249"/>
            <a:chOff x="-17168375" y="3692750"/>
            <a:chExt cx="304050" cy="284375"/>
          </a:xfrm>
        </p:grpSpPr>
        <p:sp>
          <p:nvSpPr>
            <p:cNvPr id="9501" name="Google Shape;9501;p10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0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0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0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0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0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0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8" name="Google Shape;9508;p101"/>
          <p:cNvGrpSpPr/>
          <p:nvPr/>
        </p:nvGrpSpPr>
        <p:grpSpPr>
          <a:xfrm>
            <a:off x="6859491" y="2796852"/>
            <a:ext cx="456308" cy="449325"/>
            <a:chOff x="-17170750" y="4058800"/>
            <a:chExt cx="308775" cy="304050"/>
          </a:xfrm>
        </p:grpSpPr>
        <p:sp>
          <p:nvSpPr>
            <p:cNvPr id="9509" name="Google Shape;9509;p10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10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0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0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0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0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0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0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0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0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0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0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0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0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0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0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0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101"/>
          <p:cNvGrpSpPr/>
          <p:nvPr/>
        </p:nvGrpSpPr>
        <p:grpSpPr>
          <a:xfrm>
            <a:off x="5721388" y="3343358"/>
            <a:ext cx="450470" cy="446998"/>
            <a:chOff x="-15688425" y="3707725"/>
            <a:chExt cx="304825" cy="302475"/>
          </a:xfrm>
        </p:grpSpPr>
        <p:sp>
          <p:nvSpPr>
            <p:cNvPr id="9527" name="Google Shape;9527;p10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0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0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0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0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0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3" name="Google Shape;9533;p101"/>
          <p:cNvGrpSpPr/>
          <p:nvPr/>
        </p:nvGrpSpPr>
        <p:grpSpPr>
          <a:xfrm>
            <a:off x="1865544" y="1690441"/>
            <a:ext cx="451653" cy="447589"/>
            <a:chOff x="-20572500" y="3319025"/>
            <a:chExt cx="305625" cy="302875"/>
          </a:xfrm>
        </p:grpSpPr>
        <p:sp>
          <p:nvSpPr>
            <p:cNvPr id="9534" name="Google Shape;9534;p10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0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101"/>
          <p:cNvGrpSpPr/>
          <p:nvPr/>
        </p:nvGrpSpPr>
        <p:grpSpPr>
          <a:xfrm>
            <a:off x="1866708" y="2305410"/>
            <a:ext cx="449325" cy="325670"/>
            <a:chOff x="-20571700" y="3722875"/>
            <a:chExt cx="304050" cy="220375"/>
          </a:xfrm>
        </p:grpSpPr>
        <p:sp>
          <p:nvSpPr>
            <p:cNvPr id="9537" name="Google Shape;9537;p10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0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0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0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0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0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0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101"/>
          <p:cNvGrpSpPr/>
          <p:nvPr/>
        </p:nvGrpSpPr>
        <p:grpSpPr>
          <a:xfrm>
            <a:off x="1866135" y="2796278"/>
            <a:ext cx="450470" cy="450470"/>
            <a:chOff x="-20571700" y="4066875"/>
            <a:chExt cx="304825" cy="304825"/>
          </a:xfrm>
        </p:grpSpPr>
        <p:sp>
          <p:nvSpPr>
            <p:cNvPr id="9545" name="Google Shape;9545;p10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0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0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0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0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0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01"/>
          <p:cNvGrpSpPr/>
          <p:nvPr/>
        </p:nvGrpSpPr>
        <p:grpSpPr>
          <a:xfrm>
            <a:off x="4632837" y="1688259"/>
            <a:ext cx="453980" cy="451948"/>
            <a:chOff x="-18645175" y="3334200"/>
            <a:chExt cx="307200" cy="305825"/>
          </a:xfrm>
        </p:grpSpPr>
        <p:sp>
          <p:nvSpPr>
            <p:cNvPr id="9552" name="Google Shape;9552;p10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0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0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0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0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101"/>
          <p:cNvGrpSpPr/>
          <p:nvPr/>
        </p:nvGrpSpPr>
        <p:grpSpPr>
          <a:xfrm>
            <a:off x="4633429" y="2242989"/>
            <a:ext cx="452798" cy="450507"/>
            <a:chOff x="-18645175" y="3708500"/>
            <a:chExt cx="306400" cy="304850"/>
          </a:xfrm>
        </p:grpSpPr>
        <p:sp>
          <p:nvSpPr>
            <p:cNvPr id="9558" name="Google Shape;9558;p10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0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0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0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0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0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0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101"/>
          <p:cNvGrpSpPr/>
          <p:nvPr/>
        </p:nvGrpSpPr>
        <p:grpSpPr>
          <a:xfrm>
            <a:off x="4631101" y="2795630"/>
            <a:ext cx="457453" cy="451763"/>
            <a:chOff x="-18647525" y="4082625"/>
            <a:chExt cx="309550" cy="305700"/>
          </a:xfrm>
        </p:grpSpPr>
        <p:sp>
          <p:nvSpPr>
            <p:cNvPr id="9566" name="Google Shape;9566;p10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0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0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0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0" name="Google Shape;9570;p101"/>
          <p:cNvGrpSpPr/>
          <p:nvPr/>
        </p:nvGrpSpPr>
        <p:grpSpPr>
          <a:xfrm>
            <a:off x="7441485" y="1689592"/>
            <a:ext cx="395755" cy="449288"/>
            <a:chOff x="-16775350" y="3309200"/>
            <a:chExt cx="267800" cy="304025"/>
          </a:xfrm>
        </p:grpSpPr>
        <p:sp>
          <p:nvSpPr>
            <p:cNvPr id="9571" name="Google Shape;9571;p10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0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0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101"/>
          <p:cNvGrpSpPr/>
          <p:nvPr/>
        </p:nvGrpSpPr>
        <p:grpSpPr>
          <a:xfrm>
            <a:off x="7441485" y="2241827"/>
            <a:ext cx="395755" cy="452835"/>
            <a:chOff x="-16775350" y="3683300"/>
            <a:chExt cx="267800" cy="306425"/>
          </a:xfrm>
        </p:grpSpPr>
        <p:sp>
          <p:nvSpPr>
            <p:cNvPr id="9575" name="Google Shape;9575;p10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0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0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101"/>
          <p:cNvGrpSpPr/>
          <p:nvPr/>
        </p:nvGrpSpPr>
        <p:grpSpPr>
          <a:xfrm>
            <a:off x="7413536" y="2796870"/>
            <a:ext cx="451653" cy="449288"/>
            <a:chOff x="-16794250" y="4058225"/>
            <a:chExt cx="305625" cy="304025"/>
          </a:xfrm>
        </p:grpSpPr>
        <p:sp>
          <p:nvSpPr>
            <p:cNvPr id="9579" name="Google Shape;9579;p10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0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0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0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0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0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0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0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0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8" name="Google Shape;9588;p101"/>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9" name="Google Shape;9589;p101"/>
          <p:cNvGrpSpPr/>
          <p:nvPr/>
        </p:nvGrpSpPr>
        <p:grpSpPr>
          <a:xfrm>
            <a:off x="2414953" y="1689573"/>
            <a:ext cx="457453" cy="449325"/>
            <a:chOff x="-20199150" y="3317850"/>
            <a:chExt cx="309550" cy="304050"/>
          </a:xfrm>
        </p:grpSpPr>
        <p:sp>
          <p:nvSpPr>
            <p:cNvPr id="9590" name="Google Shape;9590;p10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0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10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0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0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0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0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7" name="Google Shape;9597;p101"/>
          <p:cNvGrpSpPr/>
          <p:nvPr/>
        </p:nvGrpSpPr>
        <p:grpSpPr>
          <a:xfrm>
            <a:off x="2417281" y="2242861"/>
            <a:ext cx="452798" cy="450766"/>
            <a:chOff x="-20199150" y="3693150"/>
            <a:chExt cx="306400" cy="305025"/>
          </a:xfrm>
        </p:grpSpPr>
        <p:sp>
          <p:nvSpPr>
            <p:cNvPr id="9598" name="Google Shape;9598;p10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0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0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0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10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10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101"/>
          <p:cNvGrpSpPr/>
          <p:nvPr/>
        </p:nvGrpSpPr>
        <p:grpSpPr>
          <a:xfrm>
            <a:off x="2417854" y="2795687"/>
            <a:ext cx="451653" cy="451653"/>
            <a:chOff x="-20197575" y="4066875"/>
            <a:chExt cx="305625" cy="305625"/>
          </a:xfrm>
        </p:grpSpPr>
        <p:sp>
          <p:nvSpPr>
            <p:cNvPr id="9605" name="Google Shape;9605;p10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0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0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10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10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0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0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0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101"/>
          <p:cNvGrpSpPr/>
          <p:nvPr/>
        </p:nvGrpSpPr>
        <p:grpSpPr>
          <a:xfrm>
            <a:off x="5200071" y="1687520"/>
            <a:ext cx="449325" cy="453426"/>
            <a:chOff x="-18271050" y="3333200"/>
            <a:chExt cx="304050" cy="306825"/>
          </a:xfrm>
        </p:grpSpPr>
        <p:sp>
          <p:nvSpPr>
            <p:cNvPr id="9614" name="Google Shape;9614;p10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0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0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0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0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101"/>
          <p:cNvGrpSpPr/>
          <p:nvPr/>
        </p:nvGrpSpPr>
        <p:grpSpPr>
          <a:xfrm>
            <a:off x="5200644" y="2244171"/>
            <a:ext cx="448180" cy="448143"/>
            <a:chOff x="-18270275" y="3710875"/>
            <a:chExt cx="303275" cy="303250"/>
          </a:xfrm>
        </p:grpSpPr>
        <p:sp>
          <p:nvSpPr>
            <p:cNvPr id="9620" name="Google Shape;9620;p10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0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0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0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0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0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101"/>
          <p:cNvGrpSpPr/>
          <p:nvPr/>
        </p:nvGrpSpPr>
        <p:grpSpPr>
          <a:xfrm>
            <a:off x="5254196" y="2797422"/>
            <a:ext cx="341076" cy="448180"/>
            <a:chOff x="-18234025" y="4084200"/>
            <a:chExt cx="230800" cy="303275"/>
          </a:xfrm>
        </p:grpSpPr>
        <p:sp>
          <p:nvSpPr>
            <p:cNvPr id="9627" name="Google Shape;9627;p10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0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10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101"/>
          <p:cNvGrpSpPr/>
          <p:nvPr/>
        </p:nvGrpSpPr>
        <p:grpSpPr>
          <a:xfrm>
            <a:off x="2366751" y="3341641"/>
            <a:ext cx="449325" cy="450470"/>
            <a:chOff x="-16419350" y="3308400"/>
            <a:chExt cx="304050" cy="304825"/>
          </a:xfrm>
        </p:grpSpPr>
        <p:sp>
          <p:nvSpPr>
            <p:cNvPr id="9631" name="Google Shape;9631;p10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0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0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0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0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0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0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101"/>
          <p:cNvGrpSpPr/>
          <p:nvPr/>
        </p:nvGrpSpPr>
        <p:grpSpPr>
          <a:xfrm>
            <a:off x="4638306" y="3340423"/>
            <a:ext cx="395755" cy="452872"/>
            <a:chOff x="-16401225" y="3683275"/>
            <a:chExt cx="267800" cy="306450"/>
          </a:xfrm>
        </p:grpSpPr>
        <p:sp>
          <p:nvSpPr>
            <p:cNvPr id="9639" name="Google Shape;9639;p10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0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0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0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0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0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0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6" name="Google Shape;9646;p101"/>
          <p:cNvGrpSpPr/>
          <p:nvPr/>
        </p:nvGrpSpPr>
        <p:grpSpPr>
          <a:xfrm>
            <a:off x="8003755" y="2797062"/>
            <a:ext cx="450470" cy="448180"/>
            <a:chOff x="-16419350" y="4058200"/>
            <a:chExt cx="304825" cy="303275"/>
          </a:xfrm>
        </p:grpSpPr>
        <p:sp>
          <p:nvSpPr>
            <p:cNvPr id="9647" name="Google Shape;9647;p10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0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0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0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0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10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0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4" name="Google Shape;9654;p101"/>
          <p:cNvGrpSpPr/>
          <p:nvPr/>
        </p:nvGrpSpPr>
        <p:grpSpPr>
          <a:xfrm>
            <a:off x="4030643" y="3343080"/>
            <a:ext cx="450507" cy="447589"/>
            <a:chOff x="-15296200" y="3326900"/>
            <a:chExt cx="304850" cy="302875"/>
          </a:xfrm>
        </p:grpSpPr>
        <p:sp>
          <p:nvSpPr>
            <p:cNvPr id="9655" name="Google Shape;9655;p10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0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0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0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0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101"/>
          <p:cNvGrpSpPr/>
          <p:nvPr/>
        </p:nvGrpSpPr>
        <p:grpSpPr>
          <a:xfrm>
            <a:off x="2946296" y="1706881"/>
            <a:ext cx="486566" cy="414708"/>
            <a:chOff x="-19835275" y="3330250"/>
            <a:chExt cx="329250" cy="280625"/>
          </a:xfrm>
        </p:grpSpPr>
        <p:sp>
          <p:nvSpPr>
            <p:cNvPr id="9661" name="Google Shape;9661;p10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0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0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101"/>
          <p:cNvGrpSpPr/>
          <p:nvPr/>
        </p:nvGrpSpPr>
        <p:grpSpPr>
          <a:xfrm>
            <a:off x="2964325" y="2243470"/>
            <a:ext cx="450507" cy="449547"/>
            <a:chOff x="-19822675" y="3692750"/>
            <a:chExt cx="304850" cy="304200"/>
          </a:xfrm>
        </p:grpSpPr>
        <p:sp>
          <p:nvSpPr>
            <p:cNvPr id="9665" name="Google Shape;9665;p10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0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0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10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10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0" name="Google Shape;9670;p101"/>
          <p:cNvGrpSpPr/>
          <p:nvPr/>
        </p:nvGrpSpPr>
        <p:grpSpPr>
          <a:xfrm>
            <a:off x="2964916" y="2796278"/>
            <a:ext cx="449325" cy="450470"/>
            <a:chOff x="-19822675" y="4066875"/>
            <a:chExt cx="304050" cy="304825"/>
          </a:xfrm>
        </p:grpSpPr>
        <p:sp>
          <p:nvSpPr>
            <p:cNvPr id="9671" name="Google Shape;9671;p10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0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0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0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10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0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101"/>
          <p:cNvGrpSpPr/>
          <p:nvPr/>
        </p:nvGrpSpPr>
        <p:grpSpPr>
          <a:xfrm>
            <a:off x="5773985" y="1689571"/>
            <a:ext cx="399302" cy="449325"/>
            <a:chOff x="-17878825" y="3334400"/>
            <a:chExt cx="270200" cy="304050"/>
          </a:xfrm>
        </p:grpSpPr>
        <p:sp>
          <p:nvSpPr>
            <p:cNvPr id="9678" name="Google Shape;9678;p10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10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0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0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0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0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0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101"/>
          <p:cNvGrpSpPr/>
          <p:nvPr/>
        </p:nvGrpSpPr>
        <p:grpSpPr>
          <a:xfrm>
            <a:off x="5747809" y="2242416"/>
            <a:ext cx="451653" cy="451653"/>
            <a:chOff x="-17896150" y="3709300"/>
            <a:chExt cx="305625" cy="305625"/>
          </a:xfrm>
        </p:grpSpPr>
        <p:sp>
          <p:nvSpPr>
            <p:cNvPr id="9686" name="Google Shape;9686;p10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0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0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0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101"/>
          <p:cNvGrpSpPr/>
          <p:nvPr/>
        </p:nvGrpSpPr>
        <p:grpSpPr>
          <a:xfrm>
            <a:off x="5775740" y="2795686"/>
            <a:ext cx="395792" cy="451653"/>
            <a:chOff x="-17878025" y="4082625"/>
            <a:chExt cx="267825" cy="305625"/>
          </a:xfrm>
        </p:grpSpPr>
        <p:sp>
          <p:nvSpPr>
            <p:cNvPr id="9691" name="Google Shape;9691;p10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0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0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10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0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0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10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101"/>
          <p:cNvGrpSpPr/>
          <p:nvPr/>
        </p:nvGrpSpPr>
        <p:grpSpPr>
          <a:xfrm>
            <a:off x="2919632" y="3355015"/>
            <a:ext cx="450507" cy="423722"/>
            <a:chOff x="-16044450" y="3317850"/>
            <a:chExt cx="304850" cy="286725"/>
          </a:xfrm>
        </p:grpSpPr>
        <p:sp>
          <p:nvSpPr>
            <p:cNvPr id="9699" name="Google Shape;9699;p10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10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0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0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3" name="Google Shape;9703;p101"/>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4" name="Google Shape;9704;p101"/>
          <p:cNvGrpSpPr/>
          <p:nvPr/>
        </p:nvGrpSpPr>
        <p:grpSpPr>
          <a:xfrm>
            <a:off x="8042149" y="2243724"/>
            <a:ext cx="373662" cy="449030"/>
            <a:chOff x="-16018450" y="4058400"/>
            <a:chExt cx="252850" cy="303850"/>
          </a:xfrm>
        </p:grpSpPr>
        <p:sp>
          <p:nvSpPr>
            <p:cNvPr id="9705" name="Google Shape;9705;p10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0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0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10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9" name="Google Shape;9709;p101"/>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01"/>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14"/>
        <p:cNvGrpSpPr/>
        <p:nvPr/>
      </p:nvGrpSpPr>
      <p:grpSpPr>
        <a:xfrm>
          <a:off x="0" y="0"/>
          <a:ext cx="0" cy="0"/>
          <a:chOff x="0" y="0"/>
          <a:chExt cx="0" cy="0"/>
        </a:xfrm>
      </p:grpSpPr>
      <p:grpSp>
        <p:nvGrpSpPr>
          <p:cNvPr id="9715" name="Google Shape;9715;p102"/>
          <p:cNvGrpSpPr/>
          <p:nvPr/>
        </p:nvGrpSpPr>
        <p:grpSpPr>
          <a:xfrm>
            <a:off x="845901" y="1689241"/>
            <a:ext cx="442337" cy="419623"/>
            <a:chOff x="-6696925" y="3272575"/>
            <a:chExt cx="307200" cy="291425"/>
          </a:xfrm>
        </p:grpSpPr>
        <p:sp>
          <p:nvSpPr>
            <p:cNvPr id="9716" name="Google Shape;9716;p10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0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102"/>
          <p:cNvGrpSpPr/>
          <p:nvPr/>
        </p:nvGrpSpPr>
        <p:grpSpPr>
          <a:xfrm>
            <a:off x="845884" y="2204636"/>
            <a:ext cx="442373" cy="420775"/>
            <a:chOff x="-6690625" y="3631325"/>
            <a:chExt cx="307225" cy="292225"/>
          </a:xfrm>
        </p:grpSpPr>
        <p:sp>
          <p:nvSpPr>
            <p:cNvPr id="9719" name="Google Shape;9719;p10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0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0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0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0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102"/>
          <p:cNvGrpSpPr/>
          <p:nvPr/>
        </p:nvGrpSpPr>
        <p:grpSpPr>
          <a:xfrm>
            <a:off x="868005" y="2756972"/>
            <a:ext cx="421927" cy="419371"/>
            <a:chOff x="-6689825" y="3992050"/>
            <a:chExt cx="293025" cy="291250"/>
          </a:xfrm>
        </p:grpSpPr>
        <p:sp>
          <p:nvSpPr>
            <p:cNvPr id="9725" name="Google Shape;9725;p10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0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0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10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0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0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0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0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0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10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0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0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7" name="Google Shape;9737;p102"/>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8" name="Google Shape;9738;p102"/>
          <p:cNvGrpSpPr/>
          <p:nvPr/>
        </p:nvGrpSpPr>
        <p:grpSpPr>
          <a:xfrm>
            <a:off x="3551317" y="2205192"/>
            <a:ext cx="423043" cy="419659"/>
            <a:chOff x="-4837325" y="3612425"/>
            <a:chExt cx="293800" cy="291450"/>
          </a:xfrm>
        </p:grpSpPr>
        <p:sp>
          <p:nvSpPr>
            <p:cNvPr id="9739" name="Google Shape;9739;p10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0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0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102"/>
          <p:cNvGrpSpPr/>
          <p:nvPr/>
        </p:nvGrpSpPr>
        <p:grpSpPr>
          <a:xfrm>
            <a:off x="3564349" y="2756826"/>
            <a:ext cx="420775" cy="419659"/>
            <a:chOff x="-4837325" y="3971575"/>
            <a:chExt cx="292225" cy="291450"/>
          </a:xfrm>
        </p:grpSpPr>
        <p:sp>
          <p:nvSpPr>
            <p:cNvPr id="9743" name="Google Shape;9743;p10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0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0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10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0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0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102"/>
          <p:cNvGrpSpPr/>
          <p:nvPr/>
        </p:nvGrpSpPr>
        <p:grpSpPr>
          <a:xfrm>
            <a:off x="6256364" y="1714185"/>
            <a:ext cx="430998" cy="369730"/>
            <a:chOff x="-3037625" y="3254850"/>
            <a:chExt cx="299325" cy="256775"/>
          </a:xfrm>
        </p:grpSpPr>
        <p:sp>
          <p:nvSpPr>
            <p:cNvPr id="9750" name="Google Shape;9750;p10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0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0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0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102"/>
          <p:cNvGrpSpPr/>
          <p:nvPr/>
        </p:nvGrpSpPr>
        <p:grpSpPr>
          <a:xfrm>
            <a:off x="6260324" y="2204615"/>
            <a:ext cx="423079" cy="420811"/>
            <a:chOff x="-3031325" y="3597450"/>
            <a:chExt cx="293825" cy="292250"/>
          </a:xfrm>
        </p:grpSpPr>
        <p:sp>
          <p:nvSpPr>
            <p:cNvPr id="9755" name="Google Shape;9755;p10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0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10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0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102"/>
          <p:cNvGrpSpPr/>
          <p:nvPr/>
        </p:nvGrpSpPr>
        <p:grpSpPr>
          <a:xfrm>
            <a:off x="6272798" y="2781214"/>
            <a:ext cx="421927" cy="370882"/>
            <a:chOff x="-3030525" y="3973150"/>
            <a:chExt cx="293025" cy="257575"/>
          </a:xfrm>
        </p:grpSpPr>
        <p:sp>
          <p:nvSpPr>
            <p:cNvPr id="9760" name="Google Shape;9760;p10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0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102"/>
          <p:cNvGrpSpPr/>
          <p:nvPr/>
        </p:nvGrpSpPr>
        <p:grpSpPr>
          <a:xfrm>
            <a:off x="1374391" y="3369426"/>
            <a:ext cx="421927" cy="297195"/>
            <a:chOff x="-1199300" y="3279250"/>
            <a:chExt cx="293025" cy="206400"/>
          </a:xfrm>
        </p:grpSpPr>
        <p:sp>
          <p:nvSpPr>
            <p:cNvPr id="9763" name="Google Shape;9763;p10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10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0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0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102"/>
          <p:cNvGrpSpPr/>
          <p:nvPr/>
        </p:nvGrpSpPr>
        <p:grpSpPr>
          <a:xfrm>
            <a:off x="1381477" y="1688773"/>
            <a:ext cx="444605" cy="420559"/>
            <a:chOff x="-6338550" y="3272950"/>
            <a:chExt cx="308775" cy="292075"/>
          </a:xfrm>
        </p:grpSpPr>
        <p:sp>
          <p:nvSpPr>
            <p:cNvPr id="9768" name="Google Shape;9768;p10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0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0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102"/>
          <p:cNvGrpSpPr/>
          <p:nvPr/>
        </p:nvGrpSpPr>
        <p:grpSpPr>
          <a:xfrm>
            <a:off x="1392817" y="2205194"/>
            <a:ext cx="421927" cy="419659"/>
            <a:chOff x="-6329100" y="3632100"/>
            <a:chExt cx="293025" cy="291450"/>
          </a:xfrm>
        </p:grpSpPr>
        <p:sp>
          <p:nvSpPr>
            <p:cNvPr id="9772" name="Google Shape;9772;p10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0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0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5" name="Google Shape;9775;p102"/>
          <p:cNvGrpSpPr/>
          <p:nvPr/>
        </p:nvGrpSpPr>
        <p:grpSpPr>
          <a:xfrm>
            <a:off x="1405867" y="2756828"/>
            <a:ext cx="419623" cy="419659"/>
            <a:chOff x="-6329875" y="3992050"/>
            <a:chExt cx="291425" cy="291450"/>
          </a:xfrm>
        </p:grpSpPr>
        <p:sp>
          <p:nvSpPr>
            <p:cNvPr id="9776" name="Google Shape;9776;p10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0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10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0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102"/>
          <p:cNvGrpSpPr/>
          <p:nvPr/>
        </p:nvGrpSpPr>
        <p:grpSpPr>
          <a:xfrm>
            <a:off x="4092004" y="1687530"/>
            <a:ext cx="423079" cy="423043"/>
            <a:chOff x="-4478975" y="3251700"/>
            <a:chExt cx="293825" cy="293800"/>
          </a:xfrm>
        </p:grpSpPr>
        <p:sp>
          <p:nvSpPr>
            <p:cNvPr id="9781" name="Google Shape;9781;p10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0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0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102"/>
          <p:cNvGrpSpPr/>
          <p:nvPr/>
        </p:nvGrpSpPr>
        <p:grpSpPr>
          <a:xfrm>
            <a:off x="4092004" y="2205192"/>
            <a:ext cx="423079" cy="419659"/>
            <a:chOff x="-4475825" y="3612425"/>
            <a:chExt cx="293825" cy="291450"/>
          </a:xfrm>
        </p:grpSpPr>
        <p:sp>
          <p:nvSpPr>
            <p:cNvPr id="9785" name="Google Shape;9785;p10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0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0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102"/>
          <p:cNvGrpSpPr/>
          <p:nvPr/>
        </p:nvGrpSpPr>
        <p:grpSpPr>
          <a:xfrm>
            <a:off x="4101077" y="2756844"/>
            <a:ext cx="428730" cy="419623"/>
            <a:chOff x="-4480550" y="3970800"/>
            <a:chExt cx="297750" cy="291425"/>
          </a:xfrm>
        </p:grpSpPr>
        <p:sp>
          <p:nvSpPr>
            <p:cNvPr id="9789" name="Google Shape;9789;p10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0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102"/>
          <p:cNvGrpSpPr/>
          <p:nvPr/>
        </p:nvGrpSpPr>
        <p:grpSpPr>
          <a:xfrm>
            <a:off x="6804910" y="1689221"/>
            <a:ext cx="415123" cy="419659"/>
            <a:chOff x="-2668225" y="3239075"/>
            <a:chExt cx="288300" cy="291450"/>
          </a:xfrm>
        </p:grpSpPr>
        <p:sp>
          <p:nvSpPr>
            <p:cNvPr id="9792" name="Google Shape;9792;p10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10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10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0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0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102"/>
          <p:cNvGrpSpPr/>
          <p:nvPr/>
        </p:nvGrpSpPr>
        <p:grpSpPr>
          <a:xfrm>
            <a:off x="6802066" y="2205191"/>
            <a:ext cx="420811" cy="419659"/>
            <a:chOff x="-2671375" y="3597450"/>
            <a:chExt cx="292250" cy="291450"/>
          </a:xfrm>
        </p:grpSpPr>
        <p:sp>
          <p:nvSpPr>
            <p:cNvPr id="9798" name="Google Shape;9798;p10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0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0" name="Google Shape;9800;p102"/>
          <p:cNvGrpSpPr/>
          <p:nvPr/>
        </p:nvGrpSpPr>
        <p:grpSpPr>
          <a:xfrm>
            <a:off x="6812849" y="2755691"/>
            <a:ext cx="423043" cy="421927"/>
            <a:chOff x="-2670575" y="3956600"/>
            <a:chExt cx="293800" cy="293025"/>
          </a:xfrm>
        </p:grpSpPr>
        <p:sp>
          <p:nvSpPr>
            <p:cNvPr id="9801" name="Google Shape;9801;p10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10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0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10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102"/>
          <p:cNvGrpSpPr/>
          <p:nvPr/>
        </p:nvGrpSpPr>
        <p:grpSpPr>
          <a:xfrm>
            <a:off x="3070370" y="3311947"/>
            <a:ext cx="426462" cy="418363"/>
            <a:chOff x="-1183550" y="3586525"/>
            <a:chExt cx="296175" cy="290550"/>
          </a:xfrm>
        </p:grpSpPr>
        <p:sp>
          <p:nvSpPr>
            <p:cNvPr id="9806" name="Google Shape;9806;p10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0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10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10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0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0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0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0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0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102"/>
          <p:cNvGrpSpPr/>
          <p:nvPr/>
        </p:nvGrpSpPr>
        <p:grpSpPr>
          <a:xfrm>
            <a:off x="1933980" y="1689799"/>
            <a:ext cx="420811" cy="418507"/>
            <a:chOff x="-5971525" y="3273750"/>
            <a:chExt cx="292250" cy="290650"/>
          </a:xfrm>
        </p:grpSpPr>
        <p:sp>
          <p:nvSpPr>
            <p:cNvPr id="9816" name="Google Shape;9816;p10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10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102"/>
          <p:cNvGrpSpPr/>
          <p:nvPr/>
        </p:nvGrpSpPr>
        <p:grpSpPr>
          <a:xfrm>
            <a:off x="1928310" y="2203826"/>
            <a:ext cx="432150" cy="422395"/>
            <a:chOff x="-5974675" y="3632100"/>
            <a:chExt cx="300125" cy="293350"/>
          </a:xfrm>
        </p:grpSpPr>
        <p:sp>
          <p:nvSpPr>
            <p:cNvPr id="9819" name="Google Shape;9819;p10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0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0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2" name="Google Shape;9822;p102"/>
          <p:cNvGrpSpPr/>
          <p:nvPr/>
        </p:nvGrpSpPr>
        <p:grpSpPr>
          <a:xfrm>
            <a:off x="1958351" y="2755694"/>
            <a:ext cx="395865" cy="421927"/>
            <a:chOff x="-5971525" y="3990475"/>
            <a:chExt cx="274925" cy="293025"/>
          </a:xfrm>
        </p:grpSpPr>
        <p:sp>
          <p:nvSpPr>
            <p:cNvPr id="9823" name="Google Shape;9823;p10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10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0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10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7" name="Google Shape;9827;p102"/>
          <p:cNvGrpSpPr/>
          <p:nvPr/>
        </p:nvGrpSpPr>
        <p:grpSpPr>
          <a:xfrm>
            <a:off x="4631558" y="1689798"/>
            <a:ext cx="420775" cy="418507"/>
            <a:chOff x="-4118225" y="3253275"/>
            <a:chExt cx="292225" cy="290650"/>
          </a:xfrm>
        </p:grpSpPr>
        <p:sp>
          <p:nvSpPr>
            <p:cNvPr id="9828" name="Google Shape;9828;p10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0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102"/>
          <p:cNvGrpSpPr/>
          <p:nvPr/>
        </p:nvGrpSpPr>
        <p:grpSpPr>
          <a:xfrm>
            <a:off x="4682008" y="2204922"/>
            <a:ext cx="319874" cy="420199"/>
            <a:chOff x="-4082800" y="3612425"/>
            <a:chExt cx="222150" cy="291825"/>
          </a:xfrm>
        </p:grpSpPr>
        <p:sp>
          <p:nvSpPr>
            <p:cNvPr id="9831" name="Google Shape;9831;p10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10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0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102"/>
          <p:cNvGrpSpPr/>
          <p:nvPr/>
        </p:nvGrpSpPr>
        <p:grpSpPr>
          <a:xfrm>
            <a:off x="4643456" y="2769876"/>
            <a:ext cx="420775" cy="393561"/>
            <a:chOff x="-4118225" y="3990475"/>
            <a:chExt cx="292225" cy="273325"/>
          </a:xfrm>
        </p:grpSpPr>
        <p:sp>
          <p:nvSpPr>
            <p:cNvPr id="9835" name="Google Shape;9835;p10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0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0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0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102"/>
          <p:cNvGrpSpPr/>
          <p:nvPr/>
        </p:nvGrpSpPr>
        <p:grpSpPr>
          <a:xfrm>
            <a:off x="7354110" y="1688087"/>
            <a:ext cx="394713" cy="421927"/>
            <a:chOff x="-2312225" y="3238300"/>
            <a:chExt cx="274125" cy="293025"/>
          </a:xfrm>
        </p:grpSpPr>
        <p:sp>
          <p:nvSpPr>
            <p:cNvPr id="9840" name="Google Shape;9840;p10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0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102"/>
          <p:cNvGrpSpPr/>
          <p:nvPr/>
        </p:nvGrpSpPr>
        <p:grpSpPr>
          <a:xfrm>
            <a:off x="7341062" y="2153586"/>
            <a:ext cx="420811" cy="522864"/>
            <a:chOff x="-2310650" y="3525775"/>
            <a:chExt cx="292250" cy="363125"/>
          </a:xfrm>
        </p:grpSpPr>
        <p:sp>
          <p:nvSpPr>
            <p:cNvPr id="9843" name="Google Shape;9843;p10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0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0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0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7" name="Google Shape;9847;p102"/>
          <p:cNvGrpSpPr/>
          <p:nvPr/>
        </p:nvGrpSpPr>
        <p:grpSpPr>
          <a:xfrm>
            <a:off x="7351827" y="2756825"/>
            <a:ext cx="423079" cy="419659"/>
            <a:chOff x="-2310650" y="3958175"/>
            <a:chExt cx="293825" cy="291450"/>
          </a:xfrm>
        </p:grpSpPr>
        <p:sp>
          <p:nvSpPr>
            <p:cNvPr id="9848" name="Google Shape;9848;p10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0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102"/>
          <p:cNvGrpSpPr/>
          <p:nvPr/>
        </p:nvGrpSpPr>
        <p:grpSpPr>
          <a:xfrm>
            <a:off x="4718688" y="3308459"/>
            <a:ext cx="424159" cy="419659"/>
            <a:chOff x="-1182750" y="3962900"/>
            <a:chExt cx="294575" cy="291450"/>
          </a:xfrm>
        </p:grpSpPr>
        <p:sp>
          <p:nvSpPr>
            <p:cNvPr id="9851" name="Google Shape;9851;p10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0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0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0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0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0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0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102"/>
          <p:cNvGrpSpPr/>
          <p:nvPr/>
        </p:nvGrpSpPr>
        <p:grpSpPr>
          <a:xfrm>
            <a:off x="2471824" y="1689223"/>
            <a:ext cx="424195" cy="419659"/>
            <a:chOff x="-5611575" y="3272950"/>
            <a:chExt cx="294600" cy="291450"/>
          </a:xfrm>
        </p:grpSpPr>
        <p:sp>
          <p:nvSpPr>
            <p:cNvPr id="9859" name="Google Shape;9859;p10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0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0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0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0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102"/>
          <p:cNvGrpSpPr/>
          <p:nvPr/>
        </p:nvGrpSpPr>
        <p:grpSpPr>
          <a:xfrm>
            <a:off x="2471824" y="2205770"/>
            <a:ext cx="424195" cy="418507"/>
            <a:chOff x="-5613150" y="3632900"/>
            <a:chExt cx="294600" cy="290650"/>
          </a:xfrm>
        </p:grpSpPr>
        <p:sp>
          <p:nvSpPr>
            <p:cNvPr id="9865" name="Google Shape;9865;p10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0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7" name="Google Shape;9867;p102"/>
          <p:cNvGrpSpPr/>
          <p:nvPr/>
        </p:nvGrpSpPr>
        <p:grpSpPr>
          <a:xfrm>
            <a:off x="2483722" y="2756270"/>
            <a:ext cx="424195" cy="420775"/>
            <a:chOff x="-5613150" y="3991275"/>
            <a:chExt cx="294600" cy="292225"/>
          </a:xfrm>
        </p:grpSpPr>
        <p:sp>
          <p:nvSpPr>
            <p:cNvPr id="9868" name="Google Shape;9868;p10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0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0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0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0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0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0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0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10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102"/>
          <p:cNvGrpSpPr/>
          <p:nvPr/>
        </p:nvGrpSpPr>
        <p:grpSpPr>
          <a:xfrm>
            <a:off x="5155210" y="1689438"/>
            <a:ext cx="434634" cy="419227"/>
            <a:chOff x="-3768700" y="3253275"/>
            <a:chExt cx="301850" cy="291150"/>
          </a:xfrm>
        </p:grpSpPr>
        <p:sp>
          <p:nvSpPr>
            <p:cNvPr id="9878" name="Google Shape;9878;p10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10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10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1" name="Google Shape;9881;p102"/>
          <p:cNvGrpSpPr/>
          <p:nvPr/>
        </p:nvGrpSpPr>
        <p:grpSpPr>
          <a:xfrm>
            <a:off x="5159293" y="2217090"/>
            <a:ext cx="426462" cy="395865"/>
            <a:chOff x="-3808700" y="3628950"/>
            <a:chExt cx="296175" cy="274925"/>
          </a:xfrm>
        </p:grpSpPr>
        <p:sp>
          <p:nvSpPr>
            <p:cNvPr id="9882" name="Google Shape;9882;p10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10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10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102"/>
          <p:cNvGrpSpPr/>
          <p:nvPr/>
        </p:nvGrpSpPr>
        <p:grpSpPr>
          <a:xfrm>
            <a:off x="5224504" y="2756412"/>
            <a:ext cx="419443" cy="420487"/>
            <a:chOff x="-3771675" y="3971775"/>
            <a:chExt cx="291300" cy="292025"/>
          </a:xfrm>
        </p:grpSpPr>
        <p:sp>
          <p:nvSpPr>
            <p:cNvPr id="9886" name="Google Shape;9886;p10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10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10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0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0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102"/>
          <p:cNvGrpSpPr/>
          <p:nvPr/>
        </p:nvGrpSpPr>
        <p:grpSpPr>
          <a:xfrm>
            <a:off x="7885948" y="1716461"/>
            <a:ext cx="420271" cy="320774"/>
            <a:chOff x="-1951475" y="3273100"/>
            <a:chExt cx="291875" cy="222775"/>
          </a:xfrm>
        </p:grpSpPr>
        <p:sp>
          <p:nvSpPr>
            <p:cNvPr id="9892" name="Google Shape;9892;p10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0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0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5" name="Google Shape;9895;p102"/>
          <p:cNvGrpSpPr/>
          <p:nvPr/>
        </p:nvGrpSpPr>
        <p:grpSpPr>
          <a:xfrm>
            <a:off x="7883429" y="2205191"/>
            <a:ext cx="425310" cy="419659"/>
            <a:chOff x="-1951475" y="3597450"/>
            <a:chExt cx="295375" cy="291450"/>
          </a:xfrm>
        </p:grpSpPr>
        <p:sp>
          <p:nvSpPr>
            <p:cNvPr id="9896" name="Google Shape;9896;p10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0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10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10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0" name="Google Shape;9900;p102"/>
          <p:cNvGrpSpPr/>
          <p:nvPr/>
        </p:nvGrpSpPr>
        <p:grpSpPr>
          <a:xfrm>
            <a:off x="7885680" y="2756825"/>
            <a:ext cx="444605" cy="419659"/>
            <a:chOff x="-1960150" y="3956600"/>
            <a:chExt cx="308775" cy="291450"/>
          </a:xfrm>
        </p:grpSpPr>
        <p:sp>
          <p:nvSpPr>
            <p:cNvPr id="9901" name="Google Shape;9901;p10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0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3" name="Google Shape;9903;p102"/>
          <p:cNvGrpSpPr/>
          <p:nvPr/>
        </p:nvGrpSpPr>
        <p:grpSpPr>
          <a:xfrm>
            <a:off x="1939718" y="3307636"/>
            <a:ext cx="420775" cy="420775"/>
            <a:chOff x="-804700" y="3226500"/>
            <a:chExt cx="292225" cy="292225"/>
          </a:xfrm>
        </p:grpSpPr>
        <p:sp>
          <p:nvSpPr>
            <p:cNvPr id="9904" name="Google Shape;9904;p10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10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0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0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10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0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0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102"/>
          <p:cNvGrpSpPr/>
          <p:nvPr/>
        </p:nvGrpSpPr>
        <p:grpSpPr>
          <a:xfrm>
            <a:off x="3019809" y="1688647"/>
            <a:ext cx="420775" cy="420811"/>
            <a:chOff x="-5251625" y="3272950"/>
            <a:chExt cx="292225" cy="292250"/>
          </a:xfrm>
        </p:grpSpPr>
        <p:sp>
          <p:nvSpPr>
            <p:cNvPr id="9912" name="Google Shape;9912;p10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10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10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102"/>
          <p:cNvGrpSpPr/>
          <p:nvPr/>
        </p:nvGrpSpPr>
        <p:grpSpPr>
          <a:xfrm>
            <a:off x="3016407" y="2204348"/>
            <a:ext cx="427578" cy="421351"/>
            <a:chOff x="-5254775" y="3631325"/>
            <a:chExt cx="296950" cy="292625"/>
          </a:xfrm>
        </p:grpSpPr>
        <p:sp>
          <p:nvSpPr>
            <p:cNvPr id="9916" name="Google Shape;9916;p10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0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10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10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0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10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10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102"/>
          <p:cNvGrpSpPr/>
          <p:nvPr/>
        </p:nvGrpSpPr>
        <p:grpSpPr>
          <a:xfrm>
            <a:off x="3032265" y="2756270"/>
            <a:ext cx="419659" cy="420775"/>
            <a:chOff x="-5251625" y="3991275"/>
            <a:chExt cx="291450" cy="292225"/>
          </a:xfrm>
        </p:grpSpPr>
        <p:sp>
          <p:nvSpPr>
            <p:cNvPr id="9924" name="Google Shape;9924;p10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10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10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0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0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9" name="Google Shape;9929;p102"/>
          <p:cNvGrpSpPr/>
          <p:nvPr/>
        </p:nvGrpSpPr>
        <p:grpSpPr>
          <a:xfrm>
            <a:off x="5772848" y="1689240"/>
            <a:ext cx="319874" cy="419623"/>
            <a:chOff x="-3365275" y="3253275"/>
            <a:chExt cx="222150" cy="291425"/>
          </a:xfrm>
        </p:grpSpPr>
        <p:sp>
          <p:nvSpPr>
            <p:cNvPr id="9930" name="Google Shape;9930;p10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0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102"/>
          <p:cNvGrpSpPr/>
          <p:nvPr/>
        </p:nvGrpSpPr>
        <p:grpSpPr>
          <a:xfrm>
            <a:off x="5746786" y="2204058"/>
            <a:ext cx="371998" cy="421927"/>
            <a:chOff x="-3383375" y="3611625"/>
            <a:chExt cx="258350" cy="293025"/>
          </a:xfrm>
        </p:grpSpPr>
        <p:sp>
          <p:nvSpPr>
            <p:cNvPr id="9933" name="Google Shape;9933;p10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0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102"/>
          <p:cNvGrpSpPr/>
          <p:nvPr/>
        </p:nvGrpSpPr>
        <p:grpSpPr>
          <a:xfrm>
            <a:off x="5809135" y="2756826"/>
            <a:ext cx="271097" cy="419659"/>
            <a:chOff x="-3347950" y="3971575"/>
            <a:chExt cx="188275" cy="291450"/>
          </a:xfrm>
        </p:grpSpPr>
        <p:sp>
          <p:nvSpPr>
            <p:cNvPr id="9936" name="Google Shape;9936;p10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0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0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102"/>
          <p:cNvGrpSpPr/>
          <p:nvPr/>
        </p:nvGrpSpPr>
        <p:grpSpPr>
          <a:xfrm>
            <a:off x="858994" y="3307061"/>
            <a:ext cx="371998" cy="421927"/>
            <a:chOff x="-1575775" y="3238300"/>
            <a:chExt cx="258350" cy="293025"/>
          </a:xfrm>
        </p:grpSpPr>
        <p:sp>
          <p:nvSpPr>
            <p:cNvPr id="9940" name="Google Shape;9940;p10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10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10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10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0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5" name="Google Shape;9945;p102"/>
          <p:cNvGrpSpPr/>
          <p:nvPr/>
        </p:nvGrpSpPr>
        <p:grpSpPr>
          <a:xfrm>
            <a:off x="2503892" y="3309051"/>
            <a:ext cx="423079" cy="424159"/>
            <a:chOff x="-1591550" y="3597475"/>
            <a:chExt cx="293825" cy="294575"/>
          </a:xfrm>
        </p:grpSpPr>
        <p:sp>
          <p:nvSpPr>
            <p:cNvPr id="9946" name="Google Shape;9946;p10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0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10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102"/>
          <p:cNvGrpSpPr/>
          <p:nvPr/>
        </p:nvGrpSpPr>
        <p:grpSpPr>
          <a:xfrm>
            <a:off x="4153362" y="3318663"/>
            <a:ext cx="421927" cy="399248"/>
            <a:chOff x="-1592325" y="3957400"/>
            <a:chExt cx="293025" cy="277275"/>
          </a:xfrm>
        </p:grpSpPr>
        <p:sp>
          <p:nvSpPr>
            <p:cNvPr id="9950" name="Google Shape;9950;p10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0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0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10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4" name="Google Shape;9954;p102"/>
          <p:cNvGrpSpPr/>
          <p:nvPr/>
        </p:nvGrpSpPr>
        <p:grpSpPr>
          <a:xfrm>
            <a:off x="3640232" y="3310744"/>
            <a:ext cx="369730" cy="420775"/>
            <a:chOff x="-778700" y="3612425"/>
            <a:chExt cx="256775" cy="292225"/>
          </a:xfrm>
        </p:grpSpPr>
        <p:sp>
          <p:nvSpPr>
            <p:cNvPr id="9955" name="Google Shape;9955;p10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10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10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0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0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0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1" name="Google Shape;9961;p102"/>
          <p:cNvGrpSpPr/>
          <p:nvPr/>
        </p:nvGrpSpPr>
        <p:grpSpPr>
          <a:xfrm>
            <a:off x="6111733" y="3828305"/>
            <a:ext cx="340731" cy="387641"/>
            <a:chOff x="7728464" y="1561258"/>
            <a:chExt cx="349719" cy="397866"/>
          </a:xfrm>
        </p:grpSpPr>
        <p:sp>
          <p:nvSpPr>
            <p:cNvPr id="9962" name="Google Shape;9962;p10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0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4" name="Google Shape;9964;p102"/>
          <p:cNvGrpSpPr/>
          <p:nvPr/>
        </p:nvGrpSpPr>
        <p:grpSpPr>
          <a:xfrm>
            <a:off x="4034702" y="3828305"/>
            <a:ext cx="387681" cy="387641"/>
            <a:chOff x="5611350" y="1561258"/>
            <a:chExt cx="397907" cy="397866"/>
          </a:xfrm>
        </p:grpSpPr>
        <p:sp>
          <p:nvSpPr>
            <p:cNvPr id="9965" name="Google Shape;9965;p10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10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10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0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102"/>
          <p:cNvGrpSpPr/>
          <p:nvPr/>
        </p:nvGrpSpPr>
        <p:grpSpPr>
          <a:xfrm>
            <a:off x="4553987" y="3925571"/>
            <a:ext cx="387610" cy="193109"/>
            <a:chOff x="6140660" y="1661097"/>
            <a:chExt cx="397835" cy="198202"/>
          </a:xfrm>
        </p:grpSpPr>
        <p:sp>
          <p:nvSpPr>
            <p:cNvPr id="9970" name="Google Shape;9970;p10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0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0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10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4" name="Google Shape;9974;p102"/>
          <p:cNvGrpSpPr/>
          <p:nvPr/>
        </p:nvGrpSpPr>
        <p:grpSpPr>
          <a:xfrm>
            <a:off x="5073202" y="3828305"/>
            <a:ext cx="387681" cy="387641"/>
            <a:chOff x="6669907" y="1561258"/>
            <a:chExt cx="397907" cy="397866"/>
          </a:xfrm>
        </p:grpSpPr>
        <p:sp>
          <p:nvSpPr>
            <p:cNvPr id="9975" name="Google Shape;9975;p10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10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0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10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10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0" name="Google Shape;9980;p102"/>
          <p:cNvGrpSpPr/>
          <p:nvPr/>
        </p:nvGrpSpPr>
        <p:grpSpPr>
          <a:xfrm>
            <a:off x="1958433" y="3885842"/>
            <a:ext cx="387681" cy="272572"/>
            <a:chOff x="3386036" y="1746339"/>
            <a:chExt cx="397907" cy="279762"/>
          </a:xfrm>
        </p:grpSpPr>
        <p:sp>
          <p:nvSpPr>
            <p:cNvPr id="9981" name="Google Shape;9981;p10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0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3" name="Google Shape;9983;p102"/>
          <p:cNvGrpSpPr/>
          <p:nvPr/>
        </p:nvGrpSpPr>
        <p:grpSpPr>
          <a:xfrm>
            <a:off x="2996130" y="3828288"/>
            <a:ext cx="387681" cy="387681"/>
            <a:chOff x="4417380" y="1687279"/>
            <a:chExt cx="397907" cy="397907"/>
          </a:xfrm>
        </p:grpSpPr>
        <p:sp>
          <p:nvSpPr>
            <p:cNvPr id="9984" name="Google Shape;9984;p10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0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102"/>
          <p:cNvGrpSpPr/>
          <p:nvPr/>
        </p:nvGrpSpPr>
        <p:grpSpPr>
          <a:xfrm>
            <a:off x="7942611" y="3308537"/>
            <a:ext cx="387661" cy="387661"/>
            <a:chOff x="2869999" y="1687279"/>
            <a:chExt cx="397887" cy="397887"/>
          </a:xfrm>
        </p:grpSpPr>
        <p:sp>
          <p:nvSpPr>
            <p:cNvPr id="9987" name="Google Shape;9987;p10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0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9" name="Google Shape;9989;p102"/>
          <p:cNvGrpSpPr/>
          <p:nvPr/>
        </p:nvGrpSpPr>
        <p:grpSpPr>
          <a:xfrm>
            <a:off x="2477718" y="3828664"/>
            <a:ext cx="386807" cy="386929"/>
            <a:chOff x="3902887" y="1687655"/>
            <a:chExt cx="397010" cy="397135"/>
          </a:xfrm>
        </p:grpSpPr>
        <p:sp>
          <p:nvSpPr>
            <p:cNvPr id="9990" name="Google Shape;9990;p10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0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102"/>
          <p:cNvGrpSpPr/>
          <p:nvPr/>
        </p:nvGrpSpPr>
        <p:grpSpPr>
          <a:xfrm>
            <a:off x="3515416" y="3828344"/>
            <a:ext cx="387681" cy="387681"/>
            <a:chOff x="4933458" y="1687279"/>
            <a:chExt cx="397907" cy="397907"/>
          </a:xfrm>
        </p:grpSpPr>
        <p:sp>
          <p:nvSpPr>
            <p:cNvPr id="9993" name="Google Shape;9993;p10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0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102"/>
          <p:cNvGrpSpPr/>
          <p:nvPr/>
        </p:nvGrpSpPr>
        <p:grpSpPr>
          <a:xfrm>
            <a:off x="5286246" y="3308537"/>
            <a:ext cx="387681" cy="387661"/>
            <a:chOff x="266768" y="1721375"/>
            <a:chExt cx="397907" cy="397887"/>
          </a:xfrm>
        </p:grpSpPr>
        <p:sp>
          <p:nvSpPr>
            <p:cNvPr id="9996" name="Google Shape;9996;p10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0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8" name="Google Shape;9998;p102"/>
          <p:cNvGrpSpPr/>
          <p:nvPr/>
        </p:nvGrpSpPr>
        <p:grpSpPr>
          <a:xfrm>
            <a:off x="7411672" y="3308924"/>
            <a:ext cx="387539" cy="386888"/>
            <a:chOff x="2408992" y="1722875"/>
            <a:chExt cx="397761" cy="397093"/>
          </a:xfrm>
        </p:grpSpPr>
        <p:sp>
          <p:nvSpPr>
            <p:cNvPr id="9999" name="Google Shape;9999;p10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0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1" name="Google Shape;10001;p102"/>
          <p:cNvGrpSpPr/>
          <p:nvPr/>
        </p:nvGrpSpPr>
        <p:grpSpPr>
          <a:xfrm>
            <a:off x="5592488" y="3828305"/>
            <a:ext cx="387641" cy="387641"/>
            <a:chOff x="7199196" y="1561258"/>
            <a:chExt cx="397866" cy="397866"/>
          </a:xfrm>
        </p:grpSpPr>
        <p:sp>
          <p:nvSpPr>
            <p:cNvPr id="10002" name="Google Shape;10002;p10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0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0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5" name="Google Shape;10005;p102"/>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006" name="Google Shape;10006;p102"/>
          <p:cNvGrpSpPr/>
          <p:nvPr/>
        </p:nvGrpSpPr>
        <p:grpSpPr>
          <a:xfrm>
            <a:off x="6348367" y="3308537"/>
            <a:ext cx="387661" cy="387661"/>
            <a:chOff x="1379798" y="1723250"/>
            <a:chExt cx="397887" cy="397887"/>
          </a:xfrm>
        </p:grpSpPr>
        <p:sp>
          <p:nvSpPr>
            <p:cNvPr id="10007" name="Google Shape;10007;p10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0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0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0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1" name="Google Shape;10011;p102"/>
          <p:cNvGrpSpPr/>
          <p:nvPr/>
        </p:nvGrpSpPr>
        <p:grpSpPr>
          <a:xfrm>
            <a:off x="5817327" y="3308537"/>
            <a:ext cx="387641" cy="387661"/>
            <a:chOff x="864491" y="1723250"/>
            <a:chExt cx="397866" cy="397887"/>
          </a:xfrm>
        </p:grpSpPr>
        <p:sp>
          <p:nvSpPr>
            <p:cNvPr id="10012" name="Google Shape;10012;p10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0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0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5" name="Google Shape;10015;p102"/>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6" name="Google Shape;10016;p102"/>
          <p:cNvGrpSpPr/>
          <p:nvPr/>
        </p:nvGrpSpPr>
        <p:grpSpPr>
          <a:xfrm>
            <a:off x="6584154" y="3827060"/>
            <a:ext cx="388966" cy="388966"/>
            <a:chOff x="1190625" y="238125"/>
            <a:chExt cx="5235075" cy="5235075"/>
          </a:xfrm>
        </p:grpSpPr>
        <p:sp>
          <p:nvSpPr>
            <p:cNvPr id="10017" name="Google Shape;10017;p10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10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22"/>
        <p:cNvGrpSpPr/>
        <p:nvPr/>
      </p:nvGrpSpPr>
      <p:grpSpPr>
        <a:xfrm>
          <a:off x="0" y="0"/>
          <a:ext cx="0" cy="0"/>
          <a:chOff x="0" y="0"/>
          <a:chExt cx="0" cy="0"/>
        </a:xfrm>
      </p:grpSpPr>
      <p:pic>
        <p:nvPicPr>
          <p:cNvPr id="10023" name="Google Shape;10023;p10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name="German March Revolution by Slidesgo">
  <a:themeElements>
    <a:clrScheme name="Simple Light">
      <a:dk1>
        <a:srgbClr val="000000"/>
      </a:dk1>
      <a:lt1>
        <a:srgbClr val="FFFFFF"/>
      </a:lt1>
      <a:dk2>
        <a:srgbClr val="A8432B"/>
      </a:dk2>
      <a:lt2>
        <a:srgbClr val="6E2311"/>
      </a:lt2>
      <a:accent1>
        <a:srgbClr val="3E1106"/>
      </a:accent1>
      <a:accent2>
        <a:srgbClr val="F1B03A"/>
      </a:accent2>
      <a:accent3>
        <a:srgbClr val="D6B791"/>
      </a:accent3>
      <a:accent4>
        <a:srgbClr val="FFE6B3"/>
      </a:accent4>
      <a:accent5>
        <a:srgbClr val="CCCCCC"/>
      </a:accent5>
      <a:accent6>
        <a:srgbClr val="999999"/>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2103</TotalTime>
  <Words>4481</Words>
  <Application>Microsoft Office PowerPoint</Application>
  <PresentationFormat>On-screen Show (16:9)</PresentationFormat>
  <Paragraphs>499</Paragraphs>
  <Slides>93</Slides>
  <Notes>84</Notes>
  <HiddenSlides>0</HiddenSlides>
  <MMClips>0</MMClips>
  <ScaleCrop>false</ScaleCrop>
  <HeadingPairs>
    <vt:vector size="6" baseType="variant">
      <vt:variant>
        <vt:lpstr>Fonts Used</vt:lpstr>
      </vt:variant>
      <vt:variant>
        <vt:i4>23</vt:i4>
      </vt:variant>
      <vt:variant>
        <vt:lpstr>Theme</vt:lpstr>
      </vt:variant>
      <vt:variant>
        <vt:i4>2</vt:i4>
      </vt:variant>
      <vt:variant>
        <vt:lpstr>Slide Titles</vt:lpstr>
      </vt:variant>
      <vt:variant>
        <vt:i4>93</vt:i4>
      </vt:variant>
    </vt:vector>
  </HeadingPairs>
  <TitlesOfParts>
    <vt:vector size="118" baseType="lpstr">
      <vt:lpstr>Roboto Medium</vt:lpstr>
      <vt:lpstr>Proxima Nova Semibold</vt:lpstr>
      <vt:lpstr>Arimo</vt:lpstr>
      <vt:lpstr>Roboto Condensed Light</vt:lpstr>
      <vt:lpstr>Overpass</vt:lpstr>
      <vt:lpstr>Anaheim</vt:lpstr>
      <vt:lpstr>Proxima Nova</vt:lpstr>
      <vt:lpstr>Chivo</vt:lpstr>
      <vt:lpstr>Calibri</vt:lpstr>
      <vt:lpstr>Arial</vt:lpstr>
      <vt:lpstr>Times New Roman</vt:lpstr>
      <vt:lpstr>Asap</vt:lpstr>
      <vt:lpstr>Phudu Black</vt:lpstr>
      <vt:lpstr>Bebas Neue</vt:lpstr>
      <vt:lpstr>Noto Sans JP Medium</vt:lpstr>
      <vt:lpstr>Noto Sans</vt:lpstr>
      <vt:lpstr>Amatic SC</vt:lpstr>
      <vt:lpstr>Anton</vt:lpstr>
      <vt:lpstr>Montserrat Alternates</vt:lpstr>
      <vt:lpstr>Wingdings</vt:lpstr>
      <vt:lpstr>Overpass Black</vt:lpstr>
      <vt:lpstr>Asap Condensed</vt:lpstr>
      <vt:lpstr>Noto Sans JP</vt:lpstr>
      <vt:lpstr>German March Revolution by Slidesgo</vt:lpstr>
      <vt:lpstr>Slidesgo Final Pages</vt:lpstr>
      <vt:lpstr>Giai cấp và đấu tranh giai cấp</vt:lpstr>
      <vt:lpstr>Thành viên</vt:lpstr>
      <vt:lpstr>Nội dung chính</vt:lpstr>
      <vt:lpstr>GIAI CẤP</vt:lpstr>
      <vt:lpstr>Định nghĩa </vt:lpstr>
      <vt:lpstr>Các quan điểm về giai cấp trước Mác:</vt:lpstr>
      <vt:lpstr>PowerPoint Presentation</vt:lpstr>
      <vt:lpstr>Định nghĩa </vt:lpstr>
      <vt:lpstr>Định nghĩa </vt:lpstr>
      <vt:lpstr>Đặc trưng cơ bản</vt:lpstr>
      <vt:lpstr>Dấu hiệu chủ yếu quy định địa vị Kt – xh  của các giai cấp</vt:lpstr>
      <vt:lpstr>Ví dụ giai cấp tư sản anh thế kỉ 18 trên ba yêu tố quan hệ tư liệu sản xuất, quản lý sản xuất, phân phối của cải </vt:lpstr>
      <vt:lpstr>PowerPoint Presentation</vt:lpstr>
      <vt:lpstr>Quan hệ sở hữu với tư liệu sản xuất quyết định vai trò chi phối trong tổ chức quản lý sản xuất </vt:lpstr>
      <vt:lpstr>Quan hệ giai cấp đối kháng </vt:lpstr>
      <vt:lpstr>Đặc trưng cơ bản </vt:lpstr>
      <vt:lpstr>Giai cấp là một phạm trù kinh tế - xã hội có tính lịch sử.</vt:lpstr>
      <vt:lpstr>Nguồn gốc và Kết cấu </vt:lpstr>
      <vt:lpstr>PowerPoint Presentation</vt:lpstr>
      <vt:lpstr>Xã hội nguyên thủy chưa hề phân chia giai cấp</vt:lpstr>
      <vt:lpstr>Giai cấp xuất hiện</vt:lpstr>
      <vt:lpstr>Nguồn gốc của giai cấp</vt:lpstr>
      <vt:lpstr>Con đường hình thành giai cấp rất phức tạp </vt:lpstr>
      <vt:lpstr>Kết cấu giai cấp</vt:lpstr>
      <vt:lpstr>Kết cấu giai cấp</vt:lpstr>
      <vt:lpstr>Kết cấu giai cấp</vt:lpstr>
      <vt:lpstr>ĐẤU TRANH GIAI CẤP</vt:lpstr>
      <vt:lpstr>Định nghĩa về Đấu tranh giai cấp</vt:lpstr>
      <vt:lpstr>Tính tất yếu</vt:lpstr>
      <vt:lpstr>Tính tất yếu của đấu tranh giai cấp</vt:lpstr>
      <vt:lpstr>Thực chất</vt:lpstr>
      <vt:lpstr>Thực chất</vt:lpstr>
      <vt:lpstr>Thực chất của đấu tranh giai cấp</vt:lpstr>
      <vt:lpstr>Thực chất của đấu tranh giai cấp</vt:lpstr>
      <vt:lpstr>Thực chất của đấu tranh giai cấp</vt:lpstr>
      <vt:lpstr>PowerPoint Presentation</vt:lpstr>
      <vt:lpstr>PowerPoint Presentation</vt:lpstr>
      <vt:lpstr>PowerPoint Presentation</vt:lpstr>
      <vt:lpstr>Trong xã hội có giai cấp, đấu tranh  giai cấp là động lực quan trọng, trực tiếp của lịch sử</vt:lpstr>
      <vt:lpstr>Đấu tranh giai cấp đạt tới đỉnh cao thường dẫn tới cách mạng xã hội</vt:lpstr>
      <vt:lpstr>Trong thời đại ngày nay, đấu tranh giai cấp  vẫn là quy luật tất yếu.</vt:lpstr>
      <vt:lpstr>PowerPoint Presentation</vt:lpstr>
      <vt:lpstr>PowerPoint Presentation</vt:lpstr>
      <vt:lpstr>INHALT DIESER VORLAGE</vt:lpstr>
      <vt:lpstr>NUTZE DIESES EFFEKT</vt:lpstr>
      <vt:lpstr>INHALTSVERZEICHNIS</vt:lpstr>
      <vt:lpstr>WOW!</vt:lpstr>
      <vt:lpstr>ĐẤU TRANH GIAI CẤP</vt:lpstr>
      <vt:lpstr>EINFÜHRUNG</vt:lpstr>
      <vt:lpstr>FRIEDRICH WILHELM IV</vt:lpstr>
      <vt:lpstr>MÄRZEREIGNISSE</vt:lpstr>
      <vt:lpstr>WEITERE WICHTIGE DATEN</vt:lpstr>
      <vt:lpstr>FOLGEN UND AUSWIRKUNGEN</vt:lpstr>
      <vt:lpstr>GENIALE WORTE</vt:lpstr>
      <vt:lpstr>—JEMAND BERÜHMT</vt:lpstr>
      <vt:lpstr>PowerPoint Presentation</vt:lpstr>
      <vt:lpstr>BILDER SIND LEICHTER ZU VERSTEHEN</vt:lpstr>
      <vt:lpstr>LASS UNS VERGLEICHEN</vt:lpstr>
      <vt:lpstr>1848</vt:lpstr>
      <vt:lpstr>20%</vt:lpstr>
      <vt:lpstr>FEHLSCHLÄGE DER REVOLUTIONEN</vt:lpstr>
      <vt:lpstr>TABLET-APP</vt:lpstr>
      <vt:lpstr>MOBILES WEB</vt:lpstr>
      <vt:lpstr>WEITERE INTERESSANTE DATEN</vt:lpstr>
      <vt:lpstr>UNSER TEAM</vt:lpstr>
      <vt:lpstr>SUSAN BONES</vt:lpstr>
      <vt:lpstr>ORTE DER EREIGNISSE</vt:lpstr>
      <vt:lpstr>ZUSAMMENSETZUNG DER REVOLUTION</vt:lpstr>
      <vt:lpstr>ENTWICKLUNG DER EREIGNISSE</vt:lpstr>
      <vt:lpstr>PROZENTSÄTZE</vt:lpstr>
      <vt:lpstr>SCHLUSSFOLGERUNGEN</vt:lpstr>
      <vt:lpstr>DANKE SCHÖN</vt:lpstr>
      <vt:lpstr>ALTERNATIVE RESSOURCEN</vt:lpstr>
      <vt:lpstr>ICON PACK: VOTING ELECTIONS</vt:lpstr>
      <vt:lpstr>RESSOURCEN</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ĐẤU TRANH GIAI CẤP</dc:title>
  <dc:creator>Sơn Tư</dc:creator>
  <cp:lastModifiedBy>Sơn Tư</cp:lastModifiedBy>
  <cp:revision>9</cp:revision>
  <dcterms:modified xsi:type="dcterms:W3CDTF">2024-03-19T16:19:52Z</dcterms:modified>
</cp:coreProperties>
</file>